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73" r:id="rId2"/>
  </p:sldMasterIdLst>
  <p:notesMasterIdLst>
    <p:notesMasterId r:id="rId37"/>
  </p:notesMasterIdLst>
  <p:sldIdLst>
    <p:sldId id="256" r:id="rId3"/>
    <p:sldId id="257" r:id="rId4"/>
    <p:sldId id="281" r:id="rId5"/>
    <p:sldId id="308" r:id="rId6"/>
    <p:sldId id="270" r:id="rId7"/>
    <p:sldId id="289" r:id="rId8"/>
    <p:sldId id="290" r:id="rId9"/>
    <p:sldId id="293" r:id="rId10"/>
    <p:sldId id="284" r:id="rId11"/>
    <p:sldId id="285" r:id="rId12"/>
    <p:sldId id="286" r:id="rId13"/>
    <p:sldId id="287" r:id="rId14"/>
    <p:sldId id="309" r:id="rId15"/>
    <p:sldId id="259" r:id="rId16"/>
    <p:sldId id="298" r:id="rId17"/>
    <p:sldId id="299" r:id="rId18"/>
    <p:sldId id="288" r:id="rId19"/>
    <p:sldId id="280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283" r:id="rId29"/>
    <p:sldId id="260" r:id="rId30"/>
    <p:sldId id="266" r:id="rId31"/>
    <p:sldId id="267" r:id="rId32"/>
    <p:sldId id="269" r:id="rId33"/>
    <p:sldId id="261" r:id="rId34"/>
    <p:sldId id="262" r:id="rId35"/>
    <p:sldId id="263" r:id="rId36"/>
  </p:sldIdLst>
  <p:sldSz cx="6858000" cy="5143500"/>
  <p:notesSz cx="6858000" cy="9144000"/>
  <p:embeddedFontLst>
    <p:embeddedFont>
      <p:font typeface="PT Sans Narrow" panose="020B0604020202020204" charset="0"/>
      <p:regular r:id="rId38"/>
      <p:bold r:id="rId39"/>
    </p:embeddedFont>
    <p:embeddedFont>
      <p:font typeface="Luckiest Guy" panose="020B0604020202020204" charset="0"/>
      <p:regular r:id="rId40"/>
    </p:embeddedFont>
    <p:embeddedFont>
      <p:font typeface="Tahoma" panose="020B0604030504040204" pitchFamily="34" charset="0"/>
      <p:regular r:id="rId41"/>
      <p:bold r:id="rId42"/>
    </p:embeddedFont>
    <p:embeddedFont>
      <p:font typeface="MS PGothic" panose="020B0600070205080204" pitchFamily="34" charset="-128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Rockwell Condensed" panose="02060603050405020104" pitchFamily="18" charset="0"/>
      <p:regular r:id="rId48"/>
      <p:bold r:id="rId49"/>
    </p:embeddedFont>
    <p:embeddedFont>
      <p:font typeface="MS PGothic" panose="020B0600070205080204" pitchFamily="34" charset="-128"/>
      <p:regular r:id="rId43"/>
    </p:embeddedFont>
    <p:embeddedFont>
      <p:font typeface="Rockwell" panose="02060603020205020403" pitchFamily="18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6666FF"/>
    <a:srgbClr val="FFFF99"/>
    <a:srgbClr val="E1F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9" autoAdjust="0"/>
  </p:normalViewPr>
  <p:slideViewPr>
    <p:cSldViewPr snapToGrid="0">
      <p:cViewPr varScale="1">
        <p:scale>
          <a:sx n="96" d="100"/>
          <a:sy n="96" d="100"/>
        </p:scale>
        <p:origin x="168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/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C51389-BF19-423A-870B-D0D67E1FDC80}" type="presOf" srcId="{78075467-ED66-46FB-A65E-160C55BF504D}" destId="{6828D115-1C3A-4BD6-81F0-31F7F053628A}" srcOrd="0" destOrd="0" presId="urn:microsoft.com/office/officeart/2005/8/layout/hChevron3"/>
    <dgm:cxn modelId="{BC6B7677-52A9-431C-9552-4798872A545C}" type="presOf" srcId="{664C25C6-2627-4ED5-86DF-56594DAB86F9}" destId="{66752C53-56E8-4EC4-9EED-885C18400908}" srcOrd="0" destOrd="0" presId="urn:microsoft.com/office/officeart/2005/8/layout/hChevron3"/>
    <dgm:cxn modelId="{468F0BF9-4957-4FC5-890E-C381E37D35AF}" type="presOf" srcId="{E407048D-BA62-4A31-8899-1EC57ADDD416}" destId="{2540EF52-33F5-474D-9487-8DE3EAFAFA35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5ECDBD7D-7019-47BC-8BF9-E5E0F3512BCB}" type="presOf" srcId="{60CCCDBE-4758-4449-A2F1-0E2B36DBC8AC}" destId="{10610757-18C0-4C04-9E36-118D77326385}" srcOrd="0" destOrd="0" presId="urn:microsoft.com/office/officeart/2005/8/layout/hChevron3"/>
    <dgm:cxn modelId="{16FFA851-BE66-49CE-9893-6E61325B4D27}" type="presOf" srcId="{4B76FEBB-AE6A-4AD8-B2C4-7183F0E6A32A}" destId="{8E2AC804-EEB3-46AE-B18E-804830E6BEF0}" srcOrd="0" destOrd="0" presId="urn:microsoft.com/office/officeart/2005/8/layout/hChevron3"/>
    <dgm:cxn modelId="{F88AF899-A2AD-4D33-B72B-F669E4409769}" type="presOf" srcId="{BDBEC063-EF99-4552-91BF-E770B7C3632A}" destId="{05157389-62E2-424D-A151-D43E0FC4E1F1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B92482B0-E538-4950-9D45-AF97495ACEA9}" type="presParOf" srcId="{8E2AC804-EEB3-46AE-B18E-804830E6BEF0}" destId="{2540EF52-33F5-474D-9487-8DE3EAFAFA35}" srcOrd="0" destOrd="0" presId="urn:microsoft.com/office/officeart/2005/8/layout/hChevron3"/>
    <dgm:cxn modelId="{1E160C51-18B2-42C7-B881-8DDB7EE01CC5}" type="presParOf" srcId="{8E2AC804-EEB3-46AE-B18E-804830E6BEF0}" destId="{AA0AD974-4F81-46F9-99CA-BB5B9B7D3CA2}" srcOrd="1" destOrd="0" presId="urn:microsoft.com/office/officeart/2005/8/layout/hChevron3"/>
    <dgm:cxn modelId="{C45CE556-B4D6-450F-8011-2FFB57D10735}" type="presParOf" srcId="{8E2AC804-EEB3-46AE-B18E-804830E6BEF0}" destId="{66752C53-56E8-4EC4-9EED-885C18400908}" srcOrd="2" destOrd="0" presId="urn:microsoft.com/office/officeart/2005/8/layout/hChevron3"/>
    <dgm:cxn modelId="{6D856C30-D8C6-4386-B527-255940EC9C3F}" type="presParOf" srcId="{8E2AC804-EEB3-46AE-B18E-804830E6BEF0}" destId="{B85B06D6-53A1-4C48-BB4F-9E170840D81F}" srcOrd="3" destOrd="0" presId="urn:microsoft.com/office/officeart/2005/8/layout/hChevron3"/>
    <dgm:cxn modelId="{621F96E3-4EA7-40EA-B336-633782028AB9}" type="presParOf" srcId="{8E2AC804-EEB3-46AE-B18E-804830E6BEF0}" destId="{6828D115-1C3A-4BD6-81F0-31F7F053628A}" srcOrd="4" destOrd="0" presId="urn:microsoft.com/office/officeart/2005/8/layout/hChevron3"/>
    <dgm:cxn modelId="{99724D3B-9847-48BD-B0AD-5BAC006044BB}" type="presParOf" srcId="{8E2AC804-EEB3-46AE-B18E-804830E6BEF0}" destId="{C2606E0D-9970-40FE-A6A3-68A35566E034}" srcOrd="5" destOrd="0" presId="urn:microsoft.com/office/officeart/2005/8/layout/hChevron3"/>
    <dgm:cxn modelId="{909ED234-FADE-4EFA-88B0-A49A13C5C96A}" type="presParOf" srcId="{8E2AC804-EEB3-46AE-B18E-804830E6BEF0}" destId="{10610757-18C0-4C04-9E36-118D77326385}" srcOrd="6" destOrd="0" presId="urn:microsoft.com/office/officeart/2005/8/layout/hChevron3"/>
    <dgm:cxn modelId="{43CB0DCB-8B68-4813-8742-8A605DE1BE7F}" type="presParOf" srcId="{8E2AC804-EEB3-46AE-B18E-804830E6BEF0}" destId="{1C211AD0-2C32-4024-AE01-0696001F30EC}" srcOrd="7" destOrd="0" presId="urn:microsoft.com/office/officeart/2005/8/layout/hChevron3"/>
    <dgm:cxn modelId="{BA3BED93-624C-4ED4-8733-ED6C07062DA6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2263D3-4112-4E64-88DB-55633D5A91EF}" type="presOf" srcId="{E407048D-BA62-4A31-8899-1EC57ADDD416}" destId="{2540EF52-33F5-474D-9487-8DE3EAFAFA35}" srcOrd="0" destOrd="0" presId="urn:microsoft.com/office/officeart/2005/8/layout/hChevron3"/>
    <dgm:cxn modelId="{7EB5154C-3E70-4AD3-A178-E9BBE9F016EB}" type="presOf" srcId="{664C25C6-2627-4ED5-86DF-56594DAB86F9}" destId="{66752C53-56E8-4EC4-9EED-885C18400908}" srcOrd="0" destOrd="0" presId="urn:microsoft.com/office/officeart/2005/8/layout/hChevron3"/>
    <dgm:cxn modelId="{F724C4BA-59FE-4166-BA6F-FA95C388B335}" type="presOf" srcId="{78075467-ED66-46FB-A65E-160C55BF504D}" destId="{6828D115-1C3A-4BD6-81F0-31F7F053628A}" srcOrd="0" destOrd="0" presId="urn:microsoft.com/office/officeart/2005/8/layout/hChevron3"/>
    <dgm:cxn modelId="{CD05F778-C043-484A-A801-85DBD622DDF4}" type="presOf" srcId="{BDBEC063-EF99-4552-91BF-E770B7C3632A}" destId="{05157389-62E2-424D-A151-D43E0FC4E1F1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3BB615D2-88D6-4FC4-B596-D4A873606E65}" type="presOf" srcId="{60CCCDBE-4758-4449-A2F1-0E2B36DBC8AC}" destId="{10610757-18C0-4C04-9E36-118D77326385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B3BEE78C-36AA-433F-B4A2-4A855DE8BB62}" type="presOf" srcId="{4B76FEBB-AE6A-4AD8-B2C4-7183F0E6A32A}" destId="{8E2AC804-EEB3-46AE-B18E-804830E6BEF0}" srcOrd="0" destOrd="0" presId="urn:microsoft.com/office/officeart/2005/8/layout/hChevron3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8A81726F-378C-48A2-AD39-D6E7DB475F49}" type="presParOf" srcId="{8E2AC804-EEB3-46AE-B18E-804830E6BEF0}" destId="{2540EF52-33F5-474D-9487-8DE3EAFAFA35}" srcOrd="0" destOrd="0" presId="urn:microsoft.com/office/officeart/2005/8/layout/hChevron3"/>
    <dgm:cxn modelId="{5E799CEA-73A8-46B9-860C-EA18FC0DF535}" type="presParOf" srcId="{8E2AC804-EEB3-46AE-B18E-804830E6BEF0}" destId="{AA0AD974-4F81-46F9-99CA-BB5B9B7D3CA2}" srcOrd="1" destOrd="0" presId="urn:microsoft.com/office/officeart/2005/8/layout/hChevron3"/>
    <dgm:cxn modelId="{238CE833-6AAD-42F6-9E67-817EF51AB209}" type="presParOf" srcId="{8E2AC804-EEB3-46AE-B18E-804830E6BEF0}" destId="{66752C53-56E8-4EC4-9EED-885C18400908}" srcOrd="2" destOrd="0" presId="urn:microsoft.com/office/officeart/2005/8/layout/hChevron3"/>
    <dgm:cxn modelId="{7FF2E923-C88F-4653-B7A9-A0B0382E6604}" type="presParOf" srcId="{8E2AC804-EEB3-46AE-B18E-804830E6BEF0}" destId="{B85B06D6-53A1-4C48-BB4F-9E170840D81F}" srcOrd="3" destOrd="0" presId="urn:microsoft.com/office/officeart/2005/8/layout/hChevron3"/>
    <dgm:cxn modelId="{C536E359-2484-4B9E-9834-FAB740F9179E}" type="presParOf" srcId="{8E2AC804-EEB3-46AE-B18E-804830E6BEF0}" destId="{6828D115-1C3A-4BD6-81F0-31F7F053628A}" srcOrd="4" destOrd="0" presId="urn:microsoft.com/office/officeart/2005/8/layout/hChevron3"/>
    <dgm:cxn modelId="{AF828EE8-47CD-4C49-9463-43A4013AF800}" type="presParOf" srcId="{8E2AC804-EEB3-46AE-B18E-804830E6BEF0}" destId="{C2606E0D-9970-40FE-A6A3-68A35566E034}" srcOrd="5" destOrd="0" presId="urn:microsoft.com/office/officeart/2005/8/layout/hChevron3"/>
    <dgm:cxn modelId="{2CECBF8A-D5D3-4A73-85BB-4F118CDBB67D}" type="presParOf" srcId="{8E2AC804-EEB3-46AE-B18E-804830E6BEF0}" destId="{10610757-18C0-4C04-9E36-118D77326385}" srcOrd="6" destOrd="0" presId="urn:microsoft.com/office/officeart/2005/8/layout/hChevron3"/>
    <dgm:cxn modelId="{F23849E4-2846-40CF-8268-39EBBF19AE74}" type="presParOf" srcId="{8E2AC804-EEB3-46AE-B18E-804830E6BEF0}" destId="{1C211AD0-2C32-4024-AE01-0696001F30EC}" srcOrd="7" destOrd="0" presId="urn:microsoft.com/office/officeart/2005/8/layout/hChevron3"/>
    <dgm:cxn modelId="{0C6C286B-82E4-42A5-96A2-AD06929B2466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A23C80-7C20-4056-BD88-C223F3AB65B1}" type="presOf" srcId="{78075467-ED66-46FB-A65E-160C55BF504D}" destId="{6828D115-1C3A-4BD6-81F0-31F7F053628A}" srcOrd="0" destOrd="0" presId="urn:microsoft.com/office/officeart/2005/8/layout/hChevron3"/>
    <dgm:cxn modelId="{DACD99DA-6AE0-4CB6-923F-1D02845DE81F}" type="presOf" srcId="{4B76FEBB-AE6A-4AD8-B2C4-7183F0E6A32A}" destId="{8E2AC804-EEB3-46AE-B18E-804830E6BEF0}" srcOrd="0" destOrd="0" presId="urn:microsoft.com/office/officeart/2005/8/layout/hChevron3"/>
    <dgm:cxn modelId="{6A92F1FE-261D-41D9-BF75-884E39A08E57}" type="presOf" srcId="{664C25C6-2627-4ED5-86DF-56594DAB86F9}" destId="{66752C53-56E8-4EC4-9EED-885C18400908}" srcOrd="0" destOrd="0" presId="urn:microsoft.com/office/officeart/2005/8/layout/hChevron3"/>
    <dgm:cxn modelId="{27995496-3ED8-46AD-BCC6-66BB6B0E137B}" type="presOf" srcId="{E407048D-BA62-4A31-8899-1EC57ADDD416}" destId="{2540EF52-33F5-474D-9487-8DE3EAFAFA35}" srcOrd="0" destOrd="0" presId="urn:microsoft.com/office/officeart/2005/8/layout/hChevron3"/>
    <dgm:cxn modelId="{920E2EF2-6FA5-4B5C-A0B3-CBB4ED92146E}" type="presOf" srcId="{BDBEC063-EF99-4552-91BF-E770B7C3632A}" destId="{05157389-62E2-424D-A151-D43E0FC4E1F1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3B7880A0-F670-471B-B21F-3C4D36C09F2E}" type="presOf" srcId="{60CCCDBE-4758-4449-A2F1-0E2B36DBC8AC}" destId="{10610757-18C0-4C04-9E36-118D77326385}" srcOrd="0" destOrd="0" presId="urn:microsoft.com/office/officeart/2005/8/layout/hChevron3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BA09A074-AC11-4490-8D19-FDABC0ACD3B2}" type="presParOf" srcId="{8E2AC804-EEB3-46AE-B18E-804830E6BEF0}" destId="{2540EF52-33F5-474D-9487-8DE3EAFAFA35}" srcOrd="0" destOrd="0" presId="urn:microsoft.com/office/officeart/2005/8/layout/hChevron3"/>
    <dgm:cxn modelId="{75B04AAD-A22F-462C-A418-3BCF2E5C6218}" type="presParOf" srcId="{8E2AC804-EEB3-46AE-B18E-804830E6BEF0}" destId="{AA0AD974-4F81-46F9-99CA-BB5B9B7D3CA2}" srcOrd="1" destOrd="0" presId="urn:microsoft.com/office/officeart/2005/8/layout/hChevron3"/>
    <dgm:cxn modelId="{95DEE62C-A403-43FC-AA27-B73CF07C3F8F}" type="presParOf" srcId="{8E2AC804-EEB3-46AE-B18E-804830E6BEF0}" destId="{66752C53-56E8-4EC4-9EED-885C18400908}" srcOrd="2" destOrd="0" presId="urn:microsoft.com/office/officeart/2005/8/layout/hChevron3"/>
    <dgm:cxn modelId="{AEBCB500-E6E8-45C6-9FD0-D4109EBCA75E}" type="presParOf" srcId="{8E2AC804-EEB3-46AE-B18E-804830E6BEF0}" destId="{B85B06D6-53A1-4C48-BB4F-9E170840D81F}" srcOrd="3" destOrd="0" presId="urn:microsoft.com/office/officeart/2005/8/layout/hChevron3"/>
    <dgm:cxn modelId="{756FB753-319A-408A-B21F-9B48A571532C}" type="presParOf" srcId="{8E2AC804-EEB3-46AE-B18E-804830E6BEF0}" destId="{6828D115-1C3A-4BD6-81F0-31F7F053628A}" srcOrd="4" destOrd="0" presId="urn:microsoft.com/office/officeart/2005/8/layout/hChevron3"/>
    <dgm:cxn modelId="{BB0B972F-5972-4EB2-A590-92223DA17AAB}" type="presParOf" srcId="{8E2AC804-EEB3-46AE-B18E-804830E6BEF0}" destId="{C2606E0D-9970-40FE-A6A3-68A35566E034}" srcOrd="5" destOrd="0" presId="urn:microsoft.com/office/officeart/2005/8/layout/hChevron3"/>
    <dgm:cxn modelId="{142872D5-9B8A-4503-A7AE-EE0C1DAB5F2C}" type="presParOf" srcId="{8E2AC804-EEB3-46AE-B18E-804830E6BEF0}" destId="{10610757-18C0-4C04-9E36-118D77326385}" srcOrd="6" destOrd="0" presId="urn:microsoft.com/office/officeart/2005/8/layout/hChevron3"/>
    <dgm:cxn modelId="{337B2C6B-2318-4122-9E5B-AD937BE062FF}" type="presParOf" srcId="{8E2AC804-EEB3-46AE-B18E-804830E6BEF0}" destId="{1C211AD0-2C32-4024-AE01-0696001F30EC}" srcOrd="7" destOrd="0" presId="urn:microsoft.com/office/officeart/2005/8/layout/hChevron3"/>
    <dgm:cxn modelId="{30B3901E-5CAE-4278-B74E-F713FFA76150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D86131-F85A-443F-93EA-4F1FE3252E02}" type="presOf" srcId="{60CCCDBE-4758-4449-A2F1-0E2B36DBC8AC}" destId="{10610757-18C0-4C04-9E36-118D77326385}" srcOrd="0" destOrd="0" presId="urn:microsoft.com/office/officeart/2005/8/layout/hChevron3"/>
    <dgm:cxn modelId="{62D4688B-A5C5-448E-B250-9E37502CE4DA}" type="presOf" srcId="{664C25C6-2627-4ED5-86DF-56594DAB86F9}" destId="{66752C53-56E8-4EC4-9EED-885C18400908}" srcOrd="0" destOrd="0" presId="urn:microsoft.com/office/officeart/2005/8/layout/hChevron3"/>
    <dgm:cxn modelId="{10DE949B-F9E4-45C2-AD7D-68C350A7FFEF}" type="presOf" srcId="{BDBEC063-EF99-4552-91BF-E770B7C3632A}" destId="{05157389-62E2-424D-A151-D43E0FC4E1F1}" srcOrd="0" destOrd="0" presId="urn:microsoft.com/office/officeart/2005/8/layout/hChevron3"/>
    <dgm:cxn modelId="{4681A062-9782-4E74-A9E9-D3506FCA7893}" type="presOf" srcId="{78075467-ED66-46FB-A65E-160C55BF504D}" destId="{6828D115-1C3A-4BD6-81F0-31F7F053628A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759DC0C1-D102-46CE-9E01-A0EB2281399D}" type="presOf" srcId="{4B76FEBB-AE6A-4AD8-B2C4-7183F0E6A32A}" destId="{8E2AC804-EEB3-46AE-B18E-804830E6BEF0}" srcOrd="0" destOrd="0" presId="urn:microsoft.com/office/officeart/2005/8/layout/hChevron3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427D8CBF-4018-4ADB-A3DA-CE8C1F9CE48B}" type="presOf" srcId="{E407048D-BA62-4A31-8899-1EC57ADDD416}" destId="{2540EF52-33F5-474D-9487-8DE3EAFAFA35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9516AE93-28FA-4785-B883-908C5528E6C2}" type="presParOf" srcId="{8E2AC804-EEB3-46AE-B18E-804830E6BEF0}" destId="{2540EF52-33F5-474D-9487-8DE3EAFAFA35}" srcOrd="0" destOrd="0" presId="urn:microsoft.com/office/officeart/2005/8/layout/hChevron3"/>
    <dgm:cxn modelId="{754D3092-E473-4380-8B6D-8C37D10FDE0F}" type="presParOf" srcId="{8E2AC804-EEB3-46AE-B18E-804830E6BEF0}" destId="{AA0AD974-4F81-46F9-99CA-BB5B9B7D3CA2}" srcOrd="1" destOrd="0" presId="urn:microsoft.com/office/officeart/2005/8/layout/hChevron3"/>
    <dgm:cxn modelId="{7C165830-9B5B-4890-B3F8-877EA3B3E019}" type="presParOf" srcId="{8E2AC804-EEB3-46AE-B18E-804830E6BEF0}" destId="{66752C53-56E8-4EC4-9EED-885C18400908}" srcOrd="2" destOrd="0" presId="urn:microsoft.com/office/officeart/2005/8/layout/hChevron3"/>
    <dgm:cxn modelId="{7FE35D23-00DD-4FC5-A4EB-F0AB33ABC023}" type="presParOf" srcId="{8E2AC804-EEB3-46AE-B18E-804830E6BEF0}" destId="{B85B06D6-53A1-4C48-BB4F-9E170840D81F}" srcOrd="3" destOrd="0" presId="urn:microsoft.com/office/officeart/2005/8/layout/hChevron3"/>
    <dgm:cxn modelId="{9FC41E71-A0E2-47DF-AA91-92A63B9D872D}" type="presParOf" srcId="{8E2AC804-EEB3-46AE-B18E-804830E6BEF0}" destId="{6828D115-1C3A-4BD6-81F0-31F7F053628A}" srcOrd="4" destOrd="0" presId="urn:microsoft.com/office/officeart/2005/8/layout/hChevron3"/>
    <dgm:cxn modelId="{4FC27B2D-0C9E-4FD1-9CB2-2718E93FFCD3}" type="presParOf" srcId="{8E2AC804-EEB3-46AE-B18E-804830E6BEF0}" destId="{C2606E0D-9970-40FE-A6A3-68A35566E034}" srcOrd="5" destOrd="0" presId="urn:microsoft.com/office/officeart/2005/8/layout/hChevron3"/>
    <dgm:cxn modelId="{1F31DF42-A662-4713-9949-4D0B423977CE}" type="presParOf" srcId="{8E2AC804-EEB3-46AE-B18E-804830E6BEF0}" destId="{10610757-18C0-4C04-9E36-118D77326385}" srcOrd="6" destOrd="0" presId="urn:microsoft.com/office/officeart/2005/8/layout/hChevron3"/>
    <dgm:cxn modelId="{063BFF5F-670E-4B1C-BD20-E90E5A87E223}" type="presParOf" srcId="{8E2AC804-EEB3-46AE-B18E-804830E6BEF0}" destId="{1C211AD0-2C32-4024-AE01-0696001F30EC}" srcOrd="7" destOrd="0" presId="urn:microsoft.com/office/officeart/2005/8/layout/hChevron3"/>
    <dgm:cxn modelId="{D03814EF-8608-4044-A26E-D4D3EFF79762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F13F7A-07B3-4F84-979A-F2439478C5BD}" type="presOf" srcId="{664C25C6-2627-4ED5-86DF-56594DAB86F9}" destId="{66752C53-56E8-4EC4-9EED-885C18400908}" srcOrd="0" destOrd="0" presId="urn:microsoft.com/office/officeart/2005/8/layout/hChevron3"/>
    <dgm:cxn modelId="{AE052DB8-C2A7-45BE-A1DD-7452066A5651}" type="presOf" srcId="{BDBEC063-EF99-4552-91BF-E770B7C3632A}" destId="{05157389-62E2-424D-A151-D43E0FC4E1F1}" srcOrd="0" destOrd="0" presId="urn:microsoft.com/office/officeart/2005/8/layout/hChevron3"/>
    <dgm:cxn modelId="{BB2E885F-4BE0-4D45-9EB2-42F70245B1DE}" type="presOf" srcId="{60CCCDBE-4758-4449-A2F1-0E2B36DBC8AC}" destId="{10610757-18C0-4C04-9E36-118D77326385}" srcOrd="0" destOrd="0" presId="urn:microsoft.com/office/officeart/2005/8/layout/hChevron3"/>
    <dgm:cxn modelId="{501A760F-DF30-442B-99CF-FE6F534363C5}" type="presOf" srcId="{78075467-ED66-46FB-A65E-160C55BF504D}" destId="{6828D115-1C3A-4BD6-81F0-31F7F053628A}" srcOrd="0" destOrd="0" presId="urn:microsoft.com/office/officeart/2005/8/layout/hChevron3"/>
    <dgm:cxn modelId="{B185580B-A4A7-43B5-A4D8-A902463969F1}" type="presOf" srcId="{E407048D-BA62-4A31-8899-1EC57ADDD416}" destId="{2540EF52-33F5-474D-9487-8DE3EAFAFA35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ABB58426-D616-44D5-927F-D8B37FD84680}" type="presOf" srcId="{4B76FEBB-AE6A-4AD8-B2C4-7183F0E6A32A}" destId="{8E2AC804-EEB3-46AE-B18E-804830E6BEF0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BA47461A-A05B-4577-8B9D-FC92AAF9C403}" type="presParOf" srcId="{8E2AC804-EEB3-46AE-B18E-804830E6BEF0}" destId="{2540EF52-33F5-474D-9487-8DE3EAFAFA35}" srcOrd="0" destOrd="0" presId="urn:microsoft.com/office/officeart/2005/8/layout/hChevron3"/>
    <dgm:cxn modelId="{F20FFA52-4D4E-4229-A913-0CA136C5B32D}" type="presParOf" srcId="{8E2AC804-EEB3-46AE-B18E-804830E6BEF0}" destId="{AA0AD974-4F81-46F9-99CA-BB5B9B7D3CA2}" srcOrd="1" destOrd="0" presId="urn:microsoft.com/office/officeart/2005/8/layout/hChevron3"/>
    <dgm:cxn modelId="{AF0B4B59-345D-489C-B94C-FA315C36DD12}" type="presParOf" srcId="{8E2AC804-EEB3-46AE-B18E-804830E6BEF0}" destId="{66752C53-56E8-4EC4-9EED-885C18400908}" srcOrd="2" destOrd="0" presId="urn:microsoft.com/office/officeart/2005/8/layout/hChevron3"/>
    <dgm:cxn modelId="{A3CDDBB0-D159-4E1A-BA90-101C8AA7A93A}" type="presParOf" srcId="{8E2AC804-EEB3-46AE-B18E-804830E6BEF0}" destId="{B85B06D6-53A1-4C48-BB4F-9E170840D81F}" srcOrd="3" destOrd="0" presId="urn:microsoft.com/office/officeart/2005/8/layout/hChevron3"/>
    <dgm:cxn modelId="{8B52BAEF-733C-45C4-890F-ED20E13F5442}" type="presParOf" srcId="{8E2AC804-EEB3-46AE-B18E-804830E6BEF0}" destId="{6828D115-1C3A-4BD6-81F0-31F7F053628A}" srcOrd="4" destOrd="0" presId="urn:microsoft.com/office/officeart/2005/8/layout/hChevron3"/>
    <dgm:cxn modelId="{DBBBC8BD-DBBE-4254-96A8-96AB4FF71737}" type="presParOf" srcId="{8E2AC804-EEB3-46AE-B18E-804830E6BEF0}" destId="{C2606E0D-9970-40FE-A6A3-68A35566E034}" srcOrd="5" destOrd="0" presId="urn:microsoft.com/office/officeart/2005/8/layout/hChevron3"/>
    <dgm:cxn modelId="{6FF563B8-3242-40E7-9CC2-2B52E3D2BA0B}" type="presParOf" srcId="{8E2AC804-EEB3-46AE-B18E-804830E6BEF0}" destId="{10610757-18C0-4C04-9E36-118D77326385}" srcOrd="6" destOrd="0" presId="urn:microsoft.com/office/officeart/2005/8/layout/hChevron3"/>
    <dgm:cxn modelId="{06E44797-418E-415F-91D5-BA2CDA85DE12}" type="presParOf" srcId="{8E2AC804-EEB3-46AE-B18E-804830E6BEF0}" destId="{1C211AD0-2C32-4024-AE01-0696001F30EC}" srcOrd="7" destOrd="0" presId="urn:microsoft.com/office/officeart/2005/8/layout/hChevron3"/>
    <dgm:cxn modelId="{ECA3C203-C137-447A-B6E5-25248699D2C1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DB268E-A55D-4AE1-B4C5-645A7E36C0E2}" type="presOf" srcId="{E407048D-BA62-4A31-8899-1EC57ADDD416}" destId="{2540EF52-33F5-474D-9487-8DE3EAFAFA35}" srcOrd="0" destOrd="0" presId="urn:microsoft.com/office/officeart/2005/8/layout/hChevron3"/>
    <dgm:cxn modelId="{281A9E6B-45ED-4B32-82EA-F91892049E84}" type="presOf" srcId="{BDBEC063-EF99-4552-91BF-E770B7C3632A}" destId="{05157389-62E2-424D-A151-D43E0FC4E1F1}" srcOrd="0" destOrd="0" presId="urn:microsoft.com/office/officeart/2005/8/layout/hChevron3"/>
    <dgm:cxn modelId="{02A3F324-AD8A-48B1-965D-3534D5294017}" type="presOf" srcId="{60CCCDBE-4758-4449-A2F1-0E2B36DBC8AC}" destId="{10610757-18C0-4C04-9E36-118D77326385}" srcOrd="0" destOrd="0" presId="urn:microsoft.com/office/officeart/2005/8/layout/hChevron3"/>
    <dgm:cxn modelId="{55450906-8FEE-4199-9983-AF88CD828EAA}" type="presOf" srcId="{664C25C6-2627-4ED5-86DF-56594DAB86F9}" destId="{66752C53-56E8-4EC4-9EED-885C18400908}" srcOrd="0" destOrd="0" presId="urn:microsoft.com/office/officeart/2005/8/layout/hChevron3"/>
    <dgm:cxn modelId="{9373EFB4-5933-4E1F-88EA-620FDD249684}" type="presOf" srcId="{4B76FEBB-AE6A-4AD8-B2C4-7183F0E6A32A}" destId="{8E2AC804-EEB3-46AE-B18E-804830E6BEF0}" srcOrd="0" destOrd="0" presId="urn:microsoft.com/office/officeart/2005/8/layout/hChevron3"/>
    <dgm:cxn modelId="{C2DECF16-8A3A-4438-B106-27376ED61B4A}" type="presOf" srcId="{78075467-ED66-46FB-A65E-160C55BF504D}" destId="{6828D115-1C3A-4BD6-81F0-31F7F053628A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F743E3A9-0EAA-433D-80E8-BFAF15BEDEA5}" type="presParOf" srcId="{8E2AC804-EEB3-46AE-B18E-804830E6BEF0}" destId="{2540EF52-33F5-474D-9487-8DE3EAFAFA35}" srcOrd="0" destOrd="0" presId="urn:microsoft.com/office/officeart/2005/8/layout/hChevron3"/>
    <dgm:cxn modelId="{E35AD755-031F-4B65-8F55-53FDCA3BA978}" type="presParOf" srcId="{8E2AC804-EEB3-46AE-B18E-804830E6BEF0}" destId="{AA0AD974-4F81-46F9-99CA-BB5B9B7D3CA2}" srcOrd="1" destOrd="0" presId="urn:microsoft.com/office/officeart/2005/8/layout/hChevron3"/>
    <dgm:cxn modelId="{FC3CEA0E-FEA5-4B8B-B692-FBA8F0D1B2D4}" type="presParOf" srcId="{8E2AC804-EEB3-46AE-B18E-804830E6BEF0}" destId="{66752C53-56E8-4EC4-9EED-885C18400908}" srcOrd="2" destOrd="0" presId="urn:microsoft.com/office/officeart/2005/8/layout/hChevron3"/>
    <dgm:cxn modelId="{7EFEEB55-3F15-4D23-A8D2-6459B18EDF6E}" type="presParOf" srcId="{8E2AC804-EEB3-46AE-B18E-804830E6BEF0}" destId="{B85B06D6-53A1-4C48-BB4F-9E170840D81F}" srcOrd="3" destOrd="0" presId="urn:microsoft.com/office/officeart/2005/8/layout/hChevron3"/>
    <dgm:cxn modelId="{EE82652B-0DAA-4815-B5BC-4343223826AD}" type="presParOf" srcId="{8E2AC804-EEB3-46AE-B18E-804830E6BEF0}" destId="{6828D115-1C3A-4BD6-81F0-31F7F053628A}" srcOrd="4" destOrd="0" presId="urn:microsoft.com/office/officeart/2005/8/layout/hChevron3"/>
    <dgm:cxn modelId="{E3E74C9F-AD8B-485A-A9AB-8895D0B3A7E8}" type="presParOf" srcId="{8E2AC804-EEB3-46AE-B18E-804830E6BEF0}" destId="{C2606E0D-9970-40FE-A6A3-68A35566E034}" srcOrd="5" destOrd="0" presId="urn:microsoft.com/office/officeart/2005/8/layout/hChevron3"/>
    <dgm:cxn modelId="{91E9196C-3990-482B-BE25-B81D0963BF70}" type="presParOf" srcId="{8E2AC804-EEB3-46AE-B18E-804830E6BEF0}" destId="{10610757-18C0-4C04-9E36-118D77326385}" srcOrd="6" destOrd="0" presId="urn:microsoft.com/office/officeart/2005/8/layout/hChevron3"/>
    <dgm:cxn modelId="{5A2F154F-AE33-48D9-906D-B9F7806936A1}" type="presParOf" srcId="{8E2AC804-EEB3-46AE-B18E-804830E6BEF0}" destId="{1C211AD0-2C32-4024-AE01-0696001F30EC}" srcOrd="7" destOrd="0" presId="urn:microsoft.com/office/officeart/2005/8/layout/hChevron3"/>
    <dgm:cxn modelId="{0AF83C1A-9332-4D2B-AA91-80F893AFC8DE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/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69D5A3-4295-459E-A5F6-4283E7EA9FA5}" type="presOf" srcId="{664C25C6-2627-4ED5-86DF-56594DAB86F9}" destId="{66752C53-56E8-4EC4-9EED-885C18400908}" srcOrd="0" destOrd="0" presId="urn:microsoft.com/office/officeart/2005/8/layout/hChevron3"/>
    <dgm:cxn modelId="{9DF710E5-ED7B-4A39-9CDE-00956E4214CE}" type="presOf" srcId="{E407048D-BA62-4A31-8899-1EC57ADDD416}" destId="{2540EF52-33F5-474D-9487-8DE3EAFAFA35}" srcOrd="0" destOrd="0" presId="urn:microsoft.com/office/officeart/2005/8/layout/hChevron3"/>
    <dgm:cxn modelId="{D88E9564-32AE-4CBA-ACCB-0CF4EE7AFF3E}" type="presOf" srcId="{60CCCDBE-4758-4449-A2F1-0E2B36DBC8AC}" destId="{10610757-18C0-4C04-9E36-118D77326385}" srcOrd="0" destOrd="0" presId="urn:microsoft.com/office/officeart/2005/8/layout/hChevron3"/>
    <dgm:cxn modelId="{2E1E6B8B-8E65-418E-8F3D-55E5491892A7}" type="presOf" srcId="{4B76FEBB-AE6A-4AD8-B2C4-7183F0E6A32A}" destId="{8E2AC804-EEB3-46AE-B18E-804830E6BEF0}" srcOrd="0" destOrd="0" presId="urn:microsoft.com/office/officeart/2005/8/layout/hChevron3"/>
    <dgm:cxn modelId="{F582B1BA-D60F-489E-9A6F-190071C6FDB6}" type="presOf" srcId="{BDBEC063-EF99-4552-91BF-E770B7C3632A}" destId="{05157389-62E2-424D-A151-D43E0FC4E1F1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36013B69-D380-42BD-9B60-E8B33BE7461B}" type="presOf" srcId="{78075467-ED66-46FB-A65E-160C55BF504D}" destId="{6828D115-1C3A-4BD6-81F0-31F7F053628A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430C3172-4020-46F8-83AF-FAD43387CDB1}" type="presParOf" srcId="{8E2AC804-EEB3-46AE-B18E-804830E6BEF0}" destId="{2540EF52-33F5-474D-9487-8DE3EAFAFA35}" srcOrd="0" destOrd="0" presId="urn:microsoft.com/office/officeart/2005/8/layout/hChevron3"/>
    <dgm:cxn modelId="{310AF349-DA07-4F3C-A71C-ADE0C474888B}" type="presParOf" srcId="{8E2AC804-EEB3-46AE-B18E-804830E6BEF0}" destId="{AA0AD974-4F81-46F9-99CA-BB5B9B7D3CA2}" srcOrd="1" destOrd="0" presId="urn:microsoft.com/office/officeart/2005/8/layout/hChevron3"/>
    <dgm:cxn modelId="{11C71715-36EC-45E7-AD76-23343EF094B4}" type="presParOf" srcId="{8E2AC804-EEB3-46AE-B18E-804830E6BEF0}" destId="{66752C53-56E8-4EC4-9EED-885C18400908}" srcOrd="2" destOrd="0" presId="urn:microsoft.com/office/officeart/2005/8/layout/hChevron3"/>
    <dgm:cxn modelId="{B5BA2FEE-3BF6-45EC-9737-0A77BC0E3A06}" type="presParOf" srcId="{8E2AC804-EEB3-46AE-B18E-804830E6BEF0}" destId="{B85B06D6-53A1-4C48-BB4F-9E170840D81F}" srcOrd="3" destOrd="0" presId="urn:microsoft.com/office/officeart/2005/8/layout/hChevron3"/>
    <dgm:cxn modelId="{EB749FFE-B5B3-44A7-927D-604EDA560839}" type="presParOf" srcId="{8E2AC804-EEB3-46AE-B18E-804830E6BEF0}" destId="{6828D115-1C3A-4BD6-81F0-31F7F053628A}" srcOrd="4" destOrd="0" presId="urn:microsoft.com/office/officeart/2005/8/layout/hChevron3"/>
    <dgm:cxn modelId="{4671E3CA-27C9-4F47-B10A-1FAE4E2EE46A}" type="presParOf" srcId="{8E2AC804-EEB3-46AE-B18E-804830E6BEF0}" destId="{C2606E0D-9970-40FE-A6A3-68A35566E034}" srcOrd="5" destOrd="0" presId="urn:microsoft.com/office/officeart/2005/8/layout/hChevron3"/>
    <dgm:cxn modelId="{DF9C100D-627F-4495-90CC-00AF250B2075}" type="presParOf" srcId="{8E2AC804-EEB3-46AE-B18E-804830E6BEF0}" destId="{10610757-18C0-4C04-9E36-118D77326385}" srcOrd="6" destOrd="0" presId="urn:microsoft.com/office/officeart/2005/8/layout/hChevron3"/>
    <dgm:cxn modelId="{04005983-7D2B-468B-8D4C-C4DF5E9A127F}" type="presParOf" srcId="{8E2AC804-EEB3-46AE-B18E-804830E6BEF0}" destId="{1C211AD0-2C32-4024-AE01-0696001F30EC}" srcOrd="7" destOrd="0" presId="urn:microsoft.com/office/officeart/2005/8/layout/hChevron3"/>
    <dgm:cxn modelId="{A0834971-B28B-4AC1-B186-13A76690D392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/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7A39D3-AED6-4F3C-B48D-F73CC889122C}" type="presOf" srcId="{4B76FEBB-AE6A-4AD8-B2C4-7183F0E6A32A}" destId="{8E2AC804-EEB3-46AE-B18E-804830E6BEF0}" srcOrd="0" destOrd="0" presId="urn:microsoft.com/office/officeart/2005/8/layout/hChevron3"/>
    <dgm:cxn modelId="{6B570CED-411C-41E1-9280-4B23A5386D2C}" type="presOf" srcId="{60CCCDBE-4758-4449-A2F1-0E2B36DBC8AC}" destId="{10610757-18C0-4C04-9E36-118D77326385}" srcOrd="0" destOrd="0" presId="urn:microsoft.com/office/officeart/2005/8/layout/hChevron3"/>
    <dgm:cxn modelId="{D0CEBCC0-2D77-4262-849C-0573C86F2749}" type="presOf" srcId="{E407048D-BA62-4A31-8899-1EC57ADDD416}" destId="{2540EF52-33F5-474D-9487-8DE3EAFAFA35}" srcOrd="0" destOrd="0" presId="urn:microsoft.com/office/officeart/2005/8/layout/hChevron3"/>
    <dgm:cxn modelId="{99E9B1EB-1853-4040-A510-DF88E99F0320}" type="presOf" srcId="{664C25C6-2627-4ED5-86DF-56594DAB86F9}" destId="{66752C53-56E8-4EC4-9EED-885C18400908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8E24B70A-0998-498B-8A89-ABD0EDAA849F}" type="presOf" srcId="{78075467-ED66-46FB-A65E-160C55BF504D}" destId="{6828D115-1C3A-4BD6-81F0-31F7F053628A}" srcOrd="0" destOrd="0" presId="urn:microsoft.com/office/officeart/2005/8/layout/hChevron3"/>
    <dgm:cxn modelId="{9B3BF698-F2DF-4095-8086-830EFA8F6313}" type="presOf" srcId="{BDBEC063-EF99-4552-91BF-E770B7C3632A}" destId="{05157389-62E2-424D-A151-D43E0FC4E1F1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861EBD53-E350-4F9D-9FB7-7154D599F26A}" type="presParOf" srcId="{8E2AC804-EEB3-46AE-B18E-804830E6BEF0}" destId="{2540EF52-33F5-474D-9487-8DE3EAFAFA35}" srcOrd="0" destOrd="0" presId="urn:microsoft.com/office/officeart/2005/8/layout/hChevron3"/>
    <dgm:cxn modelId="{E06EA89B-76F0-46E0-B63D-171F7760F6B3}" type="presParOf" srcId="{8E2AC804-EEB3-46AE-B18E-804830E6BEF0}" destId="{AA0AD974-4F81-46F9-99CA-BB5B9B7D3CA2}" srcOrd="1" destOrd="0" presId="urn:microsoft.com/office/officeart/2005/8/layout/hChevron3"/>
    <dgm:cxn modelId="{A9BC5055-EBA7-42EC-A8E4-62ACB9D3FC2E}" type="presParOf" srcId="{8E2AC804-EEB3-46AE-B18E-804830E6BEF0}" destId="{66752C53-56E8-4EC4-9EED-885C18400908}" srcOrd="2" destOrd="0" presId="urn:microsoft.com/office/officeart/2005/8/layout/hChevron3"/>
    <dgm:cxn modelId="{2A3A164E-6FC9-4DC1-86FA-9A752AE9D2B7}" type="presParOf" srcId="{8E2AC804-EEB3-46AE-B18E-804830E6BEF0}" destId="{B85B06D6-53A1-4C48-BB4F-9E170840D81F}" srcOrd="3" destOrd="0" presId="urn:microsoft.com/office/officeart/2005/8/layout/hChevron3"/>
    <dgm:cxn modelId="{A4533762-C14B-40B0-8DB6-8EBFD7CD5CAF}" type="presParOf" srcId="{8E2AC804-EEB3-46AE-B18E-804830E6BEF0}" destId="{6828D115-1C3A-4BD6-81F0-31F7F053628A}" srcOrd="4" destOrd="0" presId="urn:microsoft.com/office/officeart/2005/8/layout/hChevron3"/>
    <dgm:cxn modelId="{6A475A6C-4735-4118-970F-1E0603BA1485}" type="presParOf" srcId="{8E2AC804-EEB3-46AE-B18E-804830E6BEF0}" destId="{C2606E0D-9970-40FE-A6A3-68A35566E034}" srcOrd="5" destOrd="0" presId="urn:microsoft.com/office/officeart/2005/8/layout/hChevron3"/>
    <dgm:cxn modelId="{691D2E8E-3A33-4F71-B8B9-4AD1A54700CD}" type="presParOf" srcId="{8E2AC804-EEB3-46AE-B18E-804830E6BEF0}" destId="{10610757-18C0-4C04-9E36-118D77326385}" srcOrd="6" destOrd="0" presId="urn:microsoft.com/office/officeart/2005/8/layout/hChevron3"/>
    <dgm:cxn modelId="{D016C4BB-F8D6-4153-9F95-FE3E4F76AA5B}" type="presParOf" srcId="{8E2AC804-EEB3-46AE-B18E-804830E6BEF0}" destId="{1C211AD0-2C32-4024-AE01-0696001F30EC}" srcOrd="7" destOrd="0" presId="urn:microsoft.com/office/officeart/2005/8/layout/hChevron3"/>
    <dgm:cxn modelId="{268B9741-46B2-439E-BF89-C69F0EC1251D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chemeClr val="bg1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F53746-44CE-4DD6-A00C-8509DE333BA5}" type="presOf" srcId="{664C25C6-2627-4ED5-86DF-56594DAB86F9}" destId="{66752C53-56E8-4EC4-9EED-885C18400908}" srcOrd="0" destOrd="0" presId="urn:microsoft.com/office/officeart/2005/8/layout/hChevron3"/>
    <dgm:cxn modelId="{558AF7CB-14BA-4C3B-8918-DF7435E1085F}" type="presOf" srcId="{60CCCDBE-4758-4449-A2F1-0E2B36DBC8AC}" destId="{10610757-18C0-4C04-9E36-118D77326385}" srcOrd="0" destOrd="0" presId="urn:microsoft.com/office/officeart/2005/8/layout/hChevron3"/>
    <dgm:cxn modelId="{ED4CF1C1-B9B7-4FC1-BF55-DF3B989EC119}" type="presOf" srcId="{4B76FEBB-AE6A-4AD8-B2C4-7183F0E6A32A}" destId="{8E2AC804-EEB3-46AE-B18E-804830E6BEF0}" srcOrd="0" destOrd="0" presId="urn:microsoft.com/office/officeart/2005/8/layout/hChevron3"/>
    <dgm:cxn modelId="{5C8A411E-A464-433F-90D7-7FE0244DA7A7}" type="presOf" srcId="{BDBEC063-EF99-4552-91BF-E770B7C3632A}" destId="{05157389-62E2-424D-A151-D43E0FC4E1F1}" srcOrd="0" destOrd="0" presId="urn:microsoft.com/office/officeart/2005/8/layout/hChevron3"/>
    <dgm:cxn modelId="{3E5E9099-8A40-4928-92EE-D41A7B024F43}" type="presOf" srcId="{E407048D-BA62-4A31-8899-1EC57ADDD416}" destId="{2540EF52-33F5-474D-9487-8DE3EAFAFA35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B91A84EE-0200-4F2B-B494-64D78F651C7D}" type="presOf" srcId="{78075467-ED66-46FB-A65E-160C55BF504D}" destId="{6828D115-1C3A-4BD6-81F0-31F7F053628A}" srcOrd="0" destOrd="0" presId="urn:microsoft.com/office/officeart/2005/8/layout/hChevron3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8F317F6A-3ECC-447E-9BBD-5398533B40F2}" type="presParOf" srcId="{8E2AC804-EEB3-46AE-B18E-804830E6BEF0}" destId="{2540EF52-33F5-474D-9487-8DE3EAFAFA35}" srcOrd="0" destOrd="0" presId="urn:microsoft.com/office/officeart/2005/8/layout/hChevron3"/>
    <dgm:cxn modelId="{7BA5176E-9167-4D16-9D9D-CDABF700F035}" type="presParOf" srcId="{8E2AC804-EEB3-46AE-B18E-804830E6BEF0}" destId="{AA0AD974-4F81-46F9-99CA-BB5B9B7D3CA2}" srcOrd="1" destOrd="0" presId="urn:microsoft.com/office/officeart/2005/8/layout/hChevron3"/>
    <dgm:cxn modelId="{2395F2A8-AB1A-4010-88F5-C4CD15671F24}" type="presParOf" srcId="{8E2AC804-EEB3-46AE-B18E-804830E6BEF0}" destId="{66752C53-56E8-4EC4-9EED-885C18400908}" srcOrd="2" destOrd="0" presId="urn:microsoft.com/office/officeart/2005/8/layout/hChevron3"/>
    <dgm:cxn modelId="{1758A6C6-1022-4A6C-BAD1-974BEE8DE7E2}" type="presParOf" srcId="{8E2AC804-EEB3-46AE-B18E-804830E6BEF0}" destId="{B85B06D6-53A1-4C48-BB4F-9E170840D81F}" srcOrd="3" destOrd="0" presId="urn:microsoft.com/office/officeart/2005/8/layout/hChevron3"/>
    <dgm:cxn modelId="{F7FCBC18-2EBF-45BE-AFFC-ADB83599C2B0}" type="presParOf" srcId="{8E2AC804-EEB3-46AE-B18E-804830E6BEF0}" destId="{6828D115-1C3A-4BD6-81F0-31F7F053628A}" srcOrd="4" destOrd="0" presId="urn:microsoft.com/office/officeart/2005/8/layout/hChevron3"/>
    <dgm:cxn modelId="{5220F9F7-F520-430A-9485-733A96A3F314}" type="presParOf" srcId="{8E2AC804-EEB3-46AE-B18E-804830E6BEF0}" destId="{C2606E0D-9970-40FE-A6A3-68A35566E034}" srcOrd="5" destOrd="0" presId="urn:microsoft.com/office/officeart/2005/8/layout/hChevron3"/>
    <dgm:cxn modelId="{7C533318-D95A-4B51-BFE5-29931A33C63B}" type="presParOf" srcId="{8E2AC804-EEB3-46AE-B18E-804830E6BEF0}" destId="{10610757-18C0-4C04-9E36-118D77326385}" srcOrd="6" destOrd="0" presId="urn:microsoft.com/office/officeart/2005/8/layout/hChevron3"/>
    <dgm:cxn modelId="{DD0D6ECF-96B6-4627-9E58-CEEB42C3A4AC}" type="presParOf" srcId="{8E2AC804-EEB3-46AE-B18E-804830E6BEF0}" destId="{1C211AD0-2C32-4024-AE01-0696001F30EC}" srcOrd="7" destOrd="0" presId="urn:microsoft.com/office/officeart/2005/8/layout/hChevron3"/>
    <dgm:cxn modelId="{CB448F91-A69A-4ED7-AFE6-C23482C73720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chemeClr val="bg1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8AF048-9203-44BC-ACF9-5A275D409283}" type="presOf" srcId="{60CCCDBE-4758-4449-A2F1-0E2B36DBC8AC}" destId="{10610757-18C0-4C04-9E36-118D77326385}" srcOrd="0" destOrd="0" presId="urn:microsoft.com/office/officeart/2005/8/layout/hChevron3"/>
    <dgm:cxn modelId="{114D28CC-A00F-48E0-8FCE-15A18FCA6542}" type="presOf" srcId="{BDBEC063-EF99-4552-91BF-E770B7C3632A}" destId="{05157389-62E2-424D-A151-D43E0FC4E1F1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22473264-F80F-41C2-904B-3B383E4C2547}" type="presOf" srcId="{4B76FEBB-AE6A-4AD8-B2C4-7183F0E6A32A}" destId="{8E2AC804-EEB3-46AE-B18E-804830E6BEF0}" srcOrd="0" destOrd="0" presId="urn:microsoft.com/office/officeart/2005/8/layout/hChevron3"/>
    <dgm:cxn modelId="{3842C387-8D32-4535-8161-9B5212E766C4}" type="presOf" srcId="{664C25C6-2627-4ED5-86DF-56594DAB86F9}" destId="{66752C53-56E8-4EC4-9EED-885C18400908}" srcOrd="0" destOrd="0" presId="urn:microsoft.com/office/officeart/2005/8/layout/hChevron3"/>
    <dgm:cxn modelId="{1E8C4811-749D-4720-85EB-AD2D90B5A953}" type="presOf" srcId="{E407048D-BA62-4A31-8899-1EC57ADDD416}" destId="{2540EF52-33F5-474D-9487-8DE3EAFAFA35}" srcOrd="0" destOrd="0" presId="urn:microsoft.com/office/officeart/2005/8/layout/hChevron3"/>
    <dgm:cxn modelId="{6380CB74-FC5B-4917-8DB2-039035A78CA2}" type="presOf" srcId="{78075467-ED66-46FB-A65E-160C55BF504D}" destId="{6828D115-1C3A-4BD6-81F0-31F7F053628A}" srcOrd="0" destOrd="0" presId="urn:microsoft.com/office/officeart/2005/8/layout/hChevron3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204F881E-B753-4D73-B2D3-626D5D857A93}" type="presParOf" srcId="{8E2AC804-EEB3-46AE-B18E-804830E6BEF0}" destId="{2540EF52-33F5-474D-9487-8DE3EAFAFA35}" srcOrd="0" destOrd="0" presId="urn:microsoft.com/office/officeart/2005/8/layout/hChevron3"/>
    <dgm:cxn modelId="{D74FD22F-7883-489D-B8D2-4A39F51EBFC8}" type="presParOf" srcId="{8E2AC804-EEB3-46AE-B18E-804830E6BEF0}" destId="{AA0AD974-4F81-46F9-99CA-BB5B9B7D3CA2}" srcOrd="1" destOrd="0" presId="urn:microsoft.com/office/officeart/2005/8/layout/hChevron3"/>
    <dgm:cxn modelId="{98D55919-3926-41F6-990F-1F3BB01E418F}" type="presParOf" srcId="{8E2AC804-EEB3-46AE-B18E-804830E6BEF0}" destId="{66752C53-56E8-4EC4-9EED-885C18400908}" srcOrd="2" destOrd="0" presId="urn:microsoft.com/office/officeart/2005/8/layout/hChevron3"/>
    <dgm:cxn modelId="{A14B65D3-7B07-45BE-86E7-15F21A559560}" type="presParOf" srcId="{8E2AC804-EEB3-46AE-B18E-804830E6BEF0}" destId="{B85B06D6-53A1-4C48-BB4F-9E170840D81F}" srcOrd="3" destOrd="0" presId="urn:microsoft.com/office/officeart/2005/8/layout/hChevron3"/>
    <dgm:cxn modelId="{CC00666E-5B64-4402-BAE9-2D6D8E2C9FA9}" type="presParOf" srcId="{8E2AC804-EEB3-46AE-B18E-804830E6BEF0}" destId="{6828D115-1C3A-4BD6-81F0-31F7F053628A}" srcOrd="4" destOrd="0" presId="urn:microsoft.com/office/officeart/2005/8/layout/hChevron3"/>
    <dgm:cxn modelId="{5CB398A5-2771-4069-A066-B1542D3DB036}" type="presParOf" srcId="{8E2AC804-EEB3-46AE-B18E-804830E6BEF0}" destId="{C2606E0D-9970-40FE-A6A3-68A35566E034}" srcOrd="5" destOrd="0" presId="urn:microsoft.com/office/officeart/2005/8/layout/hChevron3"/>
    <dgm:cxn modelId="{9FD7E9CC-31D7-4593-A2F1-5BAD5FB5AF30}" type="presParOf" srcId="{8E2AC804-EEB3-46AE-B18E-804830E6BEF0}" destId="{10610757-18C0-4C04-9E36-118D77326385}" srcOrd="6" destOrd="0" presId="urn:microsoft.com/office/officeart/2005/8/layout/hChevron3"/>
    <dgm:cxn modelId="{82B40E8B-43E0-444D-A2B9-E8A86295C8EE}" type="presParOf" srcId="{8E2AC804-EEB3-46AE-B18E-804830E6BEF0}" destId="{1C211AD0-2C32-4024-AE01-0696001F30EC}" srcOrd="7" destOrd="0" presId="urn:microsoft.com/office/officeart/2005/8/layout/hChevron3"/>
    <dgm:cxn modelId="{EDD44F38-D172-4783-9D58-53742C8F269F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chemeClr val="bg1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89E192-8E58-4452-9D01-6A57C0761033}" type="presOf" srcId="{BDBEC063-EF99-4552-91BF-E770B7C3632A}" destId="{05157389-62E2-424D-A151-D43E0FC4E1F1}" srcOrd="0" destOrd="0" presId="urn:microsoft.com/office/officeart/2005/8/layout/hChevron3"/>
    <dgm:cxn modelId="{E2AE59C4-AEE2-4FA9-8DD5-0689735515E9}" type="presOf" srcId="{664C25C6-2627-4ED5-86DF-56594DAB86F9}" destId="{66752C53-56E8-4EC4-9EED-885C18400908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28AED342-0C07-41E0-9DB8-A7C7AF8B3A86}" type="presOf" srcId="{E407048D-BA62-4A31-8899-1EC57ADDD416}" destId="{2540EF52-33F5-474D-9487-8DE3EAFAFA35}" srcOrd="0" destOrd="0" presId="urn:microsoft.com/office/officeart/2005/8/layout/hChevron3"/>
    <dgm:cxn modelId="{1E6B3F83-0CB8-42C5-B360-02D95BE939F9}" type="presOf" srcId="{78075467-ED66-46FB-A65E-160C55BF504D}" destId="{6828D115-1C3A-4BD6-81F0-31F7F053628A}" srcOrd="0" destOrd="0" presId="urn:microsoft.com/office/officeart/2005/8/layout/hChevron3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61DC4661-437B-4761-82A4-5ABAAB844593}" type="presOf" srcId="{60CCCDBE-4758-4449-A2F1-0E2B36DBC8AC}" destId="{10610757-18C0-4C04-9E36-118D77326385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801119B6-F0CF-4FFC-85AF-5CDA82747775}" type="presOf" srcId="{4B76FEBB-AE6A-4AD8-B2C4-7183F0E6A32A}" destId="{8E2AC804-EEB3-46AE-B18E-804830E6BEF0}" srcOrd="0" destOrd="0" presId="urn:microsoft.com/office/officeart/2005/8/layout/hChevron3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8D4B6033-CE6C-4B8B-B4FC-6F3C3CFD3BCF}" type="presParOf" srcId="{8E2AC804-EEB3-46AE-B18E-804830E6BEF0}" destId="{2540EF52-33F5-474D-9487-8DE3EAFAFA35}" srcOrd="0" destOrd="0" presId="urn:microsoft.com/office/officeart/2005/8/layout/hChevron3"/>
    <dgm:cxn modelId="{DDEADC3D-6689-4007-94B7-A15809482A4F}" type="presParOf" srcId="{8E2AC804-EEB3-46AE-B18E-804830E6BEF0}" destId="{AA0AD974-4F81-46F9-99CA-BB5B9B7D3CA2}" srcOrd="1" destOrd="0" presId="urn:microsoft.com/office/officeart/2005/8/layout/hChevron3"/>
    <dgm:cxn modelId="{74071030-9D20-4DBC-91C5-20AC88E480CA}" type="presParOf" srcId="{8E2AC804-EEB3-46AE-B18E-804830E6BEF0}" destId="{66752C53-56E8-4EC4-9EED-885C18400908}" srcOrd="2" destOrd="0" presId="urn:microsoft.com/office/officeart/2005/8/layout/hChevron3"/>
    <dgm:cxn modelId="{2E8E7E5B-536F-4547-B2B3-D9357AF7C910}" type="presParOf" srcId="{8E2AC804-EEB3-46AE-B18E-804830E6BEF0}" destId="{B85B06D6-53A1-4C48-BB4F-9E170840D81F}" srcOrd="3" destOrd="0" presId="urn:microsoft.com/office/officeart/2005/8/layout/hChevron3"/>
    <dgm:cxn modelId="{FB8FB57F-FBC5-41EA-AB0E-BBB15CE04547}" type="presParOf" srcId="{8E2AC804-EEB3-46AE-B18E-804830E6BEF0}" destId="{6828D115-1C3A-4BD6-81F0-31F7F053628A}" srcOrd="4" destOrd="0" presId="urn:microsoft.com/office/officeart/2005/8/layout/hChevron3"/>
    <dgm:cxn modelId="{A238523F-C857-417D-9730-E550DAB2205E}" type="presParOf" srcId="{8E2AC804-EEB3-46AE-B18E-804830E6BEF0}" destId="{C2606E0D-9970-40FE-A6A3-68A35566E034}" srcOrd="5" destOrd="0" presId="urn:microsoft.com/office/officeart/2005/8/layout/hChevron3"/>
    <dgm:cxn modelId="{6392E4B6-3ADF-40EC-A6ED-46D33D02C7E7}" type="presParOf" srcId="{8E2AC804-EEB3-46AE-B18E-804830E6BEF0}" destId="{10610757-18C0-4C04-9E36-118D77326385}" srcOrd="6" destOrd="0" presId="urn:microsoft.com/office/officeart/2005/8/layout/hChevron3"/>
    <dgm:cxn modelId="{D364842D-9961-46F4-8031-DED2A8B0FD92}" type="presParOf" srcId="{8E2AC804-EEB3-46AE-B18E-804830E6BEF0}" destId="{1C211AD0-2C32-4024-AE01-0696001F30EC}" srcOrd="7" destOrd="0" presId="urn:microsoft.com/office/officeart/2005/8/layout/hChevron3"/>
    <dgm:cxn modelId="{10EC3A7A-9BCD-476D-AE42-252A39522EBD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864E86-50EF-453C-981A-1A5A8B6E0F8F}" type="presOf" srcId="{60CCCDBE-4758-4449-A2F1-0E2B36DBC8AC}" destId="{10610757-18C0-4C04-9E36-118D77326385}" srcOrd="0" destOrd="0" presId="urn:microsoft.com/office/officeart/2005/8/layout/hChevron3"/>
    <dgm:cxn modelId="{449690ED-CC19-4E74-A121-D4A095AA77A3}" type="presOf" srcId="{4B76FEBB-AE6A-4AD8-B2C4-7183F0E6A32A}" destId="{8E2AC804-EEB3-46AE-B18E-804830E6BEF0}" srcOrd="0" destOrd="0" presId="urn:microsoft.com/office/officeart/2005/8/layout/hChevron3"/>
    <dgm:cxn modelId="{46EA3982-41F9-479A-9212-9BC9F649C1BD}" type="presOf" srcId="{E407048D-BA62-4A31-8899-1EC57ADDD416}" destId="{2540EF52-33F5-474D-9487-8DE3EAFAFA35}" srcOrd="0" destOrd="0" presId="urn:microsoft.com/office/officeart/2005/8/layout/hChevron3"/>
    <dgm:cxn modelId="{8484383B-F6AF-462F-950A-BEE8CBCB3CC2}" type="presOf" srcId="{BDBEC063-EF99-4552-91BF-E770B7C3632A}" destId="{05157389-62E2-424D-A151-D43E0FC4E1F1}" srcOrd="0" destOrd="0" presId="urn:microsoft.com/office/officeart/2005/8/layout/hChevron3"/>
    <dgm:cxn modelId="{E9587DC3-F646-47E8-9AFE-4B2D02D150F4}" type="presOf" srcId="{664C25C6-2627-4ED5-86DF-56594DAB86F9}" destId="{66752C53-56E8-4EC4-9EED-885C18400908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D7394068-9E12-445D-8AFF-38C350B0066A}" type="presOf" srcId="{78075467-ED66-46FB-A65E-160C55BF504D}" destId="{6828D115-1C3A-4BD6-81F0-31F7F053628A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276D1361-5ED3-48FB-9BAB-22A8A86B1F9F}" type="presParOf" srcId="{8E2AC804-EEB3-46AE-B18E-804830E6BEF0}" destId="{2540EF52-33F5-474D-9487-8DE3EAFAFA35}" srcOrd="0" destOrd="0" presId="urn:microsoft.com/office/officeart/2005/8/layout/hChevron3"/>
    <dgm:cxn modelId="{1E857024-B490-433B-AE78-8435C201A091}" type="presParOf" srcId="{8E2AC804-EEB3-46AE-B18E-804830E6BEF0}" destId="{AA0AD974-4F81-46F9-99CA-BB5B9B7D3CA2}" srcOrd="1" destOrd="0" presId="urn:microsoft.com/office/officeart/2005/8/layout/hChevron3"/>
    <dgm:cxn modelId="{CA51DF3A-F865-489A-A06E-382E1B2BC910}" type="presParOf" srcId="{8E2AC804-EEB3-46AE-B18E-804830E6BEF0}" destId="{66752C53-56E8-4EC4-9EED-885C18400908}" srcOrd="2" destOrd="0" presId="urn:microsoft.com/office/officeart/2005/8/layout/hChevron3"/>
    <dgm:cxn modelId="{349514F6-1DA3-4C29-BCCD-FD112CF6235A}" type="presParOf" srcId="{8E2AC804-EEB3-46AE-B18E-804830E6BEF0}" destId="{B85B06D6-53A1-4C48-BB4F-9E170840D81F}" srcOrd="3" destOrd="0" presId="urn:microsoft.com/office/officeart/2005/8/layout/hChevron3"/>
    <dgm:cxn modelId="{A33A2692-C5F7-4211-9190-900FA5BF3AD1}" type="presParOf" srcId="{8E2AC804-EEB3-46AE-B18E-804830E6BEF0}" destId="{6828D115-1C3A-4BD6-81F0-31F7F053628A}" srcOrd="4" destOrd="0" presId="urn:microsoft.com/office/officeart/2005/8/layout/hChevron3"/>
    <dgm:cxn modelId="{22605549-60A3-4E29-A784-EF3B16D910DA}" type="presParOf" srcId="{8E2AC804-EEB3-46AE-B18E-804830E6BEF0}" destId="{C2606E0D-9970-40FE-A6A3-68A35566E034}" srcOrd="5" destOrd="0" presId="urn:microsoft.com/office/officeart/2005/8/layout/hChevron3"/>
    <dgm:cxn modelId="{877D4D1D-5F65-4662-92EC-7452C515A5DD}" type="presParOf" srcId="{8E2AC804-EEB3-46AE-B18E-804830E6BEF0}" destId="{10610757-18C0-4C04-9E36-118D77326385}" srcOrd="6" destOrd="0" presId="urn:microsoft.com/office/officeart/2005/8/layout/hChevron3"/>
    <dgm:cxn modelId="{D83995C5-AE16-40CA-B7FE-6E4A58FDE6A2}" type="presParOf" srcId="{8E2AC804-EEB3-46AE-B18E-804830E6BEF0}" destId="{1C211AD0-2C32-4024-AE01-0696001F30EC}" srcOrd="7" destOrd="0" presId="urn:microsoft.com/office/officeart/2005/8/layout/hChevron3"/>
    <dgm:cxn modelId="{71BB9283-4583-4533-B422-D4E2915128E7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chemeClr val="bg1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CF5D63-8861-46A8-97D8-FC1931CEF3F5}" type="presOf" srcId="{E407048D-BA62-4A31-8899-1EC57ADDD416}" destId="{2540EF52-33F5-474D-9487-8DE3EAFAFA35}" srcOrd="0" destOrd="0" presId="urn:microsoft.com/office/officeart/2005/8/layout/hChevron3"/>
    <dgm:cxn modelId="{589A1C34-07C2-4611-850F-19C7C5843D0F}" type="presOf" srcId="{60CCCDBE-4758-4449-A2F1-0E2B36DBC8AC}" destId="{10610757-18C0-4C04-9E36-118D77326385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C8501F0D-74CC-44F7-8B70-41D2B5A63EC7}" type="presOf" srcId="{664C25C6-2627-4ED5-86DF-56594DAB86F9}" destId="{66752C53-56E8-4EC4-9EED-885C18400908}" srcOrd="0" destOrd="0" presId="urn:microsoft.com/office/officeart/2005/8/layout/hChevron3"/>
    <dgm:cxn modelId="{C77D888D-B8F1-4509-B567-FEA2F5E5410D}" type="presOf" srcId="{BDBEC063-EF99-4552-91BF-E770B7C3632A}" destId="{05157389-62E2-424D-A151-D43E0FC4E1F1}" srcOrd="0" destOrd="0" presId="urn:microsoft.com/office/officeart/2005/8/layout/hChevron3"/>
    <dgm:cxn modelId="{149C696B-655F-49C2-B19A-D1E2BE511A8E}" type="presOf" srcId="{78075467-ED66-46FB-A65E-160C55BF504D}" destId="{6828D115-1C3A-4BD6-81F0-31F7F053628A}" srcOrd="0" destOrd="0" presId="urn:microsoft.com/office/officeart/2005/8/layout/hChevron3"/>
    <dgm:cxn modelId="{F8C5B96C-5593-44CA-BFE2-85503BAB4325}" type="presOf" srcId="{4B76FEBB-AE6A-4AD8-B2C4-7183F0E6A32A}" destId="{8E2AC804-EEB3-46AE-B18E-804830E6BEF0}" srcOrd="0" destOrd="0" presId="urn:microsoft.com/office/officeart/2005/8/layout/hChevron3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71C65928-7A63-463E-B195-268F454FC043}" type="presParOf" srcId="{8E2AC804-EEB3-46AE-B18E-804830E6BEF0}" destId="{2540EF52-33F5-474D-9487-8DE3EAFAFA35}" srcOrd="0" destOrd="0" presId="urn:microsoft.com/office/officeart/2005/8/layout/hChevron3"/>
    <dgm:cxn modelId="{8409D9BC-EAC8-42CA-B420-571C8BD5FA51}" type="presParOf" srcId="{8E2AC804-EEB3-46AE-B18E-804830E6BEF0}" destId="{AA0AD974-4F81-46F9-99CA-BB5B9B7D3CA2}" srcOrd="1" destOrd="0" presId="urn:microsoft.com/office/officeart/2005/8/layout/hChevron3"/>
    <dgm:cxn modelId="{1ADD8F52-60CE-40BA-8387-CB985A913E61}" type="presParOf" srcId="{8E2AC804-EEB3-46AE-B18E-804830E6BEF0}" destId="{66752C53-56E8-4EC4-9EED-885C18400908}" srcOrd="2" destOrd="0" presId="urn:microsoft.com/office/officeart/2005/8/layout/hChevron3"/>
    <dgm:cxn modelId="{2E60A84C-E5A5-4F29-8824-8BB2D9CBF48C}" type="presParOf" srcId="{8E2AC804-EEB3-46AE-B18E-804830E6BEF0}" destId="{B85B06D6-53A1-4C48-BB4F-9E170840D81F}" srcOrd="3" destOrd="0" presId="urn:microsoft.com/office/officeart/2005/8/layout/hChevron3"/>
    <dgm:cxn modelId="{9972689C-7100-4B46-88A5-92F5913F9CB0}" type="presParOf" srcId="{8E2AC804-EEB3-46AE-B18E-804830E6BEF0}" destId="{6828D115-1C3A-4BD6-81F0-31F7F053628A}" srcOrd="4" destOrd="0" presId="urn:microsoft.com/office/officeart/2005/8/layout/hChevron3"/>
    <dgm:cxn modelId="{E9F1A8DA-2060-4C2D-B445-52E0610303A0}" type="presParOf" srcId="{8E2AC804-EEB3-46AE-B18E-804830E6BEF0}" destId="{C2606E0D-9970-40FE-A6A3-68A35566E034}" srcOrd="5" destOrd="0" presId="urn:microsoft.com/office/officeart/2005/8/layout/hChevron3"/>
    <dgm:cxn modelId="{AB0A70C1-83D8-45E2-94F4-0941C83C52A5}" type="presParOf" srcId="{8E2AC804-EEB3-46AE-B18E-804830E6BEF0}" destId="{10610757-18C0-4C04-9E36-118D77326385}" srcOrd="6" destOrd="0" presId="urn:microsoft.com/office/officeart/2005/8/layout/hChevron3"/>
    <dgm:cxn modelId="{CAE1428A-EBE3-4700-8CED-49B90E23AE7B}" type="presParOf" srcId="{8E2AC804-EEB3-46AE-B18E-804830E6BEF0}" destId="{1C211AD0-2C32-4024-AE01-0696001F30EC}" srcOrd="7" destOrd="0" presId="urn:microsoft.com/office/officeart/2005/8/layout/hChevron3"/>
    <dgm:cxn modelId="{004912D2-20D7-4DF3-9986-30F73ED6D6D2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chemeClr val="bg1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F25066-0998-430C-B9FE-AF6F3A542D11}" type="presOf" srcId="{BDBEC063-EF99-4552-91BF-E770B7C3632A}" destId="{05157389-62E2-424D-A151-D43E0FC4E1F1}" srcOrd="0" destOrd="0" presId="urn:microsoft.com/office/officeart/2005/8/layout/hChevron3"/>
    <dgm:cxn modelId="{3679FEC8-A890-4EC4-9ACE-6B66F8D7B020}" type="presOf" srcId="{664C25C6-2627-4ED5-86DF-56594DAB86F9}" destId="{66752C53-56E8-4EC4-9EED-885C18400908}" srcOrd="0" destOrd="0" presId="urn:microsoft.com/office/officeart/2005/8/layout/hChevron3"/>
    <dgm:cxn modelId="{0B085540-017F-4CD7-B83C-E9109BDBF6E0}" type="presOf" srcId="{E407048D-BA62-4A31-8899-1EC57ADDD416}" destId="{2540EF52-33F5-474D-9487-8DE3EAFAFA35}" srcOrd="0" destOrd="0" presId="urn:microsoft.com/office/officeart/2005/8/layout/hChevron3"/>
    <dgm:cxn modelId="{9BA610EA-B72F-42F2-984D-4688485DA6DF}" type="presOf" srcId="{4B76FEBB-AE6A-4AD8-B2C4-7183F0E6A32A}" destId="{8E2AC804-EEB3-46AE-B18E-804830E6BEF0}" srcOrd="0" destOrd="0" presId="urn:microsoft.com/office/officeart/2005/8/layout/hChevron3"/>
    <dgm:cxn modelId="{6445CCE0-3A4A-4CCF-BA9E-6E45CD9BE9EF}" type="presOf" srcId="{78075467-ED66-46FB-A65E-160C55BF504D}" destId="{6828D115-1C3A-4BD6-81F0-31F7F053628A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AEB72FBA-6611-4FD5-A7C8-2F1E94937628}" type="presOf" srcId="{60CCCDBE-4758-4449-A2F1-0E2B36DBC8AC}" destId="{10610757-18C0-4C04-9E36-118D77326385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5402153D-056A-43D0-8123-CDC15DD0682A}" type="presParOf" srcId="{8E2AC804-EEB3-46AE-B18E-804830E6BEF0}" destId="{2540EF52-33F5-474D-9487-8DE3EAFAFA35}" srcOrd="0" destOrd="0" presId="urn:microsoft.com/office/officeart/2005/8/layout/hChevron3"/>
    <dgm:cxn modelId="{0BF4EA04-51B4-4EA2-B6DB-EF4E2984261E}" type="presParOf" srcId="{8E2AC804-EEB3-46AE-B18E-804830E6BEF0}" destId="{AA0AD974-4F81-46F9-99CA-BB5B9B7D3CA2}" srcOrd="1" destOrd="0" presId="urn:microsoft.com/office/officeart/2005/8/layout/hChevron3"/>
    <dgm:cxn modelId="{FB6D4413-28F2-489C-8D33-83AFBF00E4B3}" type="presParOf" srcId="{8E2AC804-EEB3-46AE-B18E-804830E6BEF0}" destId="{66752C53-56E8-4EC4-9EED-885C18400908}" srcOrd="2" destOrd="0" presId="urn:microsoft.com/office/officeart/2005/8/layout/hChevron3"/>
    <dgm:cxn modelId="{89EF2DC6-B60E-4220-94FA-3D3FF1749606}" type="presParOf" srcId="{8E2AC804-EEB3-46AE-B18E-804830E6BEF0}" destId="{B85B06D6-53A1-4C48-BB4F-9E170840D81F}" srcOrd="3" destOrd="0" presId="urn:microsoft.com/office/officeart/2005/8/layout/hChevron3"/>
    <dgm:cxn modelId="{8C84E320-73D5-447D-BE3B-9633D81BD3C8}" type="presParOf" srcId="{8E2AC804-EEB3-46AE-B18E-804830E6BEF0}" destId="{6828D115-1C3A-4BD6-81F0-31F7F053628A}" srcOrd="4" destOrd="0" presId="urn:microsoft.com/office/officeart/2005/8/layout/hChevron3"/>
    <dgm:cxn modelId="{97458D1E-6CD9-48E1-A55B-63E12146A9AD}" type="presParOf" srcId="{8E2AC804-EEB3-46AE-B18E-804830E6BEF0}" destId="{C2606E0D-9970-40FE-A6A3-68A35566E034}" srcOrd="5" destOrd="0" presId="urn:microsoft.com/office/officeart/2005/8/layout/hChevron3"/>
    <dgm:cxn modelId="{ED1B8390-5864-4834-A96F-46BA40A38561}" type="presParOf" srcId="{8E2AC804-EEB3-46AE-B18E-804830E6BEF0}" destId="{10610757-18C0-4C04-9E36-118D77326385}" srcOrd="6" destOrd="0" presId="urn:microsoft.com/office/officeart/2005/8/layout/hChevron3"/>
    <dgm:cxn modelId="{C315DBAC-892F-4BC0-B9EA-2067DA9DEC11}" type="presParOf" srcId="{8E2AC804-EEB3-46AE-B18E-804830E6BEF0}" destId="{1C211AD0-2C32-4024-AE01-0696001F30EC}" srcOrd="7" destOrd="0" presId="urn:microsoft.com/office/officeart/2005/8/layout/hChevron3"/>
    <dgm:cxn modelId="{035D0064-8BF4-49DA-9024-57AA5C749621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chemeClr val="bg1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F7338F-AB3B-4D4A-9065-2DAEF598144B}" type="presOf" srcId="{60CCCDBE-4758-4449-A2F1-0E2B36DBC8AC}" destId="{10610757-18C0-4C04-9E36-118D77326385}" srcOrd="0" destOrd="0" presId="urn:microsoft.com/office/officeart/2005/8/layout/hChevron3"/>
    <dgm:cxn modelId="{10C57FA0-AB39-4A71-9C28-08EFF54780DF}" type="presOf" srcId="{BDBEC063-EF99-4552-91BF-E770B7C3632A}" destId="{05157389-62E2-424D-A151-D43E0FC4E1F1}" srcOrd="0" destOrd="0" presId="urn:microsoft.com/office/officeart/2005/8/layout/hChevron3"/>
    <dgm:cxn modelId="{73053571-8E41-4B36-A201-7AA27F282426}" type="presOf" srcId="{4B76FEBB-AE6A-4AD8-B2C4-7183F0E6A32A}" destId="{8E2AC804-EEB3-46AE-B18E-804830E6BEF0}" srcOrd="0" destOrd="0" presId="urn:microsoft.com/office/officeart/2005/8/layout/hChevron3"/>
    <dgm:cxn modelId="{3E977DF1-A422-42AC-8E91-86F0B90D9580}" type="presOf" srcId="{78075467-ED66-46FB-A65E-160C55BF504D}" destId="{6828D115-1C3A-4BD6-81F0-31F7F053628A}" srcOrd="0" destOrd="0" presId="urn:microsoft.com/office/officeart/2005/8/layout/hChevron3"/>
    <dgm:cxn modelId="{BB3D956B-16EA-42F3-B99D-9076F35436F8}" type="presOf" srcId="{664C25C6-2627-4ED5-86DF-56594DAB86F9}" destId="{66752C53-56E8-4EC4-9EED-885C18400908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17FAA5EA-45A4-4728-8247-C5433AD947E4}" type="presOf" srcId="{E407048D-BA62-4A31-8899-1EC57ADDD416}" destId="{2540EF52-33F5-474D-9487-8DE3EAFAFA35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31B7B3F8-8F22-4455-A7C9-E9EC69881A3A}" type="presParOf" srcId="{8E2AC804-EEB3-46AE-B18E-804830E6BEF0}" destId="{2540EF52-33F5-474D-9487-8DE3EAFAFA35}" srcOrd="0" destOrd="0" presId="urn:microsoft.com/office/officeart/2005/8/layout/hChevron3"/>
    <dgm:cxn modelId="{1F7566A0-015B-44D1-B982-1595F27973A8}" type="presParOf" srcId="{8E2AC804-EEB3-46AE-B18E-804830E6BEF0}" destId="{AA0AD974-4F81-46F9-99CA-BB5B9B7D3CA2}" srcOrd="1" destOrd="0" presId="urn:microsoft.com/office/officeart/2005/8/layout/hChevron3"/>
    <dgm:cxn modelId="{802340F4-326B-4E1A-BC0B-4479CD066DB2}" type="presParOf" srcId="{8E2AC804-EEB3-46AE-B18E-804830E6BEF0}" destId="{66752C53-56E8-4EC4-9EED-885C18400908}" srcOrd="2" destOrd="0" presId="urn:microsoft.com/office/officeart/2005/8/layout/hChevron3"/>
    <dgm:cxn modelId="{8BB02501-F0C3-4A82-A0C2-C1047BC419A1}" type="presParOf" srcId="{8E2AC804-EEB3-46AE-B18E-804830E6BEF0}" destId="{B85B06D6-53A1-4C48-BB4F-9E170840D81F}" srcOrd="3" destOrd="0" presId="urn:microsoft.com/office/officeart/2005/8/layout/hChevron3"/>
    <dgm:cxn modelId="{5532A4B8-1481-4377-962B-45808C394F64}" type="presParOf" srcId="{8E2AC804-EEB3-46AE-B18E-804830E6BEF0}" destId="{6828D115-1C3A-4BD6-81F0-31F7F053628A}" srcOrd="4" destOrd="0" presId="urn:microsoft.com/office/officeart/2005/8/layout/hChevron3"/>
    <dgm:cxn modelId="{365830E8-CAA4-43DE-B635-5333AA509ECC}" type="presParOf" srcId="{8E2AC804-EEB3-46AE-B18E-804830E6BEF0}" destId="{C2606E0D-9970-40FE-A6A3-68A35566E034}" srcOrd="5" destOrd="0" presId="urn:microsoft.com/office/officeart/2005/8/layout/hChevron3"/>
    <dgm:cxn modelId="{B618A1BC-DDDF-4827-A0E1-48C79A3DF1F2}" type="presParOf" srcId="{8E2AC804-EEB3-46AE-B18E-804830E6BEF0}" destId="{10610757-18C0-4C04-9E36-118D77326385}" srcOrd="6" destOrd="0" presId="urn:microsoft.com/office/officeart/2005/8/layout/hChevron3"/>
    <dgm:cxn modelId="{C5E4FE88-0CB1-4882-AB63-07CDFF7DDDFB}" type="presParOf" srcId="{8E2AC804-EEB3-46AE-B18E-804830E6BEF0}" destId="{1C211AD0-2C32-4024-AE01-0696001F30EC}" srcOrd="7" destOrd="0" presId="urn:microsoft.com/office/officeart/2005/8/layout/hChevron3"/>
    <dgm:cxn modelId="{3064DADA-DC11-4EA4-8B41-6DA324765646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chemeClr val="bg1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>
        <a:solidFill>
          <a:schemeClr val="bg1"/>
        </a:solidFill>
      </dgm:spPr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882136-96C8-47D9-A4E3-227A3B90967E}" type="presOf" srcId="{4B76FEBB-AE6A-4AD8-B2C4-7183F0E6A32A}" destId="{8E2AC804-EEB3-46AE-B18E-804830E6BEF0}" srcOrd="0" destOrd="0" presId="urn:microsoft.com/office/officeart/2005/8/layout/hChevron3"/>
    <dgm:cxn modelId="{EDA434F6-2DFC-438B-AAB8-AF94B45962EC}" type="presOf" srcId="{BDBEC063-EF99-4552-91BF-E770B7C3632A}" destId="{05157389-62E2-424D-A151-D43E0FC4E1F1}" srcOrd="0" destOrd="0" presId="urn:microsoft.com/office/officeart/2005/8/layout/hChevron3"/>
    <dgm:cxn modelId="{E91BCA77-788E-4749-937B-BA9E2D6B6C6C}" type="presOf" srcId="{78075467-ED66-46FB-A65E-160C55BF504D}" destId="{6828D115-1C3A-4BD6-81F0-31F7F053628A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691D816E-C132-4BE4-8AD2-339B815A2ADD}" type="presOf" srcId="{60CCCDBE-4758-4449-A2F1-0E2B36DBC8AC}" destId="{10610757-18C0-4C04-9E36-118D77326385}" srcOrd="0" destOrd="0" presId="urn:microsoft.com/office/officeart/2005/8/layout/hChevron3"/>
    <dgm:cxn modelId="{F3C2B4BB-4903-4B43-A316-8B48F90E12E1}" type="presOf" srcId="{664C25C6-2627-4ED5-86DF-56594DAB86F9}" destId="{66752C53-56E8-4EC4-9EED-885C18400908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6F0E7A80-E13B-4A9E-B430-8587DD57905A}" type="presOf" srcId="{E407048D-BA62-4A31-8899-1EC57ADDD416}" destId="{2540EF52-33F5-474D-9487-8DE3EAFAFA35}" srcOrd="0" destOrd="0" presId="urn:microsoft.com/office/officeart/2005/8/layout/hChevron3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AEA3E40D-6BA7-4BE7-BBC8-3CC7B06B19C5}" type="presParOf" srcId="{8E2AC804-EEB3-46AE-B18E-804830E6BEF0}" destId="{2540EF52-33F5-474D-9487-8DE3EAFAFA35}" srcOrd="0" destOrd="0" presId="urn:microsoft.com/office/officeart/2005/8/layout/hChevron3"/>
    <dgm:cxn modelId="{3012EFF3-2055-475C-9605-156C55B9E4E8}" type="presParOf" srcId="{8E2AC804-EEB3-46AE-B18E-804830E6BEF0}" destId="{AA0AD974-4F81-46F9-99CA-BB5B9B7D3CA2}" srcOrd="1" destOrd="0" presId="urn:microsoft.com/office/officeart/2005/8/layout/hChevron3"/>
    <dgm:cxn modelId="{CA34E3B8-D325-4366-BBB9-A23833468E16}" type="presParOf" srcId="{8E2AC804-EEB3-46AE-B18E-804830E6BEF0}" destId="{66752C53-56E8-4EC4-9EED-885C18400908}" srcOrd="2" destOrd="0" presId="urn:microsoft.com/office/officeart/2005/8/layout/hChevron3"/>
    <dgm:cxn modelId="{B8B770A8-E616-46FE-980E-6D1917B6CE34}" type="presParOf" srcId="{8E2AC804-EEB3-46AE-B18E-804830E6BEF0}" destId="{B85B06D6-53A1-4C48-BB4F-9E170840D81F}" srcOrd="3" destOrd="0" presId="urn:microsoft.com/office/officeart/2005/8/layout/hChevron3"/>
    <dgm:cxn modelId="{95375692-27CF-4785-8E9F-A4A6009A4E68}" type="presParOf" srcId="{8E2AC804-EEB3-46AE-B18E-804830E6BEF0}" destId="{6828D115-1C3A-4BD6-81F0-31F7F053628A}" srcOrd="4" destOrd="0" presId="urn:microsoft.com/office/officeart/2005/8/layout/hChevron3"/>
    <dgm:cxn modelId="{234501EF-7E2C-475E-9672-694181D0672B}" type="presParOf" srcId="{8E2AC804-EEB3-46AE-B18E-804830E6BEF0}" destId="{C2606E0D-9970-40FE-A6A3-68A35566E034}" srcOrd="5" destOrd="0" presId="urn:microsoft.com/office/officeart/2005/8/layout/hChevron3"/>
    <dgm:cxn modelId="{1D660523-49A2-40AE-BD3F-2470943E45A2}" type="presParOf" srcId="{8E2AC804-EEB3-46AE-B18E-804830E6BEF0}" destId="{10610757-18C0-4C04-9E36-118D77326385}" srcOrd="6" destOrd="0" presId="urn:microsoft.com/office/officeart/2005/8/layout/hChevron3"/>
    <dgm:cxn modelId="{DCEC2538-8568-499C-B3AC-93D05A57789F}" type="presParOf" srcId="{8E2AC804-EEB3-46AE-B18E-804830E6BEF0}" destId="{1C211AD0-2C32-4024-AE01-0696001F30EC}" srcOrd="7" destOrd="0" presId="urn:microsoft.com/office/officeart/2005/8/layout/hChevron3"/>
    <dgm:cxn modelId="{7331F25C-81A8-4DCA-B7FB-9CCE58940712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/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36968E-F6D8-439B-8C43-346AD75C63B9}" type="presOf" srcId="{BDBEC063-EF99-4552-91BF-E770B7C3632A}" destId="{05157389-62E2-424D-A151-D43E0FC4E1F1}" srcOrd="0" destOrd="0" presId="urn:microsoft.com/office/officeart/2005/8/layout/hChevron3"/>
    <dgm:cxn modelId="{D0793DA2-1068-4EC7-8698-4189F1FC23A1}" type="presOf" srcId="{E407048D-BA62-4A31-8899-1EC57ADDD416}" destId="{2540EF52-33F5-474D-9487-8DE3EAFAFA35}" srcOrd="0" destOrd="0" presId="urn:microsoft.com/office/officeart/2005/8/layout/hChevron3"/>
    <dgm:cxn modelId="{9DF27094-7D8B-4EF3-A275-A350A5049619}" type="presOf" srcId="{60CCCDBE-4758-4449-A2F1-0E2B36DBC8AC}" destId="{10610757-18C0-4C04-9E36-118D77326385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25087A9A-E6B4-48D0-9B0E-AF0510677737}" type="presOf" srcId="{78075467-ED66-46FB-A65E-160C55BF504D}" destId="{6828D115-1C3A-4BD6-81F0-31F7F053628A}" srcOrd="0" destOrd="0" presId="urn:microsoft.com/office/officeart/2005/8/layout/hChevron3"/>
    <dgm:cxn modelId="{F542AD39-9BE6-4D71-8C98-978572FF8C04}" type="presOf" srcId="{4B76FEBB-AE6A-4AD8-B2C4-7183F0E6A32A}" destId="{8E2AC804-EEB3-46AE-B18E-804830E6BEF0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1E7E4FEC-5770-4212-913D-4077369F47EE}" type="presOf" srcId="{664C25C6-2627-4ED5-86DF-56594DAB86F9}" destId="{66752C53-56E8-4EC4-9EED-885C18400908}" srcOrd="0" destOrd="0" presId="urn:microsoft.com/office/officeart/2005/8/layout/hChevron3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39E129C5-5B15-457F-BA5A-08F74370CCCF}" type="presParOf" srcId="{8E2AC804-EEB3-46AE-B18E-804830E6BEF0}" destId="{2540EF52-33F5-474D-9487-8DE3EAFAFA35}" srcOrd="0" destOrd="0" presId="urn:microsoft.com/office/officeart/2005/8/layout/hChevron3"/>
    <dgm:cxn modelId="{EE2CB260-1523-40B1-A854-A55C7094E23F}" type="presParOf" srcId="{8E2AC804-EEB3-46AE-B18E-804830E6BEF0}" destId="{AA0AD974-4F81-46F9-99CA-BB5B9B7D3CA2}" srcOrd="1" destOrd="0" presId="urn:microsoft.com/office/officeart/2005/8/layout/hChevron3"/>
    <dgm:cxn modelId="{CEE95A04-76E8-48F6-8CB5-59FA73FE4332}" type="presParOf" srcId="{8E2AC804-EEB3-46AE-B18E-804830E6BEF0}" destId="{66752C53-56E8-4EC4-9EED-885C18400908}" srcOrd="2" destOrd="0" presId="urn:microsoft.com/office/officeart/2005/8/layout/hChevron3"/>
    <dgm:cxn modelId="{6550D3D4-B455-4508-8530-6A6A4238F7F7}" type="presParOf" srcId="{8E2AC804-EEB3-46AE-B18E-804830E6BEF0}" destId="{B85B06D6-53A1-4C48-BB4F-9E170840D81F}" srcOrd="3" destOrd="0" presId="urn:microsoft.com/office/officeart/2005/8/layout/hChevron3"/>
    <dgm:cxn modelId="{422FB4C8-D4A7-44FF-888C-CD3521C529B1}" type="presParOf" srcId="{8E2AC804-EEB3-46AE-B18E-804830E6BEF0}" destId="{6828D115-1C3A-4BD6-81F0-31F7F053628A}" srcOrd="4" destOrd="0" presId="urn:microsoft.com/office/officeart/2005/8/layout/hChevron3"/>
    <dgm:cxn modelId="{0A888B6E-823F-488D-AC43-28C4DD1649F0}" type="presParOf" srcId="{8E2AC804-EEB3-46AE-B18E-804830E6BEF0}" destId="{C2606E0D-9970-40FE-A6A3-68A35566E034}" srcOrd="5" destOrd="0" presId="urn:microsoft.com/office/officeart/2005/8/layout/hChevron3"/>
    <dgm:cxn modelId="{99A0DDB6-FC20-45B1-85B4-92B483570409}" type="presParOf" srcId="{8E2AC804-EEB3-46AE-B18E-804830E6BEF0}" destId="{10610757-18C0-4C04-9E36-118D77326385}" srcOrd="6" destOrd="0" presId="urn:microsoft.com/office/officeart/2005/8/layout/hChevron3"/>
    <dgm:cxn modelId="{65F03CE4-C1AC-4D29-B11D-700447DCF56B}" type="presParOf" srcId="{8E2AC804-EEB3-46AE-B18E-804830E6BEF0}" destId="{1C211AD0-2C32-4024-AE01-0696001F30EC}" srcOrd="7" destOrd="0" presId="urn:microsoft.com/office/officeart/2005/8/layout/hChevron3"/>
    <dgm:cxn modelId="{249803A9-C2EA-4A79-9EE1-697EBCD06B67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1749CD-917E-486D-85D8-3F3C2F2989A3}" type="presOf" srcId="{4B76FEBB-AE6A-4AD8-B2C4-7183F0E6A32A}" destId="{8E2AC804-EEB3-46AE-B18E-804830E6BEF0}" srcOrd="0" destOrd="0" presId="urn:microsoft.com/office/officeart/2005/8/layout/hChevron3"/>
    <dgm:cxn modelId="{4949FC2D-54F7-4DAA-9432-80813222EAAF}" type="presOf" srcId="{664C25C6-2627-4ED5-86DF-56594DAB86F9}" destId="{66752C53-56E8-4EC4-9EED-885C18400908}" srcOrd="0" destOrd="0" presId="urn:microsoft.com/office/officeart/2005/8/layout/hChevron3"/>
    <dgm:cxn modelId="{727F4B6A-262A-4C17-A27A-E2AA9A2EDEAB}" type="presOf" srcId="{78075467-ED66-46FB-A65E-160C55BF504D}" destId="{6828D115-1C3A-4BD6-81F0-31F7F053628A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C66A0E38-C892-4113-A12A-664EB28C0669}" type="presOf" srcId="{E407048D-BA62-4A31-8899-1EC57ADDD416}" destId="{2540EF52-33F5-474D-9487-8DE3EAFAFA35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ACF0CC03-4406-47F8-AB29-5E6BCA74E201}" type="presOf" srcId="{BDBEC063-EF99-4552-91BF-E770B7C3632A}" destId="{05157389-62E2-424D-A151-D43E0FC4E1F1}" srcOrd="0" destOrd="0" presId="urn:microsoft.com/office/officeart/2005/8/layout/hChevron3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FA147E6B-3979-4191-89DB-96CA0C6A33DC}" type="presOf" srcId="{60CCCDBE-4758-4449-A2F1-0E2B36DBC8AC}" destId="{10610757-18C0-4C04-9E36-118D77326385}" srcOrd="0" destOrd="0" presId="urn:microsoft.com/office/officeart/2005/8/layout/hChevron3"/>
    <dgm:cxn modelId="{0CE8F2C1-03C9-44A3-B330-FE58EDF13392}" type="presParOf" srcId="{8E2AC804-EEB3-46AE-B18E-804830E6BEF0}" destId="{2540EF52-33F5-474D-9487-8DE3EAFAFA35}" srcOrd="0" destOrd="0" presId="urn:microsoft.com/office/officeart/2005/8/layout/hChevron3"/>
    <dgm:cxn modelId="{45FE1197-67C5-42A8-BB45-0CAC65B60008}" type="presParOf" srcId="{8E2AC804-EEB3-46AE-B18E-804830E6BEF0}" destId="{AA0AD974-4F81-46F9-99CA-BB5B9B7D3CA2}" srcOrd="1" destOrd="0" presId="urn:microsoft.com/office/officeart/2005/8/layout/hChevron3"/>
    <dgm:cxn modelId="{C68CC587-B9EC-46DB-BB25-5F008648FBFE}" type="presParOf" srcId="{8E2AC804-EEB3-46AE-B18E-804830E6BEF0}" destId="{66752C53-56E8-4EC4-9EED-885C18400908}" srcOrd="2" destOrd="0" presId="urn:microsoft.com/office/officeart/2005/8/layout/hChevron3"/>
    <dgm:cxn modelId="{E574C60D-DA39-49F3-8B68-F8A5CE3C7032}" type="presParOf" srcId="{8E2AC804-EEB3-46AE-B18E-804830E6BEF0}" destId="{B85B06D6-53A1-4C48-BB4F-9E170840D81F}" srcOrd="3" destOrd="0" presId="urn:microsoft.com/office/officeart/2005/8/layout/hChevron3"/>
    <dgm:cxn modelId="{290CCD05-0706-41C6-B3BD-D0CA6CAED0FC}" type="presParOf" srcId="{8E2AC804-EEB3-46AE-B18E-804830E6BEF0}" destId="{6828D115-1C3A-4BD6-81F0-31F7F053628A}" srcOrd="4" destOrd="0" presId="urn:microsoft.com/office/officeart/2005/8/layout/hChevron3"/>
    <dgm:cxn modelId="{8BE7939D-5532-4A92-AAF8-3AEFC2A1B15A}" type="presParOf" srcId="{8E2AC804-EEB3-46AE-B18E-804830E6BEF0}" destId="{C2606E0D-9970-40FE-A6A3-68A35566E034}" srcOrd="5" destOrd="0" presId="urn:microsoft.com/office/officeart/2005/8/layout/hChevron3"/>
    <dgm:cxn modelId="{B207DC6B-494D-43F4-A138-23BA082EBAB4}" type="presParOf" srcId="{8E2AC804-EEB3-46AE-B18E-804830E6BEF0}" destId="{10610757-18C0-4C04-9E36-118D77326385}" srcOrd="6" destOrd="0" presId="urn:microsoft.com/office/officeart/2005/8/layout/hChevron3"/>
    <dgm:cxn modelId="{024FFF56-8570-44FE-85B4-47C36582CCBF}" type="presParOf" srcId="{8E2AC804-EEB3-46AE-B18E-804830E6BEF0}" destId="{1C211AD0-2C32-4024-AE01-0696001F30EC}" srcOrd="7" destOrd="0" presId="urn:microsoft.com/office/officeart/2005/8/layout/hChevron3"/>
    <dgm:cxn modelId="{AF56B509-F269-420B-B132-0DEA1B62C9B3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78A1EC-D009-446B-8D48-A6E3B3EBABA9}" type="presOf" srcId="{BDBEC063-EF99-4552-91BF-E770B7C3632A}" destId="{05157389-62E2-424D-A151-D43E0FC4E1F1}" srcOrd="0" destOrd="0" presId="urn:microsoft.com/office/officeart/2005/8/layout/hChevron3"/>
    <dgm:cxn modelId="{2DEBE6F0-23BA-4986-803A-2F93946B21E5}" type="presOf" srcId="{78075467-ED66-46FB-A65E-160C55BF504D}" destId="{6828D115-1C3A-4BD6-81F0-31F7F053628A}" srcOrd="0" destOrd="0" presId="urn:microsoft.com/office/officeart/2005/8/layout/hChevron3"/>
    <dgm:cxn modelId="{2BBDBDF9-6A58-414C-9434-917733691DEF}" type="presOf" srcId="{E407048D-BA62-4A31-8899-1EC57ADDD416}" destId="{2540EF52-33F5-474D-9487-8DE3EAFAFA35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EAC3945A-C929-4668-A005-B24D50EF60E3}" type="presOf" srcId="{664C25C6-2627-4ED5-86DF-56594DAB86F9}" destId="{66752C53-56E8-4EC4-9EED-885C18400908}" srcOrd="0" destOrd="0" presId="urn:microsoft.com/office/officeart/2005/8/layout/hChevron3"/>
    <dgm:cxn modelId="{74023242-C7DA-445A-A113-0D937940FC8C}" type="presOf" srcId="{4B76FEBB-AE6A-4AD8-B2C4-7183F0E6A32A}" destId="{8E2AC804-EEB3-46AE-B18E-804830E6BEF0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F7730BCB-B0FE-406B-AE22-E606FC3AA98F}" type="presOf" srcId="{60CCCDBE-4758-4449-A2F1-0E2B36DBC8AC}" destId="{10610757-18C0-4C04-9E36-118D77326385}" srcOrd="0" destOrd="0" presId="urn:microsoft.com/office/officeart/2005/8/layout/hChevron3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7FC2FF77-08AE-4464-A3D2-74180F9BB6DA}" type="presParOf" srcId="{8E2AC804-EEB3-46AE-B18E-804830E6BEF0}" destId="{2540EF52-33F5-474D-9487-8DE3EAFAFA35}" srcOrd="0" destOrd="0" presId="urn:microsoft.com/office/officeart/2005/8/layout/hChevron3"/>
    <dgm:cxn modelId="{9AED96B2-7020-482D-84D6-A7EA81506B53}" type="presParOf" srcId="{8E2AC804-EEB3-46AE-B18E-804830E6BEF0}" destId="{AA0AD974-4F81-46F9-99CA-BB5B9B7D3CA2}" srcOrd="1" destOrd="0" presId="urn:microsoft.com/office/officeart/2005/8/layout/hChevron3"/>
    <dgm:cxn modelId="{AF540E47-10B6-4482-8339-1C6179B57A3E}" type="presParOf" srcId="{8E2AC804-EEB3-46AE-B18E-804830E6BEF0}" destId="{66752C53-56E8-4EC4-9EED-885C18400908}" srcOrd="2" destOrd="0" presId="urn:microsoft.com/office/officeart/2005/8/layout/hChevron3"/>
    <dgm:cxn modelId="{7D36AF8C-50F5-4948-B879-EC827DE76757}" type="presParOf" srcId="{8E2AC804-EEB3-46AE-B18E-804830E6BEF0}" destId="{B85B06D6-53A1-4C48-BB4F-9E170840D81F}" srcOrd="3" destOrd="0" presId="urn:microsoft.com/office/officeart/2005/8/layout/hChevron3"/>
    <dgm:cxn modelId="{0140D290-2EE8-4AA4-8EBF-69DC9E23FA58}" type="presParOf" srcId="{8E2AC804-EEB3-46AE-B18E-804830E6BEF0}" destId="{6828D115-1C3A-4BD6-81F0-31F7F053628A}" srcOrd="4" destOrd="0" presId="urn:microsoft.com/office/officeart/2005/8/layout/hChevron3"/>
    <dgm:cxn modelId="{3B7FC16C-61B5-4547-A4D1-C7BC694816DF}" type="presParOf" srcId="{8E2AC804-EEB3-46AE-B18E-804830E6BEF0}" destId="{C2606E0D-9970-40FE-A6A3-68A35566E034}" srcOrd="5" destOrd="0" presId="urn:microsoft.com/office/officeart/2005/8/layout/hChevron3"/>
    <dgm:cxn modelId="{6945D84E-169D-4FED-900A-7DC432A01931}" type="presParOf" srcId="{8E2AC804-EEB3-46AE-B18E-804830E6BEF0}" destId="{10610757-18C0-4C04-9E36-118D77326385}" srcOrd="6" destOrd="0" presId="urn:microsoft.com/office/officeart/2005/8/layout/hChevron3"/>
    <dgm:cxn modelId="{F0937E27-6287-4FF2-BA22-3AAEF0AF1510}" type="presParOf" srcId="{8E2AC804-EEB3-46AE-B18E-804830E6BEF0}" destId="{1C211AD0-2C32-4024-AE01-0696001F30EC}" srcOrd="7" destOrd="0" presId="urn:microsoft.com/office/officeart/2005/8/layout/hChevron3"/>
    <dgm:cxn modelId="{0F48952C-36CB-4E7C-83B0-CD1E6F8AD308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2ED02B-5ABA-48B3-9F95-02B73E957140}" type="presOf" srcId="{4B76FEBB-AE6A-4AD8-B2C4-7183F0E6A32A}" destId="{8E2AC804-EEB3-46AE-B18E-804830E6BEF0}" srcOrd="0" destOrd="0" presId="urn:microsoft.com/office/officeart/2005/8/layout/hChevron3"/>
    <dgm:cxn modelId="{3A5D820F-AC88-496A-AAE8-D8994501953E}" type="presOf" srcId="{BDBEC063-EF99-4552-91BF-E770B7C3632A}" destId="{05157389-62E2-424D-A151-D43E0FC4E1F1}" srcOrd="0" destOrd="0" presId="urn:microsoft.com/office/officeart/2005/8/layout/hChevron3"/>
    <dgm:cxn modelId="{EFA9B5B0-F17B-4180-9A47-7D66FE2B71CC}" type="presOf" srcId="{60CCCDBE-4758-4449-A2F1-0E2B36DBC8AC}" destId="{10610757-18C0-4C04-9E36-118D77326385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A4F97B57-6525-4158-B205-CB43AAFACF8F}" type="presOf" srcId="{78075467-ED66-46FB-A65E-160C55BF504D}" destId="{6828D115-1C3A-4BD6-81F0-31F7F053628A}" srcOrd="0" destOrd="0" presId="urn:microsoft.com/office/officeart/2005/8/layout/hChevron3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4DCB7D3F-D2E0-43FE-903A-56C0E2B3E975}" type="presOf" srcId="{664C25C6-2627-4ED5-86DF-56594DAB86F9}" destId="{66752C53-56E8-4EC4-9EED-885C18400908}" srcOrd="0" destOrd="0" presId="urn:microsoft.com/office/officeart/2005/8/layout/hChevron3"/>
    <dgm:cxn modelId="{14CFE9FE-4835-4444-A23F-AC0F9F171DBE}" type="presOf" srcId="{E407048D-BA62-4A31-8899-1EC57ADDD416}" destId="{2540EF52-33F5-474D-9487-8DE3EAFAFA35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C5DECC14-6FE5-4E8A-92D0-770A249F2188}" type="presParOf" srcId="{8E2AC804-EEB3-46AE-B18E-804830E6BEF0}" destId="{2540EF52-33F5-474D-9487-8DE3EAFAFA35}" srcOrd="0" destOrd="0" presId="urn:microsoft.com/office/officeart/2005/8/layout/hChevron3"/>
    <dgm:cxn modelId="{9D0407DC-113A-486C-BA25-4150B8F5B4BE}" type="presParOf" srcId="{8E2AC804-EEB3-46AE-B18E-804830E6BEF0}" destId="{AA0AD974-4F81-46F9-99CA-BB5B9B7D3CA2}" srcOrd="1" destOrd="0" presId="urn:microsoft.com/office/officeart/2005/8/layout/hChevron3"/>
    <dgm:cxn modelId="{C4BA2A8E-8C2F-4222-8C9D-9448475A3B70}" type="presParOf" srcId="{8E2AC804-EEB3-46AE-B18E-804830E6BEF0}" destId="{66752C53-56E8-4EC4-9EED-885C18400908}" srcOrd="2" destOrd="0" presId="urn:microsoft.com/office/officeart/2005/8/layout/hChevron3"/>
    <dgm:cxn modelId="{479E4D4E-7E6D-42E9-A079-961AADD85573}" type="presParOf" srcId="{8E2AC804-EEB3-46AE-B18E-804830E6BEF0}" destId="{B85B06D6-53A1-4C48-BB4F-9E170840D81F}" srcOrd="3" destOrd="0" presId="urn:microsoft.com/office/officeart/2005/8/layout/hChevron3"/>
    <dgm:cxn modelId="{9FF6F1D3-87DC-41CD-91B0-5A98FF1ED9C2}" type="presParOf" srcId="{8E2AC804-EEB3-46AE-B18E-804830E6BEF0}" destId="{6828D115-1C3A-4BD6-81F0-31F7F053628A}" srcOrd="4" destOrd="0" presId="urn:microsoft.com/office/officeart/2005/8/layout/hChevron3"/>
    <dgm:cxn modelId="{367F1CC2-B339-49E2-8F57-9DD138178AE0}" type="presParOf" srcId="{8E2AC804-EEB3-46AE-B18E-804830E6BEF0}" destId="{C2606E0D-9970-40FE-A6A3-68A35566E034}" srcOrd="5" destOrd="0" presId="urn:microsoft.com/office/officeart/2005/8/layout/hChevron3"/>
    <dgm:cxn modelId="{B0A514C7-0DFD-4F30-A3DD-B15193A09343}" type="presParOf" srcId="{8E2AC804-EEB3-46AE-B18E-804830E6BEF0}" destId="{10610757-18C0-4C04-9E36-118D77326385}" srcOrd="6" destOrd="0" presId="urn:microsoft.com/office/officeart/2005/8/layout/hChevron3"/>
    <dgm:cxn modelId="{58EE910B-986A-4255-A63E-BA0DA6D51E79}" type="presParOf" srcId="{8E2AC804-EEB3-46AE-B18E-804830E6BEF0}" destId="{1C211AD0-2C32-4024-AE01-0696001F30EC}" srcOrd="7" destOrd="0" presId="urn:microsoft.com/office/officeart/2005/8/layout/hChevron3"/>
    <dgm:cxn modelId="{DC1206F1-D250-4C80-8F13-BE5322E1FD95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8C3C3B-5C83-427C-B810-E79693FB0011}" type="presOf" srcId="{664C25C6-2627-4ED5-86DF-56594DAB86F9}" destId="{66752C53-56E8-4EC4-9EED-885C18400908}" srcOrd="0" destOrd="0" presId="urn:microsoft.com/office/officeart/2005/8/layout/hChevron3"/>
    <dgm:cxn modelId="{C976C3F5-2A13-4DA2-8191-74945AC8818F}" type="presOf" srcId="{60CCCDBE-4758-4449-A2F1-0E2B36DBC8AC}" destId="{10610757-18C0-4C04-9E36-118D77326385}" srcOrd="0" destOrd="0" presId="urn:microsoft.com/office/officeart/2005/8/layout/hChevron3"/>
    <dgm:cxn modelId="{30998F75-B44A-4542-8D44-2A1A156FE46F}" type="presOf" srcId="{78075467-ED66-46FB-A65E-160C55BF504D}" destId="{6828D115-1C3A-4BD6-81F0-31F7F053628A}" srcOrd="0" destOrd="0" presId="urn:microsoft.com/office/officeart/2005/8/layout/hChevron3"/>
    <dgm:cxn modelId="{416259EE-D405-41DC-A8EF-C6C9540FD7F3}" type="presOf" srcId="{4B76FEBB-AE6A-4AD8-B2C4-7183F0E6A32A}" destId="{8E2AC804-EEB3-46AE-B18E-804830E6BEF0}" srcOrd="0" destOrd="0" presId="urn:microsoft.com/office/officeart/2005/8/layout/hChevron3"/>
    <dgm:cxn modelId="{13CD72B7-B1E0-470F-8D84-61FA12C73191}" type="presOf" srcId="{BDBEC063-EF99-4552-91BF-E770B7C3632A}" destId="{05157389-62E2-424D-A151-D43E0FC4E1F1}" srcOrd="0" destOrd="0" presId="urn:microsoft.com/office/officeart/2005/8/layout/hChevron3"/>
    <dgm:cxn modelId="{C5B40C59-00C8-4080-8A1E-B95193BF8E43}" type="presOf" srcId="{E407048D-BA62-4A31-8899-1EC57ADDD416}" destId="{2540EF52-33F5-474D-9487-8DE3EAFAFA35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E2168B01-1FE7-49F7-9151-B31946DD0CB8}" type="presParOf" srcId="{8E2AC804-EEB3-46AE-B18E-804830E6BEF0}" destId="{2540EF52-33F5-474D-9487-8DE3EAFAFA35}" srcOrd="0" destOrd="0" presId="urn:microsoft.com/office/officeart/2005/8/layout/hChevron3"/>
    <dgm:cxn modelId="{A9668803-9552-47F9-B34C-C04D8FF8C772}" type="presParOf" srcId="{8E2AC804-EEB3-46AE-B18E-804830E6BEF0}" destId="{AA0AD974-4F81-46F9-99CA-BB5B9B7D3CA2}" srcOrd="1" destOrd="0" presId="urn:microsoft.com/office/officeart/2005/8/layout/hChevron3"/>
    <dgm:cxn modelId="{509DFBFD-9C4A-4437-ACA8-92262718112C}" type="presParOf" srcId="{8E2AC804-EEB3-46AE-B18E-804830E6BEF0}" destId="{66752C53-56E8-4EC4-9EED-885C18400908}" srcOrd="2" destOrd="0" presId="urn:microsoft.com/office/officeart/2005/8/layout/hChevron3"/>
    <dgm:cxn modelId="{654A9030-EC09-446A-9BF8-04209DBCAA4B}" type="presParOf" srcId="{8E2AC804-EEB3-46AE-B18E-804830E6BEF0}" destId="{B85B06D6-53A1-4C48-BB4F-9E170840D81F}" srcOrd="3" destOrd="0" presId="urn:microsoft.com/office/officeart/2005/8/layout/hChevron3"/>
    <dgm:cxn modelId="{EF7F0BB0-CA76-4BB6-B5A7-28337DAE69AE}" type="presParOf" srcId="{8E2AC804-EEB3-46AE-B18E-804830E6BEF0}" destId="{6828D115-1C3A-4BD6-81F0-31F7F053628A}" srcOrd="4" destOrd="0" presId="urn:microsoft.com/office/officeart/2005/8/layout/hChevron3"/>
    <dgm:cxn modelId="{622940DD-7B0A-4B38-A5ED-7A3352BC9B90}" type="presParOf" srcId="{8E2AC804-EEB3-46AE-B18E-804830E6BEF0}" destId="{C2606E0D-9970-40FE-A6A3-68A35566E034}" srcOrd="5" destOrd="0" presId="urn:microsoft.com/office/officeart/2005/8/layout/hChevron3"/>
    <dgm:cxn modelId="{0B27B1B1-2E7E-4982-8F56-19C471CA5C76}" type="presParOf" srcId="{8E2AC804-EEB3-46AE-B18E-804830E6BEF0}" destId="{10610757-18C0-4C04-9E36-118D77326385}" srcOrd="6" destOrd="0" presId="urn:microsoft.com/office/officeart/2005/8/layout/hChevron3"/>
    <dgm:cxn modelId="{2E74C389-F3E2-45BD-B09D-3118BE2B757D}" type="presParOf" srcId="{8E2AC804-EEB3-46AE-B18E-804830E6BEF0}" destId="{1C211AD0-2C32-4024-AE01-0696001F30EC}" srcOrd="7" destOrd="0" presId="urn:microsoft.com/office/officeart/2005/8/layout/hChevron3"/>
    <dgm:cxn modelId="{0A9A3A4F-B7EB-4C35-9650-59D82404EED5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95F55C-E999-4B96-AB1C-A17BD645D229}" type="presOf" srcId="{664C25C6-2627-4ED5-86DF-56594DAB86F9}" destId="{66752C53-56E8-4EC4-9EED-885C18400908}" srcOrd="0" destOrd="0" presId="urn:microsoft.com/office/officeart/2005/8/layout/hChevron3"/>
    <dgm:cxn modelId="{AA7E2BE1-6B13-4DEB-A90A-F5E259319EB1}" type="presOf" srcId="{60CCCDBE-4758-4449-A2F1-0E2B36DBC8AC}" destId="{10610757-18C0-4C04-9E36-118D77326385}" srcOrd="0" destOrd="0" presId="urn:microsoft.com/office/officeart/2005/8/layout/hChevron3"/>
    <dgm:cxn modelId="{35C86A87-C073-4CA9-A2F2-AFA29501DA55}" type="presOf" srcId="{E407048D-BA62-4A31-8899-1EC57ADDD416}" destId="{2540EF52-33F5-474D-9487-8DE3EAFAFA35}" srcOrd="0" destOrd="0" presId="urn:microsoft.com/office/officeart/2005/8/layout/hChevron3"/>
    <dgm:cxn modelId="{7BA79D2F-F5F0-489A-8AEE-E219E25CB350}" type="presOf" srcId="{4B76FEBB-AE6A-4AD8-B2C4-7183F0E6A32A}" destId="{8E2AC804-EEB3-46AE-B18E-804830E6BEF0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EBCAB50E-E323-4C3C-AFCA-0E77EECA5206}" type="presOf" srcId="{78075467-ED66-46FB-A65E-160C55BF504D}" destId="{6828D115-1C3A-4BD6-81F0-31F7F053628A}" srcOrd="0" destOrd="0" presId="urn:microsoft.com/office/officeart/2005/8/layout/hChevron3"/>
    <dgm:cxn modelId="{1B73674C-33EF-4BDB-BEAB-993D6E3687DA}" type="presOf" srcId="{BDBEC063-EF99-4552-91BF-E770B7C3632A}" destId="{05157389-62E2-424D-A151-D43E0FC4E1F1}" srcOrd="0" destOrd="0" presId="urn:microsoft.com/office/officeart/2005/8/layout/hChevron3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8868216C-C91B-4A8C-8E7F-F7B89D4D1B6D}" type="presParOf" srcId="{8E2AC804-EEB3-46AE-B18E-804830E6BEF0}" destId="{2540EF52-33F5-474D-9487-8DE3EAFAFA35}" srcOrd="0" destOrd="0" presId="urn:microsoft.com/office/officeart/2005/8/layout/hChevron3"/>
    <dgm:cxn modelId="{7F6F81D9-4C52-4775-B35B-18FF01193523}" type="presParOf" srcId="{8E2AC804-EEB3-46AE-B18E-804830E6BEF0}" destId="{AA0AD974-4F81-46F9-99CA-BB5B9B7D3CA2}" srcOrd="1" destOrd="0" presId="urn:microsoft.com/office/officeart/2005/8/layout/hChevron3"/>
    <dgm:cxn modelId="{FDB1ECC3-6827-4C86-9A08-4B72D61E4742}" type="presParOf" srcId="{8E2AC804-EEB3-46AE-B18E-804830E6BEF0}" destId="{66752C53-56E8-4EC4-9EED-885C18400908}" srcOrd="2" destOrd="0" presId="urn:microsoft.com/office/officeart/2005/8/layout/hChevron3"/>
    <dgm:cxn modelId="{4880ED0F-1562-4CB6-9F1C-ECD705D81FCD}" type="presParOf" srcId="{8E2AC804-EEB3-46AE-B18E-804830E6BEF0}" destId="{B85B06D6-53A1-4C48-BB4F-9E170840D81F}" srcOrd="3" destOrd="0" presId="urn:microsoft.com/office/officeart/2005/8/layout/hChevron3"/>
    <dgm:cxn modelId="{85F2828A-3A01-4A0F-94D9-0988681910B1}" type="presParOf" srcId="{8E2AC804-EEB3-46AE-B18E-804830E6BEF0}" destId="{6828D115-1C3A-4BD6-81F0-31F7F053628A}" srcOrd="4" destOrd="0" presId="urn:microsoft.com/office/officeart/2005/8/layout/hChevron3"/>
    <dgm:cxn modelId="{70815358-130E-417A-BAC4-7BFDF047673B}" type="presParOf" srcId="{8E2AC804-EEB3-46AE-B18E-804830E6BEF0}" destId="{C2606E0D-9970-40FE-A6A3-68A35566E034}" srcOrd="5" destOrd="0" presId="urn:microsoft.com/office/officeart/2005/8/layout/hChevron3"/>
    <dgm:cxn modelId="{5A33BDB1-B13F-45B6-BD67-A01F62D4BA17}" type="presParOf" srcId="{8E2AC804-EEB3-46AE-B18E-804830E6BEF0}" destId="{10610757-18C0-4C04-9E36-118D77326385}" srcOrd="6" destOrd="0" presId="urn:microsoft.com/office/officeart/2005/8/layout/hChevron3"/>
    <dgm:cxn modelId="{4567FBE1-30FC-4684-87E4-59FCA50308BD}" type="presParOf" srcId="{8E2AC804-EEB3-46AE-B18E-804830E6BEF0}" destId="{1C211AD0-2C32-4024-AE01-0696001F30EC}" srcOrd="7" destOrd="0" presId="urn:microsoft.com/office/officeart/2005/8/layout/hChevron3"/>
    <dgm:cxn modelId="{AC5EE150-8B9B-40B1-858E-B39578A9D15F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B3A303-724E-457E-8482-BAB5897B3084}" type="presOf" srcId="{664C25C6-2627-4ED5-86DF-56594DAB86F9}" destId="{66752C53-56E8-4EC4-9EED-885C18400908}" srcOrd="0" destOrd="0" presId="urn:microsoft.com/office/officeart/2005/8/layout/hChevron3"/>
    <dgm:cxn modelId="{12F096EC-FF41-4E72-A7B6-562894050A7F}" type="presOf" srcId="{E407048D-BA62-4A31-8899-1EC57ADDD416}" destId="{2540EF52-33F5-474D-9487-8DE3EAFAFA35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B4224EF7-1A3B-48FB-B1CB-6602CE8BE33C}" type="presOf" srcId="{BDBEC063-EF99-4552-91BF-E770B7C3632A}" destId="{05157389-62E2-424D-A151-D43E0FC4E1F1}" srcOrd="0" destOrd="0" presId="urn:microsoft.com/office/officeart/2005/8/layout/hChevron3"/>
    <dgm:cxn modelId="{8C91607C-EC25-436E-BF90-D62B1D9EB50F}" type="presOf" srcId="{60CCCDBE-4758-4449-A2F1-0E2B36DBC8AC}" destId="{10610757-18C0-4C04-9E36-118D77326385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F6E6E1CB-9E74-46A1-8E78-9A9109C15E1C}" type="presOf" srcId="{4B76FEBB-AE6A-4AD8-B2C4-7183F0E6A32A}" destId="{8E2AC804-EEB3-46AE-B18E-804830E6BEF0}" srcOrd="0" destOrd="0" presId="urn:microsoft.com/office/officeart/2005/8/layout/hChevron3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40593B36-C9B7-42A0-A8A2-690B4D610A59}" type="presOf" srcId="{78075467-ED66-46FB-A65E-160C55BF504D}" destId="{6828D115-1C3A-4BD6-81F0-31F7F053628A}" srcOrd="0" destOrd="0" presId="urn:microsoft.com/office/officeart/2005/8/layout/hChevron3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F1302898-0604-44C0-A6B3-4E21717913BD}" type="presParOf" srcId="{8E2AC804-EEB3-46AE-B18E-804830E6BEF0}" destId="{2540EF52-33F5-474D-9487-8DE3EAFAFA35}" srcOrd="0" destOrd="0" presId="urn:microsoft.com/office/officeart/2005/8/layout/hChevron3"/>
    <dgm:cxn modelId="{26E9D51D-7501-412D-9310-DB9A9D4E0363}" type="presParOf" srcId="{8E2AC804-EEB3-46AE-B18E-804830E6BEF0}" destId="{AA0AD974-4F81-46F9-99CA-BB5B9B7D3CA2}" srcOrd="1" destOrd="0" presId="urn:microsoft.com/office/officeart/2005/8/layout/hChevron3"/>
    <dgm:cxn modelId="{919581C7-5B76-4C3D-AB3E-D4C767F075BB}" type="presParOf" srcId="{8E2AC804-EEB3-46AE-B18E-804830E6BEF0}" destId="{66752C53-56E8-4EC4-9EED-885C18400908}" srcOrd="2" destOrd="0" presId="urn:microsoft.com/office/officeart/2005/8/layout/hChevron3"/>
    <dgm:cxn modelId="{8CDEEF51-945D-4D3D-AE39-919AA8A7226D}" type="presParOf" srcId="{8E2AC804-EEB3-46AE-B18E-804830E6BEF0}" destId="{B85B06D6-53A1-4C48-BB4F-9E170840D81F}" srcOrd="3" destOrd="0" presId="urn:microsoft.com/office/officeart/2005/8/layout/hChevron3"/>
    <dgm:cxn modelId="{4D83186C-3161-4B04-8166-E0EFC0B9AE21}" type="presParOf" srcId="{8E2AC804-EEB3-46AE-B18E-804830E6BEF0}" destId="{6828D115-1C3A-4BD6-81F0-31F7F053628A}" srcOrd="4" destOrd="0" presId="urn:microsoft.com/office/officeart/2005/8/layout/hChevron3"/>
    <dgm:cxn modelId="{51605A42-25A0-44A2-B7DA-D2385F076817}" type="presParOf" srcId="{8E2AC804-EEB3-46AE-B18E-804830E6BEF0}" destId="{C2606E0D-9970-40FE-A6A3-68A35566E034}" srcOrd="5" destOrd="0" presId="urn:microsoft.com/office/officeart/2005/8/layout/hChevron3"/>
    <dgm:cxn modelId="{0911136D-A76F-46EB-9138-6C3799CD4F18}" type="presParOf" srcId="{8E2AC804-EEB3-46AE-B18E-804830E6BEF0}" destId="{10610757-18C0-4C04-9E36-118D77326385}" srcOrd="6" destOrd="0" presId="urn:microsoft.com/office/officeart/2005/8/layout/hChevron3"/>
    <dgm:cxn modelId="{7702E2DA-5A2B-4EDF-B00F-A3D6D31D24E8}" type="presParOf" srcId="{8E2AC804-EEB3-46AE-B18E-804830E6BEF0}" destId="{1C211AD0-2C32-4024-AE01-0696001F30EC}" srcOrd="7" destOrd="0" presId="urn:microsoft.com/office/officeart/2005/8/layout/hChevron3"/>
    <dgm:cxn modelId="{93BAD294-2303-4104-92A4-A30592E0C93F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76FEBB-AE6A-4AD8-B2C4-7183F0E6A32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E407048D-BA62-4A31-8899-1EC57ADDD416}">
      <dgm:prSet phldrT="[Text]"/>
      <dgm:spPr/>
      <dgm:t>
        <a:bodyPr/>
        <a:lstStyle/>
        <a:p>
          <a:r>
            <a:rPr lang="en-US" b="0" dirty="0" smtClean="0"/>
            <a:t>Functionalities</a:t>
          </a:r>
          <a:endParaRPr lang="en-US" b="0" dirty="0"/>
        </a:p>
      </dgm:t>
    </dgm:pt>
    <dgm:pt modelId="{46CD3C7B-FD06-433E-B7EE-AA992162E75C}" type="parTrans" cxnId="{51CE862F-B6EF-468B-AEB0-B43AE8E911A2}">
      <dgm:prSet/>
      <dgm:spPr/>
      <dgm:t>
        <a:bodyPr/>
        <a:lstStyle/>
        <a:p>
          <a:endParaRPr lang="en-US" b="0"/>
        </a:p>
      </dgm:t>
    </dgm:pt>
    <dgm:pt modelId="{2C10E1A3-1E58-4AA6-AD06-C3B01569E0DD}" type="sibTrans" cxnId="{51CE862F-B6EF-468B-AEB0-B43AE8E911A2}">
      <dgm:prSet/>
      <dgm:spPr/>
      <dgm:t>
        <a:bodyPr/>
        <a:lstStyle/>
        <a:p>
          <a:endParaRPr lang="en-US" b="0"/>
        </a:p>
      </dgm:t>
    </dgm:pt>
    <dgm:pt modelId="{664C25C6-2627-4ED5-86DF-56594DAB86F9}">
      <dgm:prSet phldrT="[Text]"/>
      <dgm:spPr>
        <a:solidFill>
          <a:srgbClr val="FFC000"/>
        </a:solidFill>
      </dgm:spPr>
      <dgm:t>
        <a:bodyPr/>
        <a:lstStyle/>
        <a:p>
          <a:r>
            <a:rPr lang="en-US" b="0" dirty="0" smtClean="0"/>
            <a:t>Schedule</a:t>
          </a:r>
          <a:endParaRPr lang="en-US" b="0" dirty="0"/>
        </a:p>
      </dgm:t>
    </dgm:pt>
    <dgm:pt modelId="{796D546F-2D6D-4D24-90D9-ABBDB5A249FC}" type="parTrans" cxnId="{7DEFB253-F7A5-4232-928A-F4D8C2769C5F}">
      <dgm:prSet/>
      <dgm:spPr/>
      <dgm:t>
        <a:bodyPr/>
        <a:lstStyle/>
        <a:p>
          <a:endParaRPr lang="en-US" b="0"/>
        </a:p>
      </dgm:t>
    </dgm:pt>
    <dgm:pt modelId="{5BD383F5-1A86-4F58-8BE6-6DF46C2D1A06}" type="sibTrans" cxnId="{7DEFB253-F7A5-4232-928A-F4D8C2769C5F}">
      <dgm:prSet/>
      <dgm:spPr/>
      <dgm:t>
        <a:bodyPr/>
        <a:lstStyle/>
        <a:p>
          <a:endParaRPr lang="en-US" b="0"/>
        </a:p>
      </dgm:t>
    </dgm:pt>
    <dgm:pt modelId="{78075467-ED66-46FB-A65E-160C55BF504D}">
      <dgm:prSet phldrT="[Text]"/>
      <dgm:spPr/>
      <dgm:t>
        <a:bodyPr/>
        <a:lstStyle/>
        <a:p>
          <a:r>
            <a:rPr lang="en-US" b="0" dirty="0" smtClean="0"/>
            <a:t>Metrics	</a:t>
          </a:r>
        </a:p>
      </dgm:t>
    </dgm:pt>
    <dgm:pt modelId="{84797923-F7C0-4E17-9266-1B0DB2EE2EEB}" type="parTrans" cxnId="{B002B654-D0F3-48D8-8189-1C0500D2F24C}">
      <dgm:prSet/>
      <dgm:spPr/>
      <dgm:t>
        <a:bodyPr/>
        <a:lstStyle/>
        <a:p>
          <a:endParaRPr lang="en-US" b="0"/>
        </a:p>
      </dgm:t>
    </dgm:pt>
    <dgm:pt modelId="{0E498CEC-AFC4-46C5-8981-54FDD0404069}" type="sibTrans" cxnId="{B002B654-D0F3-48D8-8189-1C0500D2F24C}">
      <dgm:prSet/>
      <dgm:spPr/>
      <dgm:t>
        <a:bodyPr/>
        <a:lstStyle/>
        <a:p>
          <a:endParaRPr lang="en-US" b="0"/>
        </a:p>
      </dgm:t>
    </dgm:pt>
    <dgm:pt modelId="{60CCCDBE-4758-4449-A2F1-0E2B36DBC8AC}">
      <dgm:prSet phldrT="[Text]"/>
      <dgm:spPr/>
      <dgm:t>
        <a:bodyPr/>
        <a:lstStyle/>
        <a:p>
          <a:r>
            <a:rPr lang="en-US" b="0" dirty="0" smtClean="0"/>
            <a:t>Roles and Responsibility</a:t>
          </a:r>
        </a:p>
      </dgm:t>
    </dgm:pt>
    <dgm:pt modelId="{B799D443-2B5F-4B89-9F9C-B518594FC52D}" type="parTrans" cxnId="{004CF992-D2F5-45FC-9B9B-014C2115591A}">
      <dgm:prSet/>
      <dgm:spPr/>
      <dgm:t>
        <a:bodyPr/>
        <a:lstStyle/>
        <a:p>
          <a:endParaRPr lang="en-US" b="0"/>
        </a:p>
      </dgm:t>
    </dgm:pt>
    <dgm:pt modelId="{DE6FBBBE-5202-49F6-B8FB-064F98082F5F}" type="sibTrans" cxnId="{004CF992-D2F5-45FC-9B9B-014C2115591A}">
      <dgm:prSet/>
      <dgm:spPr/>
      <dgm:t>
        <a:bodyPr/>
        <a:lstStyle/>
        <a:p>
          <a:endParaRPr lang="en-US" b="0"/>
        </a:p>
      </dgm:t>
    </dgm:pt>
    <dgm:pt modelId="{BDBEC063-EF99-4552-91BF-E770B7C3632A}">
      <dgm:prSet phldrT="[Text]"/>
      <dgm:spPr/>
      <dgm:t>
        <a:bodyPr/>
        <a:lstStyle/>
        <a:p>
          <a:r>
            <a:rPr lang="en-US" b="0" dirty="0" smtClean="0"/>
            <a:t>Pair Programming Structure</a:t>
          </a:r>
        </a:p>
      </dgm:t>
    </dgm:pt>
    <dgm:pt modelId="{A8951FFD-A9FD-493E-90E6-571B8C0E84F8}" type="parTrans" cxnId="{A1E9CA17-0D20-4926-B9F4-FAA8C2058BD1}">
      <dgm:prSet/>
      <dgm:spPr/>
      <dgm:t>
        <a:bodyPr/>
        <a:lstStyle/>
        <a:p>
          <a:endParaRPr lang="en-US" b="0"/>
        </a:p>
      </dgm:t>
    </dgm:pt>
    <dgm:pt modelId="{00428486-2873-4B5D-9DFF-A92A77D5524C}" type="sibTrans" cxnId="{A1E9CA17-0D20-4926-B9F4-FAA8C2058BD1}">
      <dgm:prSet/>
      <dgm:spPr/>
      <dgm:t>
        <a:bodyPr/>
        <a:lstStyle/>
        <a:p>
          <a:endParaRPr lang="en-US" b="0"/>
        </a:p>
      </dgm:t>
    </dgm:pt>
    <dgm:pt modelId="{8E2AC804-EEB3-46AE-B18E-804830E6BEF0}" type="pres">
      <dgm:prSet presAssocID="{4B76FEBB-AE6A-4AD8-B2C4-7183F0E6A32A}" presName="Name0" presStyleCnt="0">
        <dgm:presLayoutVars>
          <dgm:dir/>
          <dgm:resizeHandles val="exact"/>
        </dgm:presLayoutVars>
      </dgm:prSet>
      <dgm:spPr/>
    </dgm:pt>
    <dgm:pt modelId="{2540EF52-33F5-474D-9487-8DE3EAFAFA35}" type="pres">
      <dgm:prSet presAssocID="{E407048D-BA62-4A31-8899-1EC57ADDD416}" presName="parTxOnly" presStyleLbl="node1" presStyleIdx="0" presStyleCnt="5" custScaleY="10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AD974-4F81-46F9-99CA-BB5B9B7D3CA2}" type="pres">
      <dgm:prSet presAssocID="{2C10E1A3-1E58-4AA6-AD06-C3B01569E0DD}" presName="parSpace" presStyleCnt="0"/>
      <dgm:spPr/>
    </dgm:pt>
    <dgm:pt modelId="{66752C53-56E8-4EC4-9EED-885C18400908}" type="pres">
      <dgm:prSet presAssocID="{664C25C6-2627-4ED5-86DF-56594DAB86F9}" presName="parTxOnly" presStyleLbl="node1" presStyleIdx="1" presStyleCnt="5" custScaleY="99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B06D6-53A1-4C48-BB4F-9E170840D81F}" type="pres">
      <dgm:prSet presAssocID="{5BD383F5-1A86-4F58-8BE6-6DF46C2D1A06}" presName="parSpace" presStyleCnt="0"/>
      <dgm:spPr/>
    </dgm:pt>
    <dgm:pt modelId="{6828D115-1C3A-4BD6-81F0-31F7F053628A}" type="pres">
      <dgm:prSet presAssocID="{78075467-ED66-46FB-A65E-160C55BF504D}" presName="parTxOnly" presStyleLbl="node1" presStyleIdx="2" presStyleCnt="5" custScaleY="99583" custLinFactNeighborY="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6E0D-9970-40FE-A6A3-68A35566E034}" type="pres">
      <dgm:prSet presAssocID="{0E498CEC-AFC4-46C5-8981-54FDD0404069}" presName="parSpace" presStyleCnt="0"/>
      <dgm:spPr/>
    </dgm:pt>
    <dgm:pt modelId="{10610757-18C0-4C04-9E36-118D77326385}" type="pres">
      <dgm:prSet presAssocID="{60CCCDBE-4758-4449-A2F1-0E2B36DBC8AC}" presName="parTxOnly" presStyleLbl="node1" presStyleIdx="3" presStyleCnt="5" custLinFactNeighborY="13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11AD0-2C32-4024-AE01-0696001F30EC}" type="pres">
      <dgm:prSet presAssocID="{DE6FBBBE-5202-49F6-B8FB-064F98082F5F}" presName="parSpace" presStyleCnt="0"/>
      <dgm:spPr/>
    </dgm:pt>
    <dgm:pt modelId="{05157389-62E2-424D-A151-D43E0FC4E1F1}" type="pres">
      <dgm:prSet presAssocID="{BDBEC063-EF99-4552-91BF-E770B7C3632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DCD550-19EC-4BE0-BCC1-70AAA0008BAE}" type="presOf" srcId="{664C25C6-2627-4ED5-86DF-56594DAB86F9}" destId="{66752C53-56E8-4EC4-9EED-885C18400908}" srcOrd="0" destOrd="0" presId="urn:microsoft.com/office/officeart/2005/8/layout/hChevron3"/>
    <dgm:cxn modelId="{7DEFB253-F7A5-4232-928A-F4D8C2769C5F}" srcId="{4B76FEBB-AE6A-4AD8-B2C4-7183F0E6A32A}" destId="{664C25C6-2627-4ED5-86DF-56594DAB86F9}" srcOrd="1" destOrd="0" parTransId="{796D546F-2D6D-4D24-90D9-ABBDB5A249FC}" sibTransId="{5BD383F5-1A86-4F58-8BE6-6DF46C2D1A06}"/>
    <dgm:cxn modelId="{F809D64C-E1CD-4B4A-B956-E0FD84049E51}" type="presOf" srcId="{4B76FEBB-AE6A-4AD8-B2C4-7183F0E6A32A}" destId="{8E2AC804-EEB3-46AE-B18E-804830E6BEF0}" srcOrd="0" destOrd="0" presId="urn:microsoft.com/office/officeart/2005/8/layout/hChevron3"/>
    <dgm:cxn modelId="{B002B654-D0F3-48D8-8189-1C0500D2F24C}" srcId="{4B76FEBB-AE6A-4AD8-B2C4-7183F0E6A32A}" destId="{78075467-ED66-46FB-A65E-160C55BF504D}" srcOrd="2" destOrd="0" parTransId="{84797923-F7C0-4E17-9266-1B0DB2EE2EEB}" sibTransId="{0E498CEC-AFC4-46C5-8981-54FDD0404069}"/>
    <dgm:cxn modelId="{004CF992-D2F5-45FC-9B9B-014C2115591A}" srcId="{4B76FEBB-AE6A-4AD8-B2C4-7183F0E6A32A}" destId="{60CCCDBE-4758-4449-A2F1-0E2B36DBC8AC}" srcOrd="3" destOrd="0" parTransId="{B799D443-2B5F-4B89-9F9C-B518594FC52D}" sibTransId="{DE6FBBBE-5202-49F6-B8FB-064F98082F5F}"/>
    <dgm:cxn modelId="{B6EF6583-41FE-4DCC-9BD0-691994739A7D}" type="presOf" srcId="{60CCCDBE-4758-4449-A2F1-0E2B36DBC8AC}" destId="{10610757-18C0-4C04-9E36-118D77326385}" srcOrd="0" destOrd="0" presId="urn:microsoft.com/office/officeart/2005/8/layout/hChevron3"/>
    <dgm:cxn modelId="{ACB9B42E-F33D-4797-BE23-B139BF91FFCF}" type="presOf" srcId="{78075467-ED66-46FB-A65E-160C55BF504D}" destId="{6828D115-1C3A-4BD6-81F0-31F7F053628A}" srcOrd="0" destOrd="0" presId="urn:microsoft.com/office/officeart/2005/8/layout/hChevron3"/>
    <dgm:cxn modelId="{C7B5524F-CF85-4B8B-A9F5-D2BF40D23F98}" type="presOf" srcId="{BDBEC063-EF99-4552-91BF-E770B7C3632A}" destId="{05157389-62E2-424D-A151-D43E0FC4E1F1}" srcOrd="0" destOrd="0" presId="urn:microsoft.com/office/officeart/2005/8/layout/hChevron3"/>
    <dgm:cxn modelId="{71D36408-D516-4A33-B1F2-AE57EE68F57C}" type="presOf" srcId="{E407048D-BA62-4A31-8899-1EC57ADDD416}" destId="{2540EF52-33F5-474D-9487-8DE3EAFAFA35}" srcOrd="0" destOrd="0" presId="urn:microsoft.com/office/officeart/2005/8/layout/hChevron3"/>
    <dgm:cxn modelId="{A1E9CA17-0D20-4926-B9F4-FAA8C2058BD1}" srcId="{4B76FEBB-AE6A-4AD8-B2C4-7183F0E6A32A}" destId="{BDBEC063-EF99-4552-91BF-E770B7C3632A}" srcOrd="4" destOrd="0" parTransId="{A8951FFD-A9FD-493E-90E6-571B8C0E84F8}" sibTransId="{00428486-2873-4B5D-9DFF-A92A77D5524C}"/>
    <dgm:cxn modelId="{51CE862F-B6EF-468B-AEB0-B43AE8E911A2}" srcId="{4B76FEBB-AE6A-4AD8-B2C4-7183F0E6A32A}" destId="{E407048D-BA62-4A31-8899-1EC57ADDD416}" srcOrd="0" destOrd="0" parTransId="{46CD3C7B-FD06-433E-B7EE-AA992162E75C}" sibTransId="{2C10E1A3-1E58-4AA6-AD06-C3B01569E0DD}"/>
    <dgm:cxn modelId="{12452A15-ECD1-46C6-82F5-2E090509DECA}" type="presParOf" srcId="{8E2AC804-EEB3-46AE-B18E-804830E6BEF0}" destId="{2540EF52-33F5-474D-9487-8DE3EAFAFA35}" srcOrd="0" destOrd="0" presId="urn:microsoft.com/office/officeart/2005/8/layout/hChevron3"/>
    <dgm:cxn modelId="{4FDEF8DD-2C7C-4F49-89A0-19C38BB0633E}" type="presParOf" srcId="{8E2AC804-EEB3-46AE-B18E-804830E6BEF0}" destId="{AA0AD974-4F81-46F9-99CA-BB5B9B7D3CA2}" srcOrd="1" destOrd="0" presId="urn:microsoft.com/office/officeart/2005/8/layout/hChevron3"/>
    <dgm:cxn modelId="{683D134F-6B25-4930-AD6D-8F2068467707}" type="presParOf" srcId="{8E2AC804-EEB3-46AE-B18E-804830E6BEF0}" destId="{66752C53-56E8-4EC4-9EED-885C18400908}" srcOrd="2" destOrd="0" presId="urn:microsoft.com/office/officeart/2005/8/layout/hChevron3"/>
    <dgm:cxn modelId="{DEA32AB3-6F1F-424D-9E9F-6227498FDBAA}" type="presParOf" srcId="{8E2AC804-EEB3-46AE-B18E-804830E6BEF0}" destId="{B85B06D6-53A1-4C48-BB4F-9E170840D81F}" srcOrd="3" destOrd="0" presId="urn:microsoft.com/office/officeart/2005/8/layout/hChevron3"/>
    <dgm:cxn modelId="{4E636FE8-1354-4068-B301-D4B79D059B40}" type="presParOf" srcId="{8E2AC804-EEB3-46AE-B18E-804830E6BEF0}" destId="{6828D115-1C3A-4BD6-81F0-31F7F053628A}" srcOrd="4" destOrd="0" presId="urn:microsoft.com/office/officeart/2005/8/layout/hChevron3"/>
    <dgm:cxn modelId="{1BF66B66-E103-42FD-AC48-3D56E4AE4CDE}" type="presParOf" srcId="{8E2AC804-EEB3-46AE-B18E-804830E6BEF0}" destId="{C2606E0D-9970-40FE-A6A3-68A35566E034}" srcOrd="5" destOrd="0" presId="urn:microsoft.com/office/officeart/2005/8/layout/hChevron3"/>
    <dgm:cxn modelId="{21EB9C6D-D3C3-4EF3-B860-904BB1FADF02}" type="presParOf" srcId="{8E2AC804-EEB3-46AE-B18E-804830E6BEF0}" destId="{10610757-18C0-4C04-9E36-118D77326385}" srcOrd="6" destOrd="0" presId="urn:microsoft.com/office/officeart/2005/8/layout/hChevron3"/>
    <dgm:cxn modelId="{C0D60749-9613-4A87-AAAE-CC3B68A23B2D}" type="presParOf" srcId="{8E2AC804-EEB3-46AE-B18E-804830E6BEF0}" destId="{1C211AD0-2C32-4024-AE01-0696001F30EC}" srcOrd="7" destOrd="0" presId="urn:microsoft.com/office/officeart/2005/8/layout/hChevron3"/>
    <dgm:cxn modelId="{7ADEE4DB-44F7-4F66-8DF2-6B8A54E96FC6}" type="presParOf" srcId="{8E2AC804-EEB3-46AE-B18E-804830E6BEF0}" destId="{05157389-62E2-424D-A151-D43E0FC4E1F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EF52-33F5-474D-9487-8DE3EAFAFA35}">
      <dsp:nvSpPr>
        <dsp:cNvPr id="0" name=""/>
        <dsp:cNvSpPr/>
      </dsp:nvSpPr>
      <dsp:spPr>
        <a:xfrm>
          <a:off x="777" y="0"/>
          <a:ext cx="1516912" cy="5146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Functionalities</a:t>
          </a:r>
          <a:endParaRPr lang="en-US" sz="1100" b="0" kern="1200" dirty="0"/>
        </a:p>
      </dsp:txBody>
      <dsp:txXfrm>
        <a:off x="777" y="0"/>
        <a:ext cx="1388245" cy="514670"/>
      </dsp:txXfrm>
    </dsp:sp>
    <dsp:sp modelId="{66752C53-56E8-4EC4-9EED-885C18400908}">
      <dsp:nvSpPr>
        <dsp:cNvPr id="0" name=""/>
        <dsp:cNvSpPr/>
      </dsp:nvSpPr>
      <dsp:spPr>
        <a:xfrm>
          <a:off x="1214307" y="1073"/>
          <a:ext cx="1516912" cy="51252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Schedule</a:t>
          </a:r>
          <a:endParaRPr lang="en-US" sz="1100" b="0" kern="1200" dirty="0"/>
        </a:p>
      </dsp:txBody>
      <dsp:txXfrm>
        <a:off x="1470569" y="1073"/>
        <a:ext cx="1004389" cy="512523"/>
      </dsp:txXfrm>
    </dsp:sp>
    <dsp:sp modelId="{6828D115-1C3A-4BD6-81F0-31F7F053628A}">
      <dsp:nvSpPr>
        <dsp:cNvPr id="0" name=""/>
        <dsp:cNvSpPr/>
      </dsp:nvSpPr>
      <dsp:spPr>
        <a:xfrm>
          <a:off x="2427837" y="2146"/>
          <a:ext cx="1516912" cy="5125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Metrics	</a:t>
          </a:r>
        </a:p>
      </dsp:txBody>
      <dsp:txXfrm>
        <a:off x="2684099" y="2146"/>
        <a:ext cx="1004389" cy="512523"/>
      </dsp:txXfrm>
    </dsp:sp>
    <dsp:sp modelId="{10610757-18C0-4C04-9E36-118D77326385}">
      <dsp:nvSpPr>
        <dsp:cNvPr id="0" name=""/>
        <dsp:cNvSpPr/>
      </dsp:nvSpPr>
      <dsp:spPr>
        <a:xfrm>
          <a:off x="3641367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Roles and Responsibility</a:t>
          </a:r>
        </a:p>
      </dsp:txBody>
      <dsp:txXfrm>
        <a:off x="3898702" y="0"/>
        <a:ext cx="1002242" cy="514670"/>
      </dsp:txXfrm>
    </dsp:sp>
    <dsp:sp modelId="{05157389-62E2-424D-A151-D43E0FC4E1F1}">
      <dsp:nvSpPr>
        <dsp:cNvPr id="0" name=""/>
        <dsp:cNvSpPr/>
      </dsp:nvSpPr>
      <dsp:spPr>
        <a:xfrm>
          <a:off x="4854896" y="0"/>
          <a:ext cx="1516912" cy="5146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Pair Programming Structure</a:t>
          </a:r>
        </a:p>
      </dsp:txBody>
      <dsp:txXfrm>
        <a:off x="5112231" y="0"/>
        <a:ext cx="1002242" cy="514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67448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563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92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174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965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78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32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9886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7613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211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899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42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101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81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50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610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45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48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89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83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09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53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28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900"/>
            </a:lvl1pPr>
            <a:lvl2pPr lvl="1" algn="ctr" rtl="0">
              <a:spcBef>
                <a:spcPts val="0"/>
              </a:spcBef>
              <a:buSzPct val="100000"/>
              <a:defRPr sz="3900"/>
            </a:lvl2pPr>
            <a:lvl3pPr lvl="2" algn="ctr" rtl="0">
              <a:spcBef>
                <a:spcPts val="0"/>
              </a:spcBef>
              <a:buSzPct val="100000"/>
              <a:defRPr sz="3900"/>
            </a:lvl3pPr>
            <a:lvl4pPr lvl="3" algn="ctr" rtl="0">
              <a:spcBef>
                <a:spcPts val="0"/>
              </a:spcBef>
              <a:buSzPct val="100000"/>
              <a:defRPr sz="3900"/>
            </a:lvl4pPr>
            <a:lvl5pPr lvl="4" algn="ctr" rtl="0">
              <a:spcBef>
                <a:spcPts val="0"/>
              </a:spcBef>
              <a:buSzPct val="100000"/>
              <a:defRPr sz="3900"/>
            </a:lvl5pPr>
            <a:lvl6pPr lvl="5" algn="ctr" rtl="0">
              <a:spcBef>
                <a:spcPts val="0"/>
              </a:spcBef>
              <a:buSzPct val="100000"/>
              <a:defRPr sz="3900"/>
            </a:lvl6pPr>
            <a:lvl7pPr lvl="6" algn="ctr" rtl="0">
              <a:spcBef>
                <a:spcPts val="0"/>
              </a:spcBef>
              <a:buSzPct val="100000"/>
              <a:defRPr sz="3900"/>
            </a:lvl7pPr>
            <a:lvl8pPr lvl="7" algn="ctr" rtl="0">
              <a:spcBef>
                <a:spcPts val="0"/>
              </a:spcBef>
              <a:buSzPct val="100000"/>
              <a:defRPr sz="3900"/>
            </a:lvl8pPr>
            <a:lvl9pPr lvl="8" algn="ctr" rtl="0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9000"/>
            </a:lvl1pPr>
            <a:lvl2pPr lvl="1" algn="ctr" rtl="0">
              <a:spcBef>
                <a:spcPts val="0"/>
              </a:spcBef>
              <a:buSzPct val="100000"/>
              <a:defRPr sz="9000"/>
            </a:lvl2pPr>
            <a:lvl3pPr lvl="2" algn="ctr" rtl="0">
              <a:spcBef>
                <a:spcPts val="0"/>
              </a:spcBef>
              <a:buSzPct val="100000"/>
              <a:defRPr sz="9000"/>
            </a:lvl3pPr>
            <a:lvl4pPr lvl="3" algn="ctr" rtl="0">
              <a:spcBef>
                <a:spcPts val="0"/>
              </a:spcBef>
              <a:buSzPct val="100000"/>
              <a:defRPr sz="9000"/>
            </a:lvl4pPr>
            <a:lvl5pPr lvl="4" algn="ctr" rtl="0">
              <a:spcBef>
                <a:spcPts val="0"/>
              </a:spcBef>
              <a:buSzPct val="100000"/>
              <a:defRPr sz="9000"/>
            </a:lvl5pPr>
            <a:lvl6pPr lvl="5" algn="ctr" rtl="0">
              <a:spcBef>
                <a:spcPts val="0"/>
              </a:spcBef>
              <a:buSzPct val="100000"/>
              <a:defRPr sz="9000"/>
            </a:lvl6pPr>
            <a:lvl7pPr lvl="6" algn="ctr" rtl="0">
              <a:spcBef>
                <a:spcPts val="0"/>
              </a:spcBef>
              <a:buSzPct val="100000"/>
              <a:defRPr sz="9000"/>
            </a:lvl7pPr>
            <a:lvl8pPr lvl="7" algn="ctr" rtl="0">
              <a:spcBef>
                <a:spcPts val="0"/>
              </a:spcBef>
              <a:buSzPct val="100000"/>
              <a:defRPr sz="9000"/>
            </a:lvl8pPr>
            <a:lvl9pPr lvl="8" algn="ctr" rtl="0">
              <a:spcBef>
                <a:spcPts val="0"/>
              </a:spcBef>
              <a:buSzPct val="100000"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4350" y="1010211"/>
            <a:ext cx="5829300" cy="6051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514350" y="3212073"/>
            <a:ext cx="5829300" cy="6051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14350" y="1113584"/>
            <a:ext cx="5829300" cy="20574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426085" y="3080267"/>
            <a:ext cx="685800" cy="6858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02" y="1074167"/>
            <a:ext cx="5694998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789" y="3291840"/>
            <a:ext cx="4438841" cy="802386"/>
          </a:xfrm>
        </p:spPr>
        <p:txBody>
          <a:bodyPr>
            <a:normAutofit/>
          </a:bodyPr>
          <a:lstStyle>
            <a:lvl1pPr marL="0" indent="0" algn="l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4704589"/>
            <a:ext cx="355930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33210" y="3170396"/>
            <a:ext cx="671551" cy="480060"/>
          </a:xfrm>
        </p:spPr>
        <p:txBody>
          <a:bodyPr/>
          <a:lstStyle>
            <a:lvl1pPr>
              <a:defRPr sz="2100" b="1"/>
            </a:lvl1pPr>
          </a:lstStyle>
          <a:p>
            <a:pPr algn="r"/>
            <a:fld id="{00000000-1234-1234-1234-123412341234}" type="slidenum">
              <a:rPr lang="en-GB" sz="750" smtClean="0">
                <a:solidFill>
                  <a:schemeClr val="lt2"/>
                </a:solidFill>
              </a:rPr>
              <a:pPr algn="r"/>
              <a:t>‹#›</a:t>
            </a:fld>
            <a:endParaRPr lang="en-GB" sz="75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101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z="750" smtClean="0">
                <a:solidFill>
                  <a:schemeClr val="lt2"/>
                </a:solidFill>
              </a:rPr>
              <a:pPr algn="r"/>
              <a:t>‹#›</a:t>
            </a:fld>
            <a:endParaRPr lang="en-GB" sz="75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0073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6858000" cy="145500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09" y="918972"/>
            <a:ext cx="5220653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248" y="3765042"/>
            <a:ext cx="5092065" cy="800100"/>
          </a:xfrm>
        </p:spPr>
        <p:txBody>
          <a:bodyPr anchor="t">
            <a:normAutofit/>
          </a:bodyPr>
          <a:lstStyle>
            <a:lvl1pPr marL="0" indent="0">
              <a:buNone/>
              <a:defRPr sz="1350" b="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3938" y="4704589"/>
            <a:ext cx="1487424" cy="27384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7074" y="4704588"/>
            <a:ext cx="3559302" cy="27384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75397" y="1822967"/>
            <a:ext cx="685800" cy="6858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88" y="1881455"/>
            <a:ext cx="668418" cy="540249"/>
          </a:xfrm>
        </p:spPr>
        <p:txBody>
          <a:bodyPr/>
          <a:lstStyle>
            <a:lvl1pPr>
              <a:defRPr sz="2100"/>
            </a:lvl1pPr>
          </a:lstStyle>
          <a:p>
            <a:pPr algn="r"/>
            <a:fld id="{00000000-1234-1234-1234-123412341234}" type="slidenum">
              <a:rPr lang="en-GB" sz="750" smtClean="0">
                <a:solidFill>
                  <a:schemeClr val="lt2"/>
                </a:solidFill>
              </a:rPr>
              <a:pPr algn="r"/>
              <a:t>‹#›</a:t>
            </a:fld>
            <a:endParaRPr lang="en-GB" sz="75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7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274320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4164" y="1645920"/>
            <a:ext cx="274320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z="750" smtClean="0">
                <a:solidFill>
                  <a:schemeClr val="lt2"/>
                </a:solidFill>
              </a:rPr>
              <a:pPr algn="r"/>
              <a:t>‹#›</a:t>
            </a:fld>
            <a:endParaRPr lang="en-GB" sz="75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078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6192"/>
            <a:ext cx="274320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057400"/>
            <a:ext cx="274320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5595" y="1536192"/>
            <a:ext cx="274320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5595" y="2057400"/>
            <a:ext cx="274320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z="750" smtClean="0">
                <a:solidFill>
                  <a:schemeClr val="lt2"/>
                </a:solidFill>
              </a:rPr>
              <a:pPr algn="r"/>
              <a:t>‹#›</a:t>
            </a:fld>
            <a:endParaRPr lang="en-GB" sz="75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128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919A6-33EB-49BD-A62F-1FA56B9F9712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z="750" smtClean="0">
                <a:solidFill>
                  <a:schemeClr val="lt2"/>
                </a:solidFill>
              </a:rPr>
              <a:pPr algn="r"/>
              <a:t>‹#›</a:t>
            </a:fld>
            <a:endParaRPr lang="en-GB" sz="75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613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277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70854" y="1"/>
            <a:ext cx="2187146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514350"/>
            <a:ext cx="1800225" cy="13030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514350"/>
            <a:ext cx="3775329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1817370"/>
            <a:ext cx="1800225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3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1998" y="4691444"/>
            <a:ext cx="294894" cy="29489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z="750" smtClean="0">
                <a:solidFill>
                  <a:schemeClr val="lt2"/>
                </a:solidFill>
              </a:rPr>
              <a:pPr algn="r"/>
              <a:t>‹#›</a:t>
            </a:fld>
            <a:endParaRPr lang="en-GB" sz="75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501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700"/>
            </a:lvl1pPr>
            <a:lvl2pPr lvl="1" algn="ctr" rtl="0">
              <a:spcBef>
                <a:spcPts val="0"/>
              </a:spcBef>
              <a:buSzPct val="100000"/>
              <a:defRPr sz="2700"/>
            </a:lvl2pPr>
            <a:lvl3pPr lvl="2" algn="ctr" rtl="0">
              <a:spcBef>
                <a:spcPts val="0"/>
              </a:spcBef>
              <a:buSzPct val="100000"/>
              <a:defRPr sz="2700"/>
            </a:lvl3pPr>
            <a:lvl4pPr lvl="3" algn="ctr" rtl="0">
              <a:spcBef>
                <a:spcPts val="0"/>
              </a:spcBef>
              <a:buSzPct val="100000"/>
              <a:defRPr sz="2700"/>
            </a:lvl4pPr>
            <a:lvl5pPr lvl="4" algn="ctr" rtl="0">
              <a:spcBef>
                <a:spcPts val="0"/>
              </a:spcBef>
              <a:buSzPct val="100000"/>
              <a:defRPr sz="2700"/>
            </a:lvl5pPr>
            <a:lvl6pPr lvl="5" algn="ctr" rtl="0">
              <a:spcBef>
                <a:spcPts val="0"/>
              </a:spcBef>
              <a:buSzPct val="100000"/>
              <a:defRPr sz="2700"/>
            </a:lvl6pPr>
            <a:lvl7pPr lvl="6" algn="ctr" rtl="0">
              <a:spcBef>
                <a:spcPts val="0"/>
              </a:spcBef>
              <a:buSzPct val="100000"/>
              <a:defRPr sz="2700"/>
            </a:lvl7pPr>
            <a:lvl8pPr lvl="7" algn="ctr" rtl="0">
              <a:spcBef>
                <a:spcPts val="0"/>
              </a:spcBef>
              <a:buSzPct val="100000"/>
              <a:defRPr sz="2700"/>
            </a:lvl8pPr>
            <a:lvl9pPr lvl="8" algn="ctr" rtl="0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0854" y="1"/>
            <a:ext cx="2187146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514350"/>
            <a:ext cx="1800225" cy="13030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670854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1817370"/>
            <a:ext cx="1800225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3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1998" y="4691444"/>
            <a:ext cx="294894" cy="29489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z="750" smtClean="0">
                <a:solidFill>
                  <a:schemeClr val="lt2"/>
                </a:solidFill>
              </a:rPr>
              <a:pPr algn="r"/>
              <a:t>‹#›</a:t>
            </a:fld>
            <a:endParaRPr lang="en-GB" sz="75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3680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z="750" smtClean="0">
                <a:solidFill>
                  <a:schemeClr val="lt2"/>
                </a:solidFill>
              </a:rPr>
              <a:pPr algn="r"/>
              <a:t>‹#›</a:t>
            </a:fld>
            <a:endParaRPr lang="en-GB" sz="75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3339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00050"/>
            <a:ext cx="1435894" cy="42291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0076" y="400050"/>
            <a:ext cx="4221956" cy="422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z="750" smtClean="0">
                <a:solidFill>
                  <a:schemeClr val="lt2"/>
                </a:solidFill>
              </a:rPr>
              <a:pPr algn="r"/>
              <a:t>‹#›</a:t>
            </a:fld>
            <a:endParaRPr lang="en-GB" sz="75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3308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1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25"/>
            <a:ext cx="3429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150"/>
            </a:lvl1pPr>
            <a:lvl2pPr lvl="1" algn="ctr" rtl="0">
              <a:spcBef>
                <a:spcPts val="0"/>
              </a:spcBef>
              <a:buSzPct val="100000"/>
              <a:defRPr sz="3150"/>
            </a:lvl2pPr>
            <a:lvl3pPr lvl="2" algn="ctr" rtl="0">
              <a:spcBef>
                <a:spcPts val="0"/>
              </a:spcBef>
              <a:buSzPct val="100000"/>
              <a:defRPr sz="3150"/>
            </a:lvl3pPr>
            <a:lvl4pPr lvl="3" algn="ctr" rtl="0">
              <a:spcBef>
                <a:spcPts val="0"/>
              </a:spcBef>
              <a:buSzPct val="100000"/>
              <a:defRPr sz="3150"/>
            </a:lvl4pPr>
            <a:lvl5pPr lvl="4" algn="ctr" rtl="0">
              <a:spcBef>
                <a:spcPts val="0"/>
              </a:spcBef>
              <a:buSzPct val="100000"/>
              <a:defRPr sz="3150"/>
            </a:lvl5pPr>
            <a:lvl6pPr lvl="5" algn="ctr" rtl="0">
              <a:spcBef>
                <a:spcPts val="0"/>
              </a:spcBef>
              <a:buSzPct val="100000"/>
              <a:defRPr sz="3150"/>
            </a:lvl6pPr>
            <a:lvl7pPr lvl="6" algn="ctr" rtl="0">
              <a:spcBef>
                <a:spcPts val="0"/>
              </a:spcBef>
              <a:buSzPct val="100000"/>
              <a:defRPr sz="3150"/>
            </a:lvl7pPr>
            <a:lvl8pPr lvl="7" algn="ctr" rtl="0">
              <a:spcBef>
                <a:spcPts val="0"/>
              </a:spcBef>
              <a:buSzPct val="100000"/>
              <a:defRPr sz="3150"/>
            </a:lvl8pPr>
            <a:lvl9pPr lvl="8" algn="ctr" rtl="0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GB" sz="750" smtClean="0">
                <a:solidFill>
                  <a:schemeClr val="lt2"/>
                </a:solidFill>
              </a:rPr>
              <a:pPr algn="r"/>
              <a:t>‹#›</a:t>
            </a:fld>
            <a:endParaRPr lang="en-GB" sz="75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391998" y="4691444"/>
            <a:ext cx="294894" cy="294894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363474"/>
            <a:ext cx="58293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91056"/>
            <a:ext cx="58293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4276" y="4704589"/>
            <a:ext cx="18413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04589"/>
            <a:ext cx="355930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2510" y="4704589"/>
            <a:ext cx="3600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 b="1" spc="-53" baseline="0">
                <a:solidFill>
                  <a:srgbClr val="FFFFFF"/>
                </a:solidFill>
                <a:latin typeface="+mn-lt"/>
              </a:defRPr>
            </a:lvl1pPr>
          </a:lstStyle>
          <a:p>
            <a:pPr algn="r"/>
            <a:fld id="{00000000-1234-1234-1234-123412341234}" type="slidenum">
              <a:rPr lang="en-GB" sz="750" smtClean="0">
                <a:solidFill>
                  <a:schemeClr val="lt2"/>
                </a:solidFill>
              </a:rPr>
              <a:pPr algn="r"/>
              <a:t>‹#›</a:t>
            </a:fld>
            <a:endParaRPr lang="en-GB" sz="75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15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diagramData" Target="../diagrams/data13.xml"/><Relationship Id="rId5" Type="http://schemas.openxmlformats.org/officeDocument/2006/relationships/image" Target="../media/image6.png"/><Relationship Id="rId10" Type="http://schemas.microsoft.com/office/2007/relationships/diagramDrawing" Target="../diagrams/drawing13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6.png"/><Relationship Id="rId9" Type="http://schemas.microsoft.com/office/2007/relationships/diagramDrawing" Target="../diagrams/drawin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11" Type="http://schemas.microsoft.com/office/2007/relationships/diagramDrawing" Target="../diagrams/drawing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33781" y="725775"/>
            <a:ext cx="6390450" cy="15394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GB" sz="4500" dirty="0">
                <a:latin typeface="Rockwell Condensed" panose="02060603050405020104" pitchFamily="18" charset="0"/>
                <a:ea typeface="Luckiest Guy"/>
                <a:cs typeface="Luckiest Guy"/>
                <a:sym typeface="Luckiest Guy"/>
              </a:rPr>
              <a:t>PM Review </a:t>
            </a:r>
            <a:r>
              <a:rPr lang="en-GB" sz="4500" dirty="0" err="1">
                <a:latin typeface="Rockwell Condensed" panose="02060603050405020104" pitchFamily="18" charset="0"/>
                <a:ea typeface="Luckiest Guy"/>
                <a:cs typeface="Luckiest Guy"/>
                <a:sym typeface="Luckiest Guy"/>
              </a:rPr>
              <a:t>Wk</a:t>
            </a:r>
            <a:r>
              <a:rPr lang="en-GB" sz="4500" dirty="0">
                <a:latin typeface="Rockwell Condensed" panose="02060603050405020104" pitchFamily="18" charset="0"/>
                <a:ea typeface="Luckiest Guy"/>
                <a:cs typeface="Luckiest Guy"/>
                <a:sym typeface="Luckiest Guy"/>
              </a:rPr>
              <a:t> 7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33775" y="2388356"/>
            <a:ext cx="6390450" cy="5296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GB">
                <a:latin typeface="Luckiest Guy"/>
                <a:ea typeface="Luckiest Guy"/>
                <a:cs typeface="Luckiest Guy"/>
                <a:sym typeface="Luckiest Guy"/>
              </a:rPr>
              <a:t>G2T6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642919" y="3041138"/>
            <a:ext cx="3146625" cy="5296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l"/>
            <a:r>
              <a:rPr lang="en-GB" sz="1200"/>
              <a:t>Lim Wai Liang Aloysius</a:t>
            </a:r>
          </a:p>
          <a:p>
            <a:pPr algn="l"/>
            <a:r>
              <a:rPr lang="en-GB" sz="1200"/>
              <a:t>Chen Huiyan</a:t>
            </a:r>
          </a:p>
          <a:p>
            <a:pPr algn="l"/>
            <a:r>
              <a:rPr lang="en-GB" sz="1200"/>
              <a:t>Haseena Banu Binte Ghulam Mohamed</a:t>
            </a:r>
          </a:p>
          <a:p>
            <a:pPr algn="l"/>
            <a:r>
              <a:rPr lang="en-GB" sz="1200"/>
              <a:t>Seah Chen Xun Regan</a:t>
            </a:r>
          </a:p>
          <a:p>
            <a:pPr algn="l"/>
            <a:r>
              <a:rPr lang="en-GB" sz="1200"/>
              <a:t>Lim Wei Lin Cheryl</a:t>
            </a:r>
          </a:p>
          <a:p>
            <a:pPr algn="l"/>
            <a:endParaRPr/>
          </a:p>
        </p:txBody>
      </p:sp>
      <p:cxnSp>
        <p:nvCxnSpPr>
          <p:cNvPr id="57" name="Shape 57"/>
          <p:cNvCxnSpPr/>
          <p:nvPr/>
        </p:nvCxnSpPr>
        <p:spPr>
          <a:xfrm>
            <a:off x="233775" y="2265225"/>
            <a:ext cx="639045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55657"/>
            <a:ext cx="6390450" cy="572700"/>
          </a:xfrm>
        </p:spPr>
        <p:txBody>
          <a:bodyPr>
            <a:noAutofit/>
          </a:bodyPr>
          <a:lstStyle/>
          <a:p>
            <a:r>
              <a:rPr lang="en-US" sz="4800" dirty="0" smtClean="0"/>
              <a:t>Critical path</a:t>
            </a:r>
            <a:endParaRPr lang="en-US" sz="4800" dirty="0"/>
          </a:p>
        </p:txBody>
      </p:sp>
      <p:graphicFrame>
        <p:nvGraphicFramePr>
          <p:cNvPr id="92" name="Diagram 91"/>
          <p:cNvGraphicFramePr/>
          <p:nvPr>
            <p:extLst>
              <p:ext uri="{D42A27DB-BD31-4B8C-83A1-F6EECF244321}">
                <p14:modId xmlns:p14="http://schemas.microsoft.com/office/powerpoint/2010/main" val="2645585515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" name="Rounded Rectangle 92"/>
          <p:cNvSpPr/>
          <p:nvPr/>
        </p:nvSpPr>
        <p:spPr>
          <a:xfrm>
            <a:off x="184790" y="3733521"/>
            <a:ext cx="6574335" cy="594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Iteration </a:t>
            </a:r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94" name="Shape 83"/>
          <p:cNvSpPr/>
          <p:nvPr/>
        </p:nvSpPr>
        <p:spPr>
          <a:xfrm>
            <a:off x="8791574" y="2208068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Buffer Coding </a:t>
            </a:r>
            <a:r>
              <a:rPr lang="en-GB" sz="1100" i="1" dirty="0" err="1">
                <a:solidFill>
                  <a:schemeClr val="tx1"/>
                </a:solidFill>
              </a:rPr>
              <a:t>TIme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95" name="Shape 78"/>
          <p:cNvSpPr/>
          <p:nvPr/>
        </p:nvSpPr>
        <p:spPr>
          <a:xfrm>
            <a:off x="7293063" y="245867"/>
            <a:ext cx="1462289" cy="56407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Admin </a:t>
            </a:r>
            <a:r>
              <a:rPr lang="en-GB" sz="1100" i="1" dirty="0" smtClean="0">
                <a:solidFill>
                  <a:schemeClr val="tx1"/>
                </a:solidFill>
              </a:rPr>
              <a:t>Functionality</a:t>
            </a:r>
          </a:p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Clear Rounds</a:t>
            </a:r>
            <a:br>
              <a:rPr lang="en-GB" sz="1100" i="1" dirty="0" smtClean="0">
                <a:solidFill>
                  <a:schemeClr val="tx1"/>
                </a:solidFill>
              </a:rPr>
            </a:br>
            <a:r>
              <a:rPr lang="en-GB" sz="1100" i="1" dirty="0" smtClean="0">
                <a:solidFill>
                  <a:schemeClr val="tx1"/>
                </a:solidFill>
              </a:rPr>
              <a:t>(3 Days)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96" name="Shape 79"/>
          <p:cNvSpPr/>
          <p:nvPr/>
        </p:nvSpPr>
        <p:spPr>
          <a:xfrm>
            <a:off x="7262975" y="901872"/>
            <a:ext cx="2087290" cy="731983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Student </a:t>
            </a:r>
            <a:r>
              <a:rPr lang="en-GB" sz="1100" i="1" dirty="0" smtClean="0">
                <a:solidFill>
                  <a:schemeClr val="tx1"/>
                </a:solidFill>
              </a:rPr>
              <a:t>Functionality</a:t>
            </a:r>
          </a:p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Bidding</a:t>
            </a:r>
          </a:p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(7 Days)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97" name="Shape 80"/>
          <p:cNvSpPr/>
          <p:nvPr/>
        </p:nvSpPr>
        <p:spPr>
          <a:xfrm>
            <a:off x="7493419" y="1639130"/>
            <a:ext cx="1069200" cy="568938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Web </a:t>
            </a:r>
            <a:r>
              <a:rPr lang="en-GB" sz="1100" i="1" dirty="0" smtClean="0">
                <a:solidFill>
                  <a:schemeClr val="tx1"/>
                </a:solidFill>
              </a:rPr>
              <a:t>Service</a:t>
            </a:r>
            <a:endParaRPr lang="en-GB" sz="1100" i="1" dirty="0">
              <a:solidFill>
                <a:schemeClr val="tx1"/>
              </a:solidFill>
            </a:endParaRPr>
          </a:p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98" name="Shape 82"/>
          <p:cNvSpPr/>
          <p:nvPr/>
        </p:nvSpPr>
        <p:spPr>
          <a:xfrm>
            <a:off x="8784914" y="1639130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UAT Mitigation</a:t>
            </a:r>
          </a:p>
        </p:txBody>
      </p:sp>
      <p:sp>
        <p:nvSpPr>
          <p:cNvPr id="99" name="Shape 76"/>
          <p:cNvSpPr/>
          <p:nvPr/>
        </p:nvSpPr>
        <p:spPr>
          <a:xfrm>
            <a:off x="7919406" y="3319296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Admin UI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00" name="Shape 76"/>
          <p:cNvSpPr/>
          <p:nvPr/>
        </p:nvSpPr>
        <p:spPr>
          <a:xfrm>
            <a:off x="7907901" y="3826480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Student UI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01" name="Shape 72"/>
          <p:cNvSpPr/>
          <p:nvPr/>
        </p:nvSpPr>
        <p:spPr>
          <a:xfrm>
            <a:off x="184790" y="902231"/>
            <a:ext cx="1069200" cy="544906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Login</a:t>
            </a:r>
          </a:p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(1 Day)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102" name="Shape 75"/>
          <p:cNvSpPr/>
          <p:nvPr/>
        </p:nvSpPr>
        <p:spPr>
          <a:xfrm>
            <a:off x="1611726" y="895667"/>
            <a:ext cx="2801248" cy="55147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2000" i="1" dirty="0" smtClean="0">
                <a:solidFill>
                  <a:schemeClr val="tx1"/>
                </a:solidFill>
              </a:rPr>
              <a:t>Controllers</a:t>
            </a:r>
          </a:p>
          <a:p>
            <a:pPr algn="ctr"/>
            <a:r>
              <a:rPr lang="en-GB" sz="2000" i="1" dirty="0" smtClean="0">
                <a:solidFill>
                  <a:schemeClr val="tx1"/>
                </a:solidFill>
              </a:rPr>
              <a:t>(4 Days) </a:t>
            </a:r>
            <a:endParaRPr lang="en-GB" sz="2000" i="1" dirty="0">
              <a:solidFill>
                <a:schemeClr val="tx1"/>
              </a:solidFill>
            </a:endParaRPr>
          </a:p>
        </p:txBody>
      </p:sp>
      <p:sp>
        <p:nvSpPr>
          <p:cNvPr id="103" name="Shape 76"/>
          <p:cNvSpPr/>
          <p:nvPr/>
        </p:nvSpPr>
        <p:spPr>
          <a:xfrm>
            <a:off x="1611726" y="1559553"/>
            <a:ext cx="1974312" cy="541943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DAOs</a:t>
            </a:r>
          </a:p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(3 Days)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104" name="Shape 76"/>
          <p:cNvSpPr/>
          <p:nvPr/>
        </p:nvSpPr>
        <p:spPr>
          <a:xfrm>
            <a:off x="1611725" y="2208068"/>
            <a:ext cx="1099669" cy="48016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Login UI </a:t>
            </a:r>
            <a:br>
              <a:rPr lang="en-GB" sz="1800" i="1" dirty="0" smtClean="0">
                <a:solidFill>
                  <a:schemeClr val="tx1"/>
                </a:solidFill>
              </a:rPr>
            </a:br>
            <a:r>
              <a:rPr lang="en-GB" sz="1800" i="1" dirty="0" smtClean="0">
                <a:solidFill>
                  <a:schemeClr val="tx1"/>
                </a:solidFill>
              </a:rPr>
              <a:t>(1 Day)</a:t>
            </a:r>
            <a:endParaRPr lang="en-GB" sz="1800" i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101" idx="1"/>
          </p:cNvCxnSpPr>
          <p:nvPr/>
        </p:nvCxnSpPr>
        <p:spPr>
          <a:xfrm>
            <a:off x="0" y="1171402"/>
            <a:ext cx="184790" cy="3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1" idx="3"/>
            <a:endCxn id="102" idx="1"/>
          </p:cNvCxnSpPr>
          <p:nvPr/>
        </p:nvCxnSpPr>
        <p:spPr>
          <a:xfrm flipV="1">
            <a:off x="1253990" y="1171402"/>
            <a:ext cx="357736" cy="3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01" idx="3"/>
            <a:endCxn id="103" idx="1"/>
          </p:cNvCxnSpPr>
          <p:nvPr/>
        </p:nvCxnSpPr>
        <p:spPr>
          <a:xfrm>
            <a:off x="1253990" y="1174684"/>
            <a:ext cx="357736" cy="655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1" idx="3"/>
            <a:endCxn id="104" idx="1"/>
          </p:cNvCxnSpPr>
          <p:nvPr/>
        </p:nvCxnSpPr>
        <p:spPr>
          <a:xfrm>
            <a:off x="1253990" y="1174684"/>
            <a:ext cx="357735" cy="127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412974" y="1168120"/>
            <a:ext cx="357736" cy="3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hape 76"/>
          <p:cNvSpPr/>
          <p:nvPr/>
        </p:nvSpPr>
        <p:spPr>
          <a:xfrm>
            <a:off x="4770710" y="902231"/>
            <a:ext cx="1974312" cy="541943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Debug</a:t>
            </a:r>
          </a:p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(2 Days)</a:t>
            </a:r>
            <a:endParaRPr lang="en-GB" sz="1800" i="1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103" idx="3"/>
            <a:endCxn id="52" idx="2"/>
          </p:cNvCxnSpPr>
          <p:nvPr/>
        </p:nvCxnSpPr>
        <p:spPr>
          <a:xfrm flipV="1">
            <a:off x="3586038" y="1444174"/>
            <a:ext cx="2171828" cy="386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4" idx="3"/>
            <a:endCxn id="52" idx="2"/>
          </p:cNvCxnSpPr>
          <p:nvPr/>
        </p:nvCxnSpPr>
        <p:spPr>
          <a:xfrm flipV="1">
            <a:off x="2711394" y="1444174"/>
            <a:ext cx="3046472" cy="1003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759126" y="1168120"/>
            <a:ext cx="98874" cy="9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0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55657"/>
            <a:ext cx="6390450" cy="572700"/>
          </a:xfrm>
        </p:spPr>
        <p:txBody>
          <a:bodyPr>
            <a:noAutofit/>
          </a:bodyPr>
          <a:lstStyle/>
          <a:p>
            <a:r>
              <a:rPr lang="en-US" sz="4800" dirty="0" smtClean="0"/>
              <a:t>Critical path</a:t>
            </a:r>
            <a:endParaRPr lang="en-US" sz="4800" dirty="0"/>
          </a:p>
        </p:txBody>
      </p:sp>
      <p:graphicFrame>
        <p:nvGraphicFramePr>
          <p:cNvPr id="92" name="Diagram 91"/>
          <p:cNvGraphicFramePr/>
          <p:nvPr>
            <p:extLst>
              <p:ext uri="{D42A27DB-BD31-4B8C-83A1-F6EECF244321}">
                <p14:modId xmlns:p14="http://schemas.microsoft.com/office/powerpoint/2010/main" val="3579046892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" name="Rounded Rectangle 92"/>
          <p:cNvSpPr/>
          <p:nvPr/>
        </p:nvSpPr>
        <p:spPr>
          <a:xfrm>
            <a:off x="184790" y="3733521"/>
            <a:ext cx="6574335" cy="594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Iteration 3</a:t>
            </a:r>
          </a:p>
        </p:txBody>
      </p:sp>
      <p:sp>
        <p:nvSpPr>
          <p:cNvPr id="94" name="Shape 83"/>
          <p:cNvSpPr/>
          <p:nvPr/>
        </p:nvSpPr>
        <p:spPr>
          <a:xfrm>
            <a:off x="8791574" y="2208068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Buffer Coding </a:t>
            </a:r>
            <a:r>
              <a:rPr lang="en-GB" sz="1100" i="1" dirty="0" err="1">
                <a:solidFill>
                  <a:schemeClr val="tx1"/>
                </a:solidFill>
              </a:rPr>
              <a:t>TIme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95" name="Shape 78"/>
          <p:cNvSpPr/>
          <p:nvPr/>
        </p:nvSpPr>
        <p:spPr>
          <a:xfrm>
            <a:off x="206200" y="818103"/>
            <a:ext cx="1828020" cy="64783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Admin </a:t>
            </a:r>
            <a:r>
              <a:rPr lang="en-GB" i="1" dirty="0" smtClean="0">
                <a:solidFill>
                  <a:schemeClr val="tx1"/>
                </a:solidFill>
              </a:rPr>
              <a:t>Functionality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Clear Rounds</a:t>
            </a:r>
            <a:br>
              <a:rPr lang="en-GB" i="1" dirty="0" smtClean="0">
                <a:solidFill>
                  <a:schemeClr val="tx1"/>
                </a:solidFill>
              </a:rPr>
            </a:br>
            <a:r>
              <a:rPr lang="en-GB" i="1" dirty="0" smtClean="0">
                <a:solidFill>
                  <a:schemeClr val="tx1"/>
                </a:solidFill>
              </a:rPr>
              <a:t>(3 Days)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96" name="Shape 79"/>
          <p:cNvSpPr/>
          <p:nvPr/>
        </p:nvSpPr>
        <p:spPr>
          <a:xfrm>
            <a:off x="199415" y="1639635"/>
            <a:ext cx="3584138" cy="731983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Student </a:t>
            </a:r>
            <a:r>
              <a:rPr lang="en-GB" sz="1800" i="1" dirty="0" smtClean="0">
                <a:solidFill>
                  <a:schemeClr val="tx1"/>
                </a:solidFill>
              </a:rPr>
              <a:t>Functionality</a:t>
            </a:r>
          </a:p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Bidding (7 </a:t>
            </a:r>
            <a:r>
              <a:rPr lang="en-GB" sz="1800" i="1" dirty="0" smtClean="0">
                <a:solidFill>
                  <a:schemeClr val="tx1"/>
                </a:solidFill>
              </a:rPr>
              <a:t>Days)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97" name="Shape 80"/>
          <p:cNvSpPr/>
          <p:nvPr/>
        </p:nvSpPr>
        <p:spPr>
          <a:xfrm>
            <a:off x="7493419" y="1639130"/>
            <a:ext cx="1069200" cy="568938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Web </a:t>
            </a:r>
            <a:r>
              <a:rPr lang="en-GB" sz="1100" i="1" dirty="0" smtClean="0">
                <a:solidFill>
                  <a:schemeClr val="tx1"/>
                </a:solidFill>
              </a:rPr>
              <a:t>Service</a:t>
            </a:r>
            <a:endParaRPr lang="en-GB" sz="1100" i="1" dirty="0">
              <a:solidFill>
                <a:schemeClr val="tx1"/>
              </a:solidFill>
            </a:endParaRPr>
          </a:p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98" name="Shape 82"/>
          <p:cNvSpPr/>
          <p:nvPr/>
        </p:nvSpPr>
        <p:spPr>
          <a:xfrm>
            <a:off x="8784914" y="1639130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UAT Mitigation</a:t>
            </a:r>
          </a:p>
        </p:txBody>
      </p:sp>
      <p:sp>
        <p:nvSpPr>
          <p:cNvPr id="99" name="Shape 76"/>
          <p:cNvSpPr/>
          <p:nvPr/>
        </p:nvSpPr>
        <p:spPr>
          <a:xfrm>
            <a:off x="2687541" y="818103"/>
            <a:ext cx="1082232" cy="62607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Admin UI </a:t>
            </a:r>
            <a:br>
              <a:rPr lang="en-GB" i="1" dirty="0" smtClean="0">
                <a:solidFill>
                  <a:schemeClr val="tx1"/>
                </a:solidFill>
              </a:rPr>
            </a:br>
            <a:r>
              <a:rPr lang="en-GB" i="1" dirty="0" smtClean="0">
                <a:solidFill>
                  <a:schemeClr val="tx1"/>
                </a:solidFill>
              </a:rPr>
              <a:t>(2 Days)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100" name="Shape 76"/>
          <p:cNvSpPr/>
          <p:nvPr/>
        </p:nvSpPr>
        <p:spPr>
          <a:xfrm>
            <a:off x="4357315" y="1708904"/>
            <a:ext cx="1096501" cy="593463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Student UI </a:t>
            </a:r>
            <a:br>
              <a:rPr lang="en-GB" i="1" dirty="0" smtClean="0">
                <a:solidFill>
                  <a:schemeClr val="tx1"/>
                </a:solidFill>
              </a:rPr>
            </a:br>
            <a:r>
              <a:rPr lang="en-GB" i="1" dirty="0" smtClean="0">
                <a:solidFill>
                  <a:schemeClr val="tx1"/>
                </a:solidFill>
              </a:rPr>
              <a:t>(2 Days)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52" name="Shape 76"/>
          <p:cNvSpPr/>
          <p:nvPr/>
        </p:nvSpPr>
        <p:spPr>
          <a:xfrm>
            <a:off x="4770710" y="818103"/>
            <a:ext cx="1974312" cy="62607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Debug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(2 Days)</a:t>
            </a:r>
            <a:endParaRPr lang="en-GB" i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759126" y="1168120"/>
            <a:ext cx="98874" cy="9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4625" y="2007563"/>
            <a:ext cx="184790" cy="3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6" idx="3"/>
            <a:endCxn id="100" idx="1"/>
          </p:cNvCxnSpPr>
          <p:nvPr/>
        </p:nvCxnSpPr>
        <p:spPr>
          <a:xfrm>
            <a:off x="3783553" y="2005627"/>
            <a:ext cx="573762" cy="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0" idx="3"/>
            <a:endCxn id="52" idx="2"/>
          </p:cNvCxnSpPr>
          <p:nvPr/>
        </p:nvCxnSpPr>
        <p:spPr>
          <a:xfrm flipV="1">
            <a:off x="5453816" y="1444174"/>
            <a:ext cx="304050" cy="56146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9" idx="3"/>
            <a:endCxn id="52" idx="1"/>
          </p:cNvCxnSpPr>
          <p:nvPr/>
        </p:nvCxnSpPr>
        <p:spPr>
          <a:xfrm>
            <a:off x="3769773" y="1131139"/>
            <a:ext cx="1000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5" idx="3"/>
            <a:endCxn id="99" idx="1"/>
          </p:cNvCxnSpPr>
          <p:nvPr/>
        </p:nvCxnSpPr>
        <p:spPr>
          <a:xfrm flipV="1">
            <a:off x="2034220" y="1131139"/>
            <a:ext cx="653321" cy="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5" idx="1"/>
          </p:cNvCxnSpPr>
          <p:nvPr/>
        </p:nvCxnSpPr>
        <p:spPr>
          <a:xfrm flipV="1">
            <a:off x="0" y="1142023"/>
            <a:ext cx="206200" cy="2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4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55657"/>
            <a:ext cx="6390450" cy="572700"/>
          </a:xfrm>
        </p:spPr>
        <p:txBody>
          <a:bodyPr>
            <a:noAutofit/>
          </a:bodyPr>
          <a:lstStyle/>
          <a:p>
            <a:r>
              <a:rPr lang="en-US" sz="4800" dirty="0" smtClean="0"/>
              <a:t>Critical path</a:t>
            </a:r>
            <a:endParaRPr lang="en-US" sz="4800" dirty="0"/>
          </a:p>
        </p:txBody>
      </p:sp>
      <p:graphicFrame>
        <p:nvGraphicFramePr>
          <p:cNvPr id="92" name="Diagram 91"/>
          <p:cNvGraphicFramePr/>
          <p:nvPr>
            <p:extLst>
              <p:ext uri="{D42A27DB-BD31-4B8C-83A1-F6EECF244321}">
                <p14:modId xmlns:p14="http://schemas.microsoft.com/office/powerpoint/2010/main" val="3403106890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" name="Rounded Rectangle 92"/>
          <p:cNvSpPr/>
          <p:nvPr/>
        </p:nvSpPr>
        <p:spPr>
          <a:xfrm>
            <a:off x="184791" y="3733521"/>
            <a:ext cx="3719300" cy="594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Iteration </a:t>
            </a:r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95" name="Shape 78"/>
          <p:cNvSpPr/>
          <p:nvPr/>
        </p:nvSpPr>
        <p:spPr>
          <a:xfrm>
            <a:off x="206200" y="901872"/>
            <a:ext cx="2338217" cy="56407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Web Service JSON (10 Days)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98" name="Shape 82"/>
          <p:cNvSpPr/>
          <p:nvPr/>
        </p:nvSpPr>
        <p:spPr>
          <a:xfrm>
            <a:off x="4212862" y="933676"/>
            <a:ext cx="1019096" cy="48453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UAT</a:t>
            </a:r>
            <a:br>
              <a:rPr lang="en-GB" sz="1600" i="1" dirty="0" smtClean="0">
                <a:solidFill>
                  <a:schemeClr val="tx1"/>
                </a:solidFill>
              </a:rPr>
            </a:br>
            <a:r>
              <a:rPr lang="en-GB" sz="1600" i="1" dirty="0" smtClean="0">
                <a:solidFill>
                  <a:schemeClr val="tx1"/>
                </a:solidFill>
              </a:rPr>
              <a:t>(1 Day)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0" y="1171402"/>
            <a:ext cx="184790" cy="3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hape 76"/>
          <p:cNvSpPr/>
          <p:nvPr/>
        </p:nvSpPr>
        <p:spPr>
          <a:xfrm>
            <a:off x="2790837" y="903712"/>
            <a:ext cx="946277" cy="541943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Debug</a:t>
            </a:r>
          </a:p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(2 Days)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95" idx="3"/>
            <a:endCxn id="52" idx="1"/>
          </p:cNvCxnSpPr>
          <p:nvPr/>
        </p:nvCxnSpPr>
        <p:spPr>
          <a:xfrm flipV="1">
            <a:off x="2544417" y="1174684"/>
            <a:ext cx="246420" cy="9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904090" y="3733521"/>
            <a:ext cx="2953910" cy="594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Iteration 5</a:t>
            </a:r>
          </a:p>
        </p:txBody>
      </p:sp>
      <p:cxnSp>
        <p:nvCxnSpPr>
          <p:cNvPr id="29" name="Straight Arrow Connector 28"/>
          <p:cNvCxnSpPr>
            <a:stCxn id="52" idx="3"/>
            <a:endCxn id="98" idx="1"/>
          </p:cNvCxnSpPr>
          <p:nvPr/>
        </p:nvCxnSpPr>
        <p:spPr>
          <a:xfrm>
            <a:off x="3737114" y="1174684"/>
            <a:ext cx="475748" cy="1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hape 76"/>
          <p:cNvSpPr/>
          <p:nvPr/>
        </p:nvSpPr>
        <p:spPr>
          <a:xfrm>
            <a:off x="5578752" y="684023"/>
            <a:ext cx="1229806" cy="97299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Fixing Code From UAT</a:t>
            </a:r>
          </a:p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(6 Days)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98" idx="3"/>
            <a:endCxn id="30" idx="1"/>
          </p:cNvCxnSpPr>
          <p:nvPr/>
        </p:nvCxnSpPr>
        <p:spPr>
          <a:xfrm flipV="1">
            <a:off x="5231958" y="1170518"/>
            <a:ext cx="346794" cy="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55657"/>
            <a:ext cx="6390450" cy="572700"/>
          </a:xfrm>
        </p:spPr>
        <p:txBody>
          <a:bodyPr>
            <a:noAutofit/>
          </a:bodyPr>
          <a:lstStyle/>
          <a:p>
            <a:r>
              <a:rPr lang="en-US" sz="4800" dirty="0" smtClean="0"/>
              <a:t>Critical path</a:t>
            </a:r>
            <a:endParaRPr lang="en-US" sz="4800" dirty="0"/>
          </a:p>
        </p:txBody>
      </p:sp>
      <p:graphicFrame>
        <p:nvGraphicFramePr>
          <p:cNvPr id="92" name="Diagram 91"/>
          <p:cNvGraphicFramePr/>
          <p:nvPr>
            <p:extLst>
              <p:ext uri="{D42A27DB-BD31-4B8C-83A1-F6EECF244321}">
                <p14:modId xmlns:p14="http://schemas.microsoft.com/office/powerpoint/2010/main" val="3403106890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" name="Rounded Rectangle 92"/>
          <p:cNvSpPr/>
          <p:nvPr/>
        </p:nvSpPr>
        <p:spPr>
          <a:xfrm>
            <a:off x="184790" y="3733521"/>
            <a:ext cx="6510207" cy="594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Iteration </a:t>
            </a:r>
            <a:r>
              <a:rPr lang="en-US" sz="3600" dirty="0"/>
              <a:t>6</a:t>
            </a:r>
            <a:endParaRPr lang="en-US" sz="3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0" y="1171402"/>
            <a:ext cx="184790" cy="3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hape 76"/>
          <p:cNvSpPr/>
          <p:nvPr/>
        </p:nvSpPr>
        <p:spPr>
          <a:xfrm>
            <a:off x="184790" y="665797"/>
            <a:ext cx="1229806" cy="97299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Buffer Days </a:t>
            </a:r>
            <a:br>
              <a:rPr lang="en-GB" sz="1600" i="1" dirty="0" smtClean="0">
                <a:solidFill>
                  <a:schemeClr val="tx1"/>
                </a:solidFill>
              </a:rPr>
            </a:br>
            <a:r>
              <a:rPr lang="en-GB" sz="1600" i="1" dirty="0" smtClean="0">
                <a:solidFill>
                  <a:schemeClr val="tx1"/>
                </a:solidFill>
              </a:rPr>
              <a:t>(7 Days)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6039" y="1924356"/>
            <a:ext cx="2878372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Project ends on </a:t>
            </a:r>
            <a:r>
              <a:rPr lang="en-US" sz="1800" b="1" dirty="0" smtClean="0">
                <a:latin typeface="+mn-lt"/>
              </a:rPr>
              <a:t>13 Nov</a:t>
            </a:r>
            <a:endParaRPr lang="en-US" sz="1800" b="1" dirty="0" smtClean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Buffer Days: </a:t>
            </a:r>
            <a:r>
              <a:rPr lang="en-US" sz="2800" dirty="0" smtClean="0">
                <a:latin typeface="+mn-lt"/>
              </a:rPr>
              <a:t>7 Days </a:t>
            </a:r>
          </a:p>
          <a:p>
            <a:r>
              <a:rPr lang="en-US" sz="2800" dirty="0" smtClean="0"/>
              <a:t>(6 Nov – 12 Nov)</a:t>
            </a:r>
            <a:endParaRPr lang="en-US" sz="2800" dirty="0">
              <a:latin typeface="+mn-lt"/>
            </a:endParaRPr>
          </a:p>
        </p:txBody>
      </p:sp>
      <p:sp>
        <p:nvSpPr>
          <p:cNvPr id="15" name="Shape 76"/>
          <p:cNvSpPr/>
          <p:nvPr/>
        </p:nvSpPr>
        <p:spPr>
          <a:xfrm>
            <a:off x="1756038" y="661054"/>
            <a:ext cx="1400629" cy="97299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Project Submission 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0" idx="3"/>
            <a:endCxn id="15" idx="1"/>
          </p:cNvCxnSpPr>
          <p:nvPr/>
        </p:nvCxnSpPr>
        <p:spPr>
          <a:xfrm flipV="1">
            <a:off x="1414596" y="1147549"/>
            <a:ext cx="341442" cy="4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76"/>
          <p:cNvSpPr/>
          <p:nvPr/>
        </p:nvSpPr>
        <p:spPr>
          <a:xfrm>
            <a:off x="4095047" y="662645"/>
            <a:ext cx="1400629" cy="97299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Final Presentation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5" idx="3"/>
            <a:endCxn id="19" idx="1"/>
          </p:cNvCxnSpPr>
          <p:nvPr/>
        </p:nvCxnSpPr>
        <p:spPr>
          <a:xfrm>
            <a:off x="3156667" y="1147549"/>
            <a:ext cx="938380" cy="15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261359" y="667630"/>
            <a:ext cx="6390450" cy="5305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GB" sz="27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Current Progress</a:t>
            </a:r>
            <a:r>
              <a:rPr lang="en-GB" sz="2700" b="1" dirty="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r>
              <a:rPr lang="en-GB" sz="27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Time-Boxing</a:t>
            </a:r>
            <a:endParaRPr lang="en-GB" sz="2700" b="1" dirty="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8" name="AutoShape 12"/>
          <p:cNvSpPr>
            <a:spLocks noChangeArrowheads="1"/>
          </p:cNvSpPr>
          <p:nvPr/>
        </p:nvSpPr>
        <p:spPr bwMode="auto">
          <a:xfrm>
            <a:off x="1494652" y="2308179"/>
            <a:ext cx="664753" cy="230384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9056" tIns="34529" rIns="69056" bIns="34529" anchor="ctr">
            <a:spAutoFit/>
          </a:bodyPr>
          <a:lstStyle/>
          <a:p>
            <a:pPr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Validation</a:t>
            </a:r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216986" y="2092623"/>
            <a:ext cx="12573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6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sz="24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rgbClr val="FFCF01"/>
              </a:buClr>
              <a:buFont typeface="Wingdings" panose="05000000000000000000" pitchFamily="2" charset="2"/>
              <a:buChar char="§"/>
              <a:defRPr sz="20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 dirty="0">
                <a:solidFill>
                  <a:schemeClr val="tx1"/>
                </a:solidFill>
              </a:rPr>
              <a:t>Planned</a:t>
            </a:r>
          </a:p>
        </p:txBody>
      </p:sp>
      <p:cxnSp>
        <p:nvCxnSpPr>
          <p:cNvPr id="70" name="Straight Arrow Connector 12"/>
          <p:cNvCxnSpPr>
            <a:cxnSpLocks noChangeShapeType="1"/>
          </p:cNvCxnSpPr>
          <p:nvPr/>
        </p:nvCxnSpPr>
        <p:spPr bwMode="auto">
          <a:xfrm flipV="1">
            <a:off x="1474287" y="2190565"/>
            <a:ext cx="2817581" cy="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AutoShape 12"/>
          <p:cNvSpPr>
            <a:spLocks noChangeArrowheads="1"/>
          </p:cNvSpPr>
          <p:nvPr/>
        </p:nvSpPr>
        <p:spPr bwMode="auto">
          <a:xfrm>
            <a:off x="2169061" y="2313438"/>
            <a:ext cx="685385" cy="230384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Database</a:t>
            </a:r>
          </a:p>
        </p:txBody>
      </p:sp>
      <p:sp>
        <p:nvSpPr>
          <p:cNvPr id="72" name="AutoShape 12"/>
          <p:cNvSpPr>
            <a:spLocks noChangeArrowheads="1"/>
          </p:cNvSpPr>
          <p:nvPr/>
        </p:nvSpPr>
        <p:spPr bwMode="auto">
          <a:xfrm>
            <a:off x="2854445" y="2313438"/>
            <a:ext cx="764550" cy="230384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File Upload</a:t>
            </a:r>
            <a:endParaRPr lang="en-US" sz="1050" dirty="0">
              <a:ea typeface="+mn-ea"/>
              <a:cs typeface="MS PGothic" charset="0"/>
            </a:endParaRP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152579" y="2987224"/>
            <a:ext cx="12573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6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sz="24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rgbClr val="FFCF01"/>
              </a:buClr>
              <a:buFont typeface="Wingdings" panose="05000000000000000000" pitchFamily="2" charset="2"/>
              <a:buChar char="§"/>
              <a:defRPr sz="20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 dirty="0">
                <a:solidFill>
                  <a:schemeClr val="tx1"/>
                </a:solidFill>
              </a:rPr>
              <a:t>Actual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 dirty="0">
                <a:solidFill>
                  <a:schemeClr val="tx1"/>
                </a:solidFill>
              </a:rPr>
              <a:t>(on 26 Sept)</a:t>
            </a:r>
          </a:p>
        </p:txBody>
      </p:sp>
      <p:sp>
        <p:nvSpPr>
          <p:cNvPr id="86" name="AutoShape 12"/>
          <p:cNvSpPr>
            <a:spLocks noChangeArrowheads="1"/>
          </p:cNvSpPr>
          <p:nvPr/>
        </p:nvSpPr>
        <p:spPr bwMode="auto">
          <a:xfrm>
            <a:off x="3618996" y="2313438"/>
            <a:ext cx="672872" cy="230384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algn="ctr"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Test</a:t>
            </a:r>
            <a:endParaRPr lang="en-US" sz="1050" dirty="0">
              <a:ea typeface="+mn-ea"/>
              <a:cs typeface="MS PGothic" charset="0"/>
            </a:endParaRPr>
          </a:p>
        </p:txBody>
      </p:sp>
      <p:sp>
        <p:nvSpPr>
          <p:cNvPr id="100" name="Shape 95"/>
          <p:cNvSpPr txBox="1"/>
          <p:nvPr/>
        </p:nvSpPr>
        <p:spPr>
          <a:xfrm>
            <a:off x="2278294" y="1908660"/>
            <a:ext cx="1264500" cy="264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</a:p>
        </p:txBody>
      </p:sp>
      <p:sp>
        <p:nvSpPr>
          <p:cNvPr id="102" name="Shape 95"/>
          <p:cNvSpPr txBox="1"/>
          <p:nvPr/>
        </p:nvSpPr>
        <p:spPr>
          <a:xfrm>
            <a:off x="4563869" y="1907528"/>
            <a:ext cx="1264500" cy="264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Iteration 2</a:t>
            </a:r>
          </a:p>
        </p:txBody>
      </p:sp>
      <p:cxnSp>
        <p:nvCxnSpPr>
          <p:cNvPr id="103" name="Straight Arrow Connector 12"/>
          <p:cNvCxnSpPr>
            <a:cxnSpLocks noChangeShapeType="1"/>
          </p:cNvCxnSpPr>
          <p:nvPr/>
        </p:nvCxnSpPr>
        <p:spPr bwMode="auto">
          <a:xfrm flipV="1">
            <a:off x="4280168" y="2190565"/>
            <a:ext cx="1940063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AutoShape 12"/>
          <p:cNvSpPr>
            <a:spLocks noChangeArrowheads="1"/>
          </p:cNvSpPr>
          <p:nvPr/>
        </p:nvSpPr>
        <p:spPr bwMode="auto">
          <a:xfrm>
            <a:off x="4304380" y="2313438"/>
            <a:ext cx="440904" cy="23038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Login</a:t>
            </a:r>
          </a:p>
        </p:txBody>
      </p:sp>
      <p:sp>
        <p:nvSpPr>
          <p:cNvPr id="106" name="AutoShape 12"/>
          <p:cNvSpPr>
            <a:spLocks noChangeArrowheads="1"/>
          </p:cNvSpPr>
          <p:nvPr/>
        </p:nvSpPr>
        <p:spPr bwMode="auto">
          <a:xfrm>
            <a:off x="4757796" y="2313438"/>
            <a:ext cx="695831" cy="23038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Controller</a:t>
            </a:r>
            <a:endParaRPr lang="en-US" sz="1050" dirty="0">
              <a:ea typeface="+mn-ea"/>
              <a:cs typeface="MS PGothic" charset="0"/>
            </a:endParaRPr>
          </a:p>
        </p:txBody>
      </p:sp>
      <p:sp>
        <p:nvSpPr>
          <p:cNvPr id="107" name="AutoShape 12"/>
          <p:cNvSpPr>
            <a:spLocks noChangeArrowheads="1"/>
          </p:cNvSpPr>
          <p:nvPr/>
        </p:nvSpPr>
        <p:spPr bwMode="auto">
          <a:xfrm>
            <a:off x="5464928" y="2310809"/>
            <a:ext cx="755303" cy="23038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algn="ctr"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DAO</a:t>
            </a:r>
            <a:endParaRPr lang="en-US" sz="1050" dirty="0">
              <a:ea typeface="+mn-ea"/>
              <a:cs typeface="MS PGothic" charset="0"/>
            </a:endParaRPr>
          </a:p>
        </p:txBody>
      </p:sp>
      <p:cxnSp>
        <p:nvCxnSpPr>
          <p:cNvPr id="108" name="Straight Arrow Connector 12"/>
          <p:cNvCxnSpPr>
            <a:cxnSpLocks noChangeShapeType="1"/>
          </p:cNvCxnSpPr>
          <p:nvPr/>
        </p:nvCxnSpPr>
        <p:spPr bwMode="auto">
          <a:xfrm flipV="1">
            <a:off x="1474286" y="3125360"/>
            <a:ext cx="2824623" cy="1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Shape 95"/>
          <p:cNvSpPr txBox="1"/>
          <p:nvPr/>
        </p:nvSpPr>
        <p:spPr>
          <a:xfrm>
            <a:off x="2278294" y="2843543"/>
            <a:ext cx="1264500" cy="264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</a:p>
        </p:txBody>
      </p:sp>
      <p:sp>
        <p:nvSpPr>
          <p:cNvPr id="110" name="Shape 95"/>
          <p:cNvSpPr txBox="1"/>
          <p:nvPr/>
        </p:nvSpPr>
        <p:spPr>
          <a:xfrm>
            <a:off x="4563869" y="2842411"/>
            <a:ext cx="1264500" cy="264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Iteration 2</a:t>
            </a:r>
          </a:p>
        </p:txBody>
      </p:sp>
      <p:cxnSp>
        <p:nvCxnSpPr>
          <p:cNvPr id="111" name="Straight Arrow Connector 12"/>
          <p:cNvCxnSpPr>
            <a:cxnSpLocks noChangeShapeType="1"/>
          </p:cNvCxnSpPr>
          <p:nvPr/>
        </p:nvCxnSpPr>
        <p:spPr bwMode="auto">
          <a:xfrm>
            <a:off x="4279004" y="3125361"/>
            <a:ext cx="1941227" cy="177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AutoShape 12"/>
          <p:cNvSpPr>
            <a:spLocks noChangeArrowheads="1"/>
          </p:cNvSpPr>
          <p:nvPr/>
        </p:nvSpPr>
        <p:spPr bwMode="auto">
          <a:xfrm>
            <a:off x="1487610" y="3263746"/>
            <a:ext cx="807152" cy="230384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Validation</a:t>
            </a:r>
          </a:p>
        </p:txBody>
      </p:sp>
      <p:sp>
        <p:nvSpPr>
          <p:cNvPr id="117" name="AutoShape 12"/>
          <p:cNvSpPr>
            <a:spLocks noChangeArrowheads="1"/>
          </p:cNvSpPr>
          <p:nvPr/>
        </p:nvSpPr>
        <p:spPr bwMode="auto">
          <a:xfrm>
            <a:off x="2309633" y="3256892"/>
            <a:ext cx="721406" cy="230384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Database</a:t>
            </a:r>
          </a:p>
        </p:txBody>
      </p:sp>
      <p:sp>
        <p:nvSpPr>
          <p:cNvPr id="118" name="AutoShape 12"/>
          <p:cNvSpPr>
            <a:spLocks noChangeArrowheads="1"/>
          </p:cNvSpPr>
          <p:nvPr/>
        </p:nvSpPr>
        <p:spPr bwMode="auto">
          <a:xfrm>
            <a:off x="3034754" y="3256892"/>
            <a:ext cx="843661" cy="230384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File Upload</a:t>
            </a:r>
            <a:endParaRPr lang="en-US" sz="1050" dirty="0">
              <a:ea typeface="+mn-ea"/>
              <a:cs typeface="MS PGothic" charset="0"/>
            </a:endParaRPr>
          </a:p>
        </p:txBody>
      </p:sp>
      <p:sp>
        <p:nvSpPr>
          <p:cNvPr id="119" name="AutoShape 12"/>
          <p:cNvSpPr>
            <a:spLocks noChangeArrowheads="1"/>
          </p:cNvSpPr>
          <p:nvPr/>
        </p:nvSpPr>
        <p:spPr bwMode="auto">
          <a:xfrm>
            <a:off x="3893286" y="3256892"/>
            <a:ext cx="386882" cy="230384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algn="ctr"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Test</a:t>
            </a:r>
            <a:endParaRPr lang="en-US" sz="1050" dirty="0">
              <a:ea typeface="+mn-ea"/>
              <a:cs typeface="MS PGothic" charset="0"/>
            </a:endParaRPr>
          </a:p>
        </p:txBody>
      </p:sp>
      <p:sp>
        <p:nvSpPr>
          <p:cNvPr id="123" name="AutoShape 12"/>
          <p:cNvSpPr>
            <a:spLocks noChangeArrowheads="1"/>
          </p:cNvSpPr>
          <p:nvPr/>
        </p:nvSpPr>
        <p:spPr bwMode="auto">
          <a:xfrm>
            <a:off x="4280167" y="3256892"/>
            <a:ext cx="395912" cy="230384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algn="ctr"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Test</a:t>
            </a:r>
            <a:endParaRPr lang="en-US" sz="1050" dirty="0">
              <a:ea typeface="+mn-ea"/>
              <a:cs typeface="MS PGothic" charset="0"/>
            </a:endParaRPr>
          </a:p>
        </p:txBody>
      </p:sp>
      <p:sp>
        <p:nvSpPr>
          <p:cNvPr id="120" name="AutoShape 12"/>
          <p:cNvSpPr>
            <a:spLocks noChangeArrowheads="1"/>
          </p:cNvSpPr>
          <p:nvPr/>
        </p:nvSpPr>
        <p:spPr bwMode="auto">
          <a:xfrm>
            <a:off x="4667049" y="3256892"/>
            <a:ext cx="465929" cy="23038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Login</a:t>
            </a:r>
            <a:endParaRPr lang="en-US" sz="825" dirty="0">
              <a:ea typeface="+mn-ea"/>
              <a:cs typeface="MS PGothic" charset="0"/>
            </a:endParaRPr>
          </a:p>
        </p:txBody>
      </p:sp>
      <p:sp>
        <p:nvSpPr>
          <p:cNvPr id="121" name="AutoShape 12"/>
          <p:cNvSpPr>
            <a:spLocks noChangeArrowheads="1"/>
          </p:cNvSpPr>
          <p:nvPr/>
        </p:nvSpPr>
        <p:spPr bwMode="auto">
          <a:xfrm>
            <a:off x="5131826" y="3256892"/>
            <a:ext cx="710390" cy="23038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71500">
              <a:tabLst>
                <a:tab pos="171450" algn="l"/>
              </a:tabLst>
              <a:defRPr/>
            </a:pPr>
            <a:r>
              <a:rPr lang="en-US" sz="900" dirty="0">
                <a:ea typeface="+mn-ea"/>
                <a:cs typeface="MS PGothic" charset="0"/>
              </a:rPr>
              <a:t>Controller</a:t>
            </a:r>
          </a:p>
        </p:txBody>
      </p:sp>
      <p:sp>
        <p:nvSpPr>
          <p:cNvPr id="122" name="AutoShape 12"/>
          <p:cNvSpPr>
            <a:spLocks noChangeArrowheads="1"/>
          </p:cNvSpPr>
          <p:nvPr/>
        </p:nvSpPr>
        <p:spPr bwMode="auto">
          <a:xfrm>
            <a:off x="5842415" y="3252379"/>
            <a:ext cx="377817" cy="224600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algn="ctr" defTabSz="571500">
              <a:tabLst>
                <a:tab pos="171450" algn="l"/>
              </a:tabLst>
              <a:defRPr/>
            </a:pPr>
            <a:endParaRPr lang="en-US" sz="900" dirty="0">
              <a:ea typeface="+mn-ea"/>
              <a:cs typeface="MS PGothic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28369" y="3245459"/>
            <a:ext cx="455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DAO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230627" y="1886713"/>
            <a:ext cx="754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11/09/2016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938903" y="1905203"/>
            <a:ext cx="80560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25/09/2016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669021" y="1867677"/>
            <a:ext cx="72257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02/10/2016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0" y="-55657"/>
            <a:ext cx="6390450" cy="572700"/>
          </a:xfrm>
        </p:spPr>
        <p:txBody>
          <a:bodyPr>
            <a:noAutofit/>
          </a:bodyPr>
          <a:lstStyle/>
          <a:p>
            <a:r>
              <a:rPr lang="en-US" sz="4800" dirty="0" smtClean="0"/>
              <a:t>bug Metric</a:t>
            </a:r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2095910"/>
            <a:ext cx="2251494" cy="3047590"/>
          </a:xfrm>
          <a:prstGeom prst="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hape 62"/>
          <p:cNvSpPr txBox="1">
            <a:spLocks/>
          </p:cNvSpPr>
          <p:nvPr/>
        </p:nvSpPr>
        <p:spPr>
          <a:xfrm>
            <a:off x="0" y="-27574"/>
            <a:ext cx="606437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Iteration Progress</a:t>
            </a:r>
            <a:endParaRPr lang="en-GB" sz="4800" dirty="0"/>
          </a:p>
        </p:txBody>
      </p:sp>
      <p:sp>
        <p:nvSpPr>
          <p:cNvPr id="21" name="Rounded Rectangle 20"/>
          <p:cNvSpPr/>
          <p:nvPr/>
        </p:nvSpPr>
        <p:spPr>
          <a:xfrm>
            <a:off x="300670" y="800553"/>
            <a:ext cx="6203646" cy="776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Iteration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97" y="2255601"/>
            <a:ext cx="1783235" cy="1287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0" y="1819829"/>
            <a:ext cx="225149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Designing &amp; Diagramming</a:t>
            </a:r>
            <a:endParaRPr lang="en-US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0288" y="3552119"/>
            <a:ext cx="17845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+mn-lt"/>
              </a:rPr>
              <a:t>Class Diagram</a:t>
            </a:r>
          </a:p>
          <a:p>
            <a:pPr algn="ctr"/>
            <a:r>
              <a:rPr lang="en-US" i="1" dirty="0" smtClean="0">
                <a:latin typeface="+mn-lt"/>
              </a:rPr>
              <a:t>Sequence Diagram</a:t>
            </a:r>
          </a:p>
          <a:p>
            <a:pPr algn="ctr"/>
            <a:r>
              <a:rPr lang="en-US" i="1" dirty="0" smtClean="0">
                <a:latin typeface="+mn-lt"/>
              </a:rPr>
              <a:t>Logical Design</a:t>
            </a:r>
          </a:p>
          <a:p>
            <a:pPr algn="ctr"/>
            <a:r>
              <a:rPr lang="en-US" i="1" dirty="0" smtClean="0">
                <a:latin typeface="+mn-lt"/>
              </a:rPr>
              <a:t>Use Case Design</a:t>
            </a:r>
            <a:endParaRPr lang="en-US" i="1" dirty="0"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94" y="1816132"/>
            <a:ext cx="221931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Entity Classes</a:t>
            </a:r>
            <a:endParaRPr lang="en-US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70808" y="2107001"/>
            <a:ext cx="2387192" cy="304759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51494" y="2107001"/>
            <a:ext cx="2219314" cy="3047590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70809" y="1816304"/>
            <a:ext cx="238719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Controller</a:t>
            </a:r>
            <a:endParaRPr lang="en-US" dirty="0">
              <a:latin typeface="+mn-lt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156" y="2486161"/>
            <a:ext cx="873467" cy="80067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68879" y="3543492"/>
            <a:ext cx="17845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+mn-lt"/>
              </a:rPr>
              <a:t>Student.java</a:t>
            </a:r>
          </a:p>
          <a:p>
            <a:pPr algn="ctr"/>
            <a:r>
              <a:rPr lang="en-US" i="1" dirty="0" smtClean="0">
                <a:latin typeface="+mn-lt"/>
              </a:rPr>
              <a:t>Course.java</a:t>
            </a:r>
          </a:p>
          <a:p>
            <a:pPr algn="ctr"/>
            <a:r>
              <a:rPr lang="en-US" i="1" dirty="0" smtClean="0">
                <a:latin typeface="+mn-lt"/>
              </a:rPr>
              <a:t>Section.java</a:t>
            </a:r>
          </a:p>
          <a:p>
            <a:pPr algn="ctr"/>
            <a:r>
              <a:rPr lang="en-US" i="1" dirty="0" smtClean="0">
                <a:latin typeface="+mn-lt"/>
              </a:rPr>
              <a:t>Bid.java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72132" y="3543492"/>
            <a:ext cx="17845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err="1" smtClean="0">
                <a:latin typeface="+mn-lt"/>
              </a:rPr>
              <a:t>BootstrapController</a:t>
            </a:r>
            <a:endParaRPr lang="en-US" i="1" dirty="0" smtClean="0">
              <a:latin typeface="+mn-lt"/>
            </a:endParaRPr>
          </a:p>
          <a:p>
            <a:pPr algn="ctr"/>
            <a:r>
              <a:rPr lang="en-US" i="1" dirty="0" err="1" smtClean="0">
                <a:latin typeface="+mn-lt"/>
              </a:rPr>
              <a:t>BootstrapServlet</a:t>
            </a:r>
            <a:endParaRPr lang="en-US" i="1" dirty="0" smtClean="0">
              <a:latin typeface="+mn-lt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670" y="2499208"/>
            <a:ext cx="873467" cy="800678"/>
          </a:xfrm>
          <a:prstGeom prst="rect">
            <a:avLst/>
          </a:prstGeom>
        </p:spPr>
      </p:pic>
      <p:graphicFrame>
        <p:nvGraphicFramePr>
          <p:cNvPr id="36" name="Diagram 35"/>
          <p:cNvGraphicFramePr/>
          <p:nvPr>
            <p:extLst/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958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470808" y="2134999"/>
            <a:ext cx="2387192" cy="2482739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095910"/>
            <a:ext cx="2251494" cy="3047590"/>
          </a:xfrm>
          <a:prstGeom prst="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hape 62"/>
          <p:cNvSpPr txBox="1">
            <a:spLocks/>
          </p:cNvSpPr>
          <p:nvPr/>
        </p:nvSpPr>
        <p:spPr>
          <a:xfrm>
            <a:off x="0" y="-27574"/>
            <a:ext cx="606437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Iteration Progress</a:t>
            </a:r>
            <a:endParaRPr lang="en-GB" sz="4800" dirty="0"/>
          </a:p>
        </p:txBody>
      </p:sp>
      <p:sp>
        <p:nvSpPr>
          <p:cNvPr id="21" name="Rounded Rectangle 20"/>
          <p:cNvSpPr/>
          <p:nvPr/>
        </p:nvSpPr>
        <p:spPr>
          <a:xfrm>
            <a:off x="300670" y="800553"/>
            <a:ext cx="6203646" cy="776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Iteration 1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819829"/>
            <a:ext cx="225149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Utility Classes</a:t>
            </a:r>
            <a:endParaRPr lang="en-US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4386" y="3552119"/>
            <a:ext cx="18509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err="1" smtClean="0">
                <a:latin typeface="+mn-lt"/>
              </a:rPr>
              <a:t>FileUpload</a:t>
            </a:r>
            <a:endParaRPr lang="en-US" i="1" dirty="0" smtClean="0">
              <a:latin typeface="+mn-lt"/>
            </a:endParaRPr>
          </a:p>
          <a:p>
            <a:pPr algn="ctr"/>
            <a:r>
              <a:rPr lang="en-US" i="1" dirty="0" smtClean="0">
                <a:latin typeface="+mn-lt"/>
              </a:rPr>
              <a:t>Unzip</a:t>
            </a:r>
          </a:p>
          <a:p>
            <a:pPr algn="ctr"/>
            <a:r>
              <a:rPr lang="en-US" i="1" dirty="0" err="1" smtClean="0">
                <a:latin typeface="+mn-lt"/>
              </a:rPr>
              <a:t>ConnectionManager</a:t>
            </a:r>
            <a:endParaRPr lang="en-US" i="1" dirty="0"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94" y="1816132"/>
            <a:ext cx="460650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Validation</a:t>
            </a:r>
            <a:r>
              <a:rPr lang="en-US" dirty="0" smtClean="0">
                <a:latin typeface="+mn-lt"/>
              </a:rPr>
              <a:t> Classes</a:t>
            </a:r>
            <a:endParaRPr lang="en-US" dirty="0"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51494" y="2107001"/>
            <a:ext cx="2219314" cy="3047590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277" y="2160481"/>
            <a:ext cx="873467" cy="80067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402493" y="2943109"/>
            <a:ext cx="247733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err="1" smtClean="0">
                <a:latin typeface="+mn-lt"/>
              </a:rPr>
              <a:t>StudentValidation</a:t>
            </a:r>
            <a:endParaRPr lang="en-US" i="1" dirty="0" smtClean="0">
              <a:latin typeface="+mn-lt"/>
            </a:endParaRPr>
          </a:p>
          <a:p>
            <a:pPr algn="ctr"/>
            <a:r>
              <a:rPr lang="en-US" i="1" dirty="0" err="1" smtClean="0">
                <a:latin typeface="+mn-lt"/>
              </a:rPr>
              <a:t>CourseValidation</a:t>
            </a:r>
            <a:endParaRPr lang="en-US" i="1" dirty="0" smtClean="0">
              <a:latin typeface="+mn-lt"/>
            </a:endParaRPr>
          </a:p>
          <a:p>
            <a:pPr algn="ctr"/>
            <a:r>
              <a:rPr lang="en-US" i="1" dirty="0" err="1" smtClean="0">
                <a:latin typeface="+mn-lt"/>
              </a:rPr>
              <a:t>SectionValidation</a:t>
            </a:r>
            <a:endParaRPr lang="en-US" i="1" dirty="0" smtClean="0">
              <a:latin typeface="+mn-lt"/>
            </a:endParaRPr>
          </a:p>
          <a:p>
            <a:pPr algn="ctr"/>
            <a:r>
              <a:rPr lang="en-US" i="1" dirty="0" err="1" smtClean="0">
                <a:latin typeface="+mn-lt"/>
              </a:rPr>
              <a:t>BidValidation</a:t>
            </a:r>
            <a:endParaRPr lang="en-US" i="1" dirty="0" smtClean="0">
              <a:latin typeface="+mn-lt"/>
            </a:endParaRPr>
          </a:p>
          <a:p>
            <a:pPr algn="ctr"/>
            <a:r>
              <a:rPr lang="en-US" i="1" dirty="0" smtClean="0">
                <a:latin typeface="+mn-lt"/>
              </a:rPr>
              <a:t>Pre-</a:t>
            </a:r>
            <a:r>
              <a:rPr lang="en-US" i="1" dirty="0" err="1" smtClean="0">
                <a:latin typeface="+mn-lt"/>
              </a:rPr>
              <a:t>reqValidation</a:t>
            </a:r>
            <a:r>
              <a:rPr lang="en-US" i="1" dirty="0" smtClean="0">
                <a:latin typeface="+mn-lt"/>
              </a:rPr>
              <a:t/>
            </a:r>
            <a:br>
              <a:rPr lang="en-US" i="1" dirty="0" smtClean="0">
                <a:latin typeface="+mn-lt"/>
              </a:rPr>
            </a:br>
            <a:r>
              <a:rPr lang="en-US" i="1" dirty="0" err="1" smtClean="0">
                <a:latin typeface="+mn-lt"/>
              </a:rPr>
              <a:t>CourseCompletedValidation</a:t>
            </a:r>
            <a:endParaRPr lang="en-US" i="1" dirty="0" smtClean="0">
              <a:latin typeface="+mn-lt"/>
            </a:endParaRPr>
          </a:p>
          <a:p>
            <a:pPr algn="ctr"/>
            <a:r>
              <a:rPr lang="en-US" i="1" dirty="0" err="1" smtClean="0">
                <a:latin typeface="+mn-lt"/>
              </a:rPr>
              <a:t>CommonValidation</a:t>
            </a:r>
            <a:endParaRPr lang="en-US" i="1" dirty="0" smtClean="0">
              <a:latin typeface="+mn-lt"/>
            </a:endParaRPr>
          </a:p>
        </p:txBody>
      </p:sp>
      <p:graphicFrame>
        <p:nvGraphicFramePr>
          <p:cNvPr id="36" name="Diagram 35"/>
          <p:cNvGraphicFramePr/>
          <p:nvPr>
            <p:extLst/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04" y="2567238"/>
            <a:ext cx="873467" cy="8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657"/>
            <a:ext cx="6390450" cy="572700"/>
          </a:xfrm>
        </p:spPr>
        <p:txBody>
          <a:bodyPr>
            <a:noAutofit/>
          </a:bodyPr>
          <a:lstStyle/>
          <a:p>
            <a:r>
              <a:rPr lang="en-US" sz="4800" dirty="0" smtClean="0"/>
              <a:t>Task Metric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65940" y="1036481"/>
            <a:ext cx="6390450" cy="3416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Scheduled Task: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Non Programming :	16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Programming : 		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Actual Completed Task: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Non Programming :	13 / 16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Programming :		15 / 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Final Score: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0670" y="800553"/>
            <a:ext cx="6203646" cy="776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Iteration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5089" y="3868106"/>
            <a:ext cx="1837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68.29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007456" y="1753268"/>
          <a:ext cx="2790909" cy="1310702"/>
        </p:xfrm>
        <a:graphic>
          <a:graphicData uri="http://schemas.openxmlformats.org/drawingml/2006/table">
            <a:tbl>
              <a:tblPr/>
              <a:tblGrid>
                <a:gridCol w="706663"/>
                <a:gridCol w="2084246"/>
              </a:tblGrid>
              <a:tr h="476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50 &lt;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TM 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&lt;= 90</a:t>
                      </a:r>
                      <a:endParaRPr kumimoji="0" lang="en-US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T="45751" marB="4575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Re-estimate the tasks for the future iterations.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Deduct the number of days behind schedule from buffer days.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If there is no more buffer day, decide the functionalities to drop.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27931837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07456" y="3260035"/>
            <a:ext cx="279090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Mitigation Taken: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Deducting 1 day from buffer. </a:t>
            </a:r>
          </a:p>
          <a:p>
            <a:r>
              <a:rPr lang="en-US" dirty="0" smtClean="0"/>
              <a:t>Adding one day into Iteration 2.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74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0" y="-55657"/>
            <a:ext cx="6390450" cy="572700"/>
          </a:xfrm>
        </p:spPr>
        <p:txBody>
          <a:bodyPr>
            <a:noAutofit/>
          </a:bodyPr>
          <a:lstStyle/>
          <a:p>
            <a:r>
              <a:rPr lang="en-US" sz="4800" dirty="0" smtClean="0"/>
              <a:t>bug Metric</a:t>
            </a:r>
            <a:endParaRPr lang="en-US" sz="4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872"/>
              </p:ext>
            </p:extLst>
          </p:nvPr>
        </p:nvGraphicFramePr>
        <p:xfrm>
          <a:off x="0" y="970629"/>
          <a:ext cx="6858000" cy="36335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6285"/>
                <a:gridCol w="3870258"/>
                <a:gridCol w="785325"/>
                <a:gridCol w="494835"/>
                <a:gridCol w="441297"/>
              </a:tblGrid>
              <a:tr h="3106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SQL create table statements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 NULL to NOT NULL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Low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BootstrapController</a:t>
                      </a:r>
                      <a:endParaRPr lang="en-US" sz="10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 </a:t>
                      </a:r>
                      <a:r>
                        <a:rPr lang="en-US" sz="1200" dirty="0" err="1">
                          <a:effectLst/>
                        </a:rPr>
                        <a:t>HashMap</a:t>
                      </a:r>
                      <a:r>
                        <a:rPr lang="en-US" sz="1200" dirty="0">
                          <a:effectLst/>
                        </a:rPr>
                        <a:t>&lt;</a:t>
                      </a:r>
                      <a:r>
                        <a:rPr lang="en-US" sz="1200" dirty="0" err="1">
                          <a:effectLst/>
                        </a:rPr>
                        <a:t>String,String</a:t>
                      </a:r>
                      <a:r>
                        <a:rPr lang="en-US" sz="1200" dirty="0">
                          <a:effectLst/>
                        </a:rPr>
                        <a:t>&gt; to </a:t>
                      </a:r>
                      <a:r>
                        <a:rPr lang="en-US" sz="1200" dirty="0" err="1">
                          <a:effectLst/>
                        </a:rPr>
                        <a:t>HashMap</a:t>
                      </a:r>
                      <a:r>
                        <a:rPr lang="en-US" sz="1200" dirty="0">
                          <a:effectLst/>
                        </a:rPr>
                        <a:t>&lt;String, </a:t>
                      </a:r>
                      <a:r>
                        <a:rPr lang="en-US" sz="1200" dirty="0" err="1">
                          <a:effectLst/>
                        </a:rPr>
                        <a:t>ArrayList</a:t>
                      </a:r>
                      <a:r>
                        <a:rPr lang="en-US" sz="1200" dirty="0">
                          <a:effectLst/>
                        </a:rPr>
                        <a:t>&lt;String&gt;&gt; for </a:t>
                      </a:r>
                      <a:r>
                        <a:rPr lang="en-US" sz="1200" dirty="0" err="1">
                          <a:effectLst/>
                        </a:rPr>
                        <a:t>courseComplete</a:t>
                      </a:r>
                      <a:endParaRPr lang="en-US" sz="12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High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BootstrapController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 </a:t>
                      </a:r>
                      <a:r>
                        <a:rPr lang="en-US" sz="1200" dirty="0" err="1">
                          <a:effectLst/>
                        </a:rPr>
                        <a:t>HashMap</a:t>
                      </a:r>
                      <a:r>
                        <a:rPr lang="en-US" sz="1200" dirty="0">
                          <a:effectLst/>
                        </a:rPr>
                        <a:t>&lt;</a:t>
                      </a:r>
                      <a:r>
                        <a:rPr lang="en-US" sz="1200" dirty="0" err="1">
                          <a:effectLst/>
                        </a:rPr>
                        <a:t>String,String</a:t>
                      </a:r>
                      <a:r>
                        <a:rPr lang="en-US" sz="1200" dirty="0">
                          <a:effectLst/>
                        </a:rPr>
                        <a:t>&gt; to </a:t>
                      </a:r>
                      <a:r>
                        <a:rPr lang="en-US" sz="1200" dirty="0" err="1">
                          <a:effectLst/>
                        </a:rPr>
                        <a:t>HashMap</a:t>
                      </a:r>
                      <a:r>
                        <a:rPr lang="en-US" sz="1200" dirty="0">
                          <a:effectLst/>
                        </a:rPr>
                        <a:t>&lt;String, </a:t>
                      </a:r>
                      <a:r>
                        <a:rPr lang="en-US" sz="1200" dirty="0" err="1">
                          <a:effectLst/>
                        </a:rPr>
                        <a:t>ArrayList</a:t>
                      </a:r>
                      <a:r>
                        <a:rPr lang="en-US" sz="1200" dirty="0">
                          <a:effectLst/>
                        </a:rPr>
                        <a:t>&lt;String&gt;&gt; for pre-</a:t>
                      </a:r>
                      <a:r>
                        <a:rPr lang="en-US" sz="1200" dirty="0" err="1">
                          <a:effectLst/>
                        </a:rPr>
                        <a:t>Req</a:t>
                      </a:r>
                      <a:endParaRPr lang="en-US" sz="12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High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ValidateSection 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 input type from </a:t>
                      </a:r>
                      <a:r>
                        <a:rPr lang="en-US" sz="1200" dirty="0" err="1">
                          <a:effectLst/>
                        </a:rPr>
                        <a:t>ArrayList</a:t>
                      </a:r>
                      <a:r>
                        <a:rPr lang="en-US" sz="1200" dirty="0">
                          <a:effectLst/>
                        </a:rPr>
                        <a:t>&lt;String&gt; to </a:t>
                      </a:r>
                      <a:r>
                        <a:rPr lang="en-US" sz="1200" dirty="0" err="1">
                          <a:effectLst/>
                        </a:rPr>
                        <a:t>ArrayList</a:t>
                      </a:r>
                      <a:r>
                        <a:rPr lang="en-US" sz="1200" dirty="0">
                          <a:effectLst/>
                        </a:rPr>
                        <a:t>&lt;Section&gt;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High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BootstrapController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 SECTIONLIST to </a:t>
                      </a:r>
                      <a:r>
                        <a:rPr lang="en-US" sz="1200" dirty="0" err="1">
                          <a:effectLst/>
                        </a:rPr>
                        <a:t>Hashmap</a:t>
                      </a:r>
                      <a:r>
                        <a:rPr lang="en-US" sz="1200" dirty="0">
                          <a:effectLst/>
                        </a:rPr>
                        <a:t> &lt;String, </a:t>
                      </a:r>
                      <a:r>
                        <a:rPr lang="en-US" sz="1200" dirty="0" err="1">
                          <a:effectLst/>
                        </a:rPr>
                        <a:t>ArrayList</a:t>
                      </a:r>
                      <a:r>
                        <a:rPr lang="en-US" sz="1200" dirty="0">
                          <a:effectLst/>
                        </a:rPr>
                        <a:t>&lt;Section&gt;&gt; 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High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10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34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Added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Debug Session to Schedule : Bug Metric reached 10.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ValidateSection</a:t>
                      </a:r>
                      <a:endParaRPr lang="en-US" sz="10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 SECTIONLIST to STUDENTSECTION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Low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ValidateSection</a:t>
                      </a:r>
                      <a:endParaRPr lang="en-US" sz="10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line 67: </a:t>
                      </a:r>
                      <a:r>
                        <a:rPr lang="en-US" sz="1200" dirty="0" err="1">
                          <a:effectLst/>
                        </a:rPr>
                        <a:t>isValidInstructor</a:t>
                      </a:r>
                      <a:r>
                        <a:rPr lang="en-US" sz="1200" dirty="0">
                          <a:effectLst/>
                        </a:rPr>
                        <a:t> change to </a:t>
                      </a:r>
                      <a:r>
                        <a:rPr lang="en-US" sz="1200" dirty="0" err="1">
                          <a:effectLst/>
                        </a:rPr>
                        <a:t>isValidVenue</a:t>
                      </a:r>
                      <a:endParaRPr lang="en-US" sz="12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Low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ValidateCourse</a:t>
                      </a:r>
                      <a:endParaRPr lang="en-US" sz="10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 return type for </a:t>
                      </a:r>
                      <a:r>
                        <a:rPr lang="en-US" sz="1200" dirty="0" err="1">
                          <a:effectLst/>
                        </a:rPr>
                        <a:t>isValidDateFormat</a:t>
                      </a:r>
                      <a:r>
                        <a:rPr lang="en-US" sz="1200" dirty="0">
                          <a:effectLst/>
                        </a:rPr>
                        <a:t> from </a:t>
                      </a: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to date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Low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Course 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 all datatype for the dates from String to Date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High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8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34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Added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Debug Session to Schedule : Bug affected DAO creation</a:t>
                      </a: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54354"/>
              </p:ext>
            </p:extLst>
          </p:nvPr>
        </p:nvGraphicFramePr>
        <p:xfrm>
          <a:off x="0" y="668866"/>
          <a:ext cx="6858000" cy="3017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6285"/>
                <a:gridCol w="3870258"/>
                <a:gridCol w="785325"/>
                <a:gridCol w="494835"/>
                <a:gridCol w="441297"/>
              </a:tblGrid>
              <a:tr h="3017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dirty="0" smtClean="0">
                          <a:effectLst/>
                        </a:rPr>
                        <a:t>File</a:t>
                      </a:r>
                      <a:r>
                        <a:rPr lang="en-US" sz="1050" b="1" baseline="0" dirty="0" smtClean="0">
                          <a:effectLst/>
                        </a:rPr>
                        <a:t> with Bug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Change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Impact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smtClean="0">
                          <a:effectLst/>
                        </a:rPr>
                        <a:t>Score</a:t>
                      </a:r>
                      <a:endParaRPr lang="en-US" sz="1200" b="1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smtClean="0">
                          <a:effectLst/>
                        </a:rPr>
                        <a:t>Total</a:t>
                      </a:r>
                      <a:endParaRPr lang="en-US" sz="1200" b="1" dirty="0">
                        <a:effectLst/>
                      </a:endParaRPr>
                    </a:p>
                  </a:txBody>
                  <a:tcPr marL="10657" marR="10657" marT="7105" marB="71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2955284268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7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2"/>
          <p:cNvSpPr txBox="1">
            <a:spLocks/>
          </p:cNvSpPr>
          <p:nvPr/>
        </p:nvSpPr>
        <p:spPr>
          <a:xfrm>
            <a:off x="0" y="-27574"/>
            <a:ext cx="606437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Iteration 1 roles</a:t>
            </a:r>
            <a:endParaRPr lang="en-GB" sz="4800" dirty="0"/>
          </a:p>
        </p:txBody>
      </p:sp>
      <p:sp>
        <p:nvSpPr>
          <p:cNvPr id="21" name="Rounded Rectangle 20"/>
          <p:cNvSpPr/>
          <p:nvPr/>
        </p:nvSpPr>
        <p:spPr>
          <a:xfrm>
            <a:off x="300670" y="800553"/>
            <a:ext cx="6203646" cy="776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Iteration 1</a:t>
            </a: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2865387789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1521" y="1999572"/>
            <a:ext cx="18685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+mn-lt"/>
                <a:cs typeface="Arial" panose="020B0604020202020204" pitchFamily="34" charset="0"/>
              </a:rPr>
              <a:t>Project Manager</a:t>
            </a:r>
            <a:endParaRPr lang="en-US" sz="1800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2916" y="1922628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Regan &amp; Aloysius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4949613" y="1082422"/>
            <a:ext cx="1924215" cy="3231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+mn-lt"/>
                <a:cs typeface="Arial" panose="020B0604020202020204" pitchFamily="34" charset="0"/>
              </a:rPr>
              <a:t>Programming Pair 1</a:t>
            </a:r>
            <a:endParaRPr lang="en-US" sz="1500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2768218" y="9407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Cheryl &amp; Aloysius (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Wk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</a:p>
          <a:p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Cheryl &amp; Regan (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Wk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2)	</a:t>
            </a:r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5333" y="3909776"/>
            <a:ext cx="1254639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  <a:cs typeface="Arial" panose="020B0604020202020204" pitchFamily="34" charset="0"/>
              </a:rPr>
              <a:t>Milestone:</a:t>
            </a:r>
            <a:endParaRPr lang="en-US" sz="1600" b="1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2916" y="3909776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Supervisor Meeting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31521" y="2630758"/>
          <a:ext cx="518871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15"/>
                <a:gridCol w="29122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Programming Pair 1</a:t>
                      </a:r>
                      <a:endParaRPr lang="en-US" sz="1400" i="1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Cheryl &amp; Aloysius (Wk1)</a:t>
                      </a:r>
                    </a:p>
                    <a:p>
                      <a:r>
                        <a:rPr lang="en-US" sz="1600" dirty="0" smtClean="0"/>
                        <a:t>Cheryl</a:t>
                      </a:r>
                      <a:r>
                        <a:rPr lang="en-US" sz="1600" baseline="0" dirty="0" smtClean="0"/>
                        <a:t> &amp; Regan (Wk2)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31521" y="3243832"/>
          <a:ext cx="5188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15"/>
                <a:gridCol w="29122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Programming Pair 2</a:t>
                      </a:r>
                      <a:endParaRPr lang="en-US" sz="1400" i="1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Huiyan</a:t>
                      </a:r>
                      <a:r>
                        <a:rPr lang="en-US" sz="1800" b="0" dirty="0" smtClean="0"/>
                        <a:t> &amp; </a:t>
                      </a:r>
                      <a:r>
                        <a:rPr lang="en-US" sz="1800" b="0" dirty="0" err="1" smtClean="0"/>
                        <a:t>Haseena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8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086859" y="1017725"/>
            <a:ext cx="1926108" cy="1532153"/>
          </a:xfrm>
          <a:prstGeom prst="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6" y="2816481"/>
            <a:ext cx="4003273" cy="169582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97329" y="2157046"/>
            <a:ext cx="1984399" cy="2355256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0" y="-27574"/>
            <a:ext cx="685800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r>
              <a:rPr lang="en-GB" sz="4800" dirty="0" smtClean="0"/>
              <a:t>Model used: MVC</a:t>
            </a:r>
            <a:endParaRPr lang="en-GB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5" y="1258315"/>
            <a:ext cx="1408761" cy="990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34" y="3349771"/>
            <a:ext cx="614775" cy="563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7999" y="3894176"/>
            <a:ext cx="94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Servlet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126" y="3349771"/>
            <a:ext cx="614775" cy="5635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36153" y="3907783"/>
            <a:ext cx="110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Controller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144" y="2549878"/>
            <a:ext cx="614775" cy="5635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13757" y="3021438"/>
            <a:ext cx="63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DAO</a:t>
            </a:r>
          </a:p>
        </p:txBody>
      </p:sp>
      <p:pic>
        <p:nvPicPr>
          <p:cNvPr id="1032" name="Picture 8" descr="Image result for databa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347" y="561022"/>
            <a:ext cx="962001" cy="9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939604" y="1517493"/>
            <a:ext cx="1065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ckwell" panose="02060603020205020403" pitchFamily="18" charset="0"/>
              </a:rPr>
              <a:t>Database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553" y="1429614"/>
            <a:ext cx="708721" cy="60965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571562" y="2010829"/>
            <a:ext cx="990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JSP Pages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453" y="3589354"/>
            <a:ext cx="614775" cy="56354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151184" y="4061793"/>
            <a:ext cx="65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Entity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2191877" y="3529233"/>
            <a:ext cx="945962" cy="11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9800000">
            <a:off x="4091555" y="3147792"/>
            <a:ext cx="945962" cy="11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5400000">
            <a:off x="5155847" y="2130244"/>
            <a:ext cx="643826" cy="954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9000000">
            <a:off x="4243955" y="3300192"/>
            <a:ext cx="945962" cy="11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0800000">
            <a:off x="2185989" y="3718508"/>
            <a:ext cx="945962" cy="11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Up Arrow 34"/>
          <p:cNvSpPr/>
          <p:nvPr/>
        </p:nvSpPr>
        <p:spPr>
          <a:xfrm rot="10800000">
            <a:off x="1639302" y="1856047"/>
            <a:ext cx="932260" cy="1404948"/>
          </a:xfrm>
          <a:prstGeom prst="leftUpArrow">
            <a:avLst>
              <a:gd name="adj1" fmla="val 7042"/>
              <a:gd name="adj2" fmla="val 6351"/>
              <a:gd name="adj3" fmla="val 5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-Right Arrow 57"/>
          <p:cNvSpPr/>
          <p:nvPr/>
        </p:nvSpPr>
        <p:spPr>
          <a:xfrm rot="10800000">
            <a:off x="1673094" y="1650906"/>
            <a:ext cx="898468" cy="1103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52867446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2"/>
          <p:cNvSpPr txBox="1">
            <a:spLocks/>
          </p:cNvSpPr>
          <p:nvPr/>
        </p:nvSpPr>
        <p:spPr>
          <a:xfrm>
            <a:off x="0" y="-27574"/>
            <a:ext cx="606437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Iteration 2 roles</a:t>
            </a:r>
            <a:endParaRPr lang="en-GB" sz="4800" dirty="0"/>
          </a:p>
        </p:txBody>
      </p:sp>
      <p:sp>
        <p:nvSpPr>
          <p:cNvPr id="21" name="Rounded Rectangle 20"/>
          <p:cNvSpPr/>
          <p:nvPr/>
        </p:nvSpPr>
        <p:spPr>
          <a:xfrm>
            <a:off x="300670" y="800553"/>
            <a:ext cx="6203646" cy="776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Iteration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1" y="2016507"/>
            <a:ext cx="18685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+mn-lt"/>
                <a:cs typeface="Arial" panose="020B0604020202020204" pitchFamily="34" charset="0"/>
              </a:rPr>
              <a:t>Project Manager</a:t>
            </a:r>
            <a:endParaRPr lang="en-US" sz="1800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2916" y="1939563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Aloysius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2916" y="396786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PM Review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1521" y="3243832"/>
          <a:ext cx="5188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15"/>
                <a:gridCol w="29122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Programming Pair 2</a:t>
                      </a:r>
                      <a:endParaRPr lang="en-US" sz="1400" i="1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Regan &amp; Cheryl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1521" y="2718670"/>
          <a:ext cx="5188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15"/>
                <a:gridCol w="29122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Programming Pair 1</a:t>
                      </a:r>
                      <a:endParaRPr lang="en-US" sz="1400" i="1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Huiyan</a:t>
                      </a:r>
                      <a:r>
                        <a:rPr lang="en-US" sz="1800" b="0" dirty="0" smtClean="0"/>
                        <a:t> &amp; </a:t>
                      </a:r>
                      <a:r>
                        <a:rPr lang="en-US" sz="1800" b="0" dirty="0" err="1" smtClean="0"/>
                        <a:t>Haseena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85333" y="3909776"/>
            <a:ext cx="1254639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  <a:cs typeface="Arial" panose="020B0604020202020204" pitchFamily="34" charset="0"/>
              </a:rPr>
              <a:t>Milestone:</a:t>
            </a:r>
            <a:endParaRPr lang="en-US" sz="1600" b="1" i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89396853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824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2"/>
          <p:cNvSpPr txBox="1">
            <a:spLocks/>
          </p:cNvSpPr>
          <p:nvPr/>
        </p:nvSpPr>
        <p:spPr>
          <a:xfrm>
            <a:off x="0" y="-27574"/>
            <a:ext cx="606437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Iteration </a:t>
            </a:r>
            <a:r>
              <a:rPr lang="en-GB" sz="4800" dirty="0"/>
              <a:t>3</a:t>
            </a:r>
            <a:r>
              <a:rPr lang="en-GB" sz="4800" dirty="0" smtClean="0"/>
              <a:t> roles</a:t>
            </a:r>
            <a:endParaRPr lang="en-GB" sz="4800" dirty="0"/>
          </a:p>
        </p:txBody>
      </p:sp>
      <p:sp>
        <p:nvSpPr>
          <p:cNvPr id="21" name="Rounded Rectangle 20"/>
          <p:cNvSpPr/>
          <p:nvPr/>
        </p:nvSpPr>
        <p:spPr>
          <a:xfrm>
            <a:off x="300670" y="800553"/>
            <a:ext cx="6203646" cy="776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Iteration </a:t>
            </a:r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31521" y="2016507"/>
            <a:ext cx="18685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+mn-lt"/>
                <a:cs typeface="Arial" panose="020B0604020202020204" pitchFamily="34" charset="0"/>
              </a:rPr>
              <a:t>Project Manager</a:t>
            </a:r>
            <a:endParaRPr lang="en-US" sz="1800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2916" y="1939563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Cheryl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2916" y="3836451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In-Class Review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Complete Backend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1521" y="3243832"/>
          <a:ext cx="5188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15"/>
                <a:gridCol w="29122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Programming Pair 2</a:t>
                      </a:r>
                      <a:endParaRPr lang="en-US" sz="1400" i="1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Regan &amp; </a:t>
                      </a:r>
                      <a:r>
                        <a:rPr lang="en-US" sz="1800" b="0" dirty="0" err="1" smtClean="0"/>
                        <a:t>Huiyan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31521" y="2718670"/>
          <a:ext cx="5188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15"/>
                <a:gridCol w="29122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Programming Pair 1</a:t>
                      </a:r>
                      <a:endParaRPr lang="en-US" sz="1400" i="1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Aloysius</a:t>
                      </a:r>
                      <a:r>
                        <a:rPr lang="en-US" sz="1800" b="0" baseline="0" dirty="0" smtClean="0"/>
                        <a:t> &amp; </a:t>
                      </a:r>
                      <a:r>
                        <a:rPr lang="en-US" sz="1800" b="0" baseline="0" dirty="0" err="1" smtClean="0"/>
                        <a:t>Haseena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85333" y="3909776"/>
            <a:ext cx="1254639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  <a:cs typeface="Arial" panose="020B0604020202020204" pitchFamily="34" charset="0"/>
              </a:rPr>
              <a:t>Milestone:</a:t>
            </a:r>
            <a:endParaRPr lang="en-US" sz="1600" b="1" i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089396853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42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2"/>
          <p:cNvSpPr txBox="1">
            <a:spLocks/>
          </p:cNvSpPr>
          <p:nvPr/>
        </p:nvSpPr>
        <p:spPr>
          <a:xfrm>
            <a:off x="0" y="-27574"/>
            <a:ext cx="606437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Iteration </a:t>
            </a:r>
            <a:r>
              <a:rPr lang="en-GB" sz="4800" dirty="0"/>
              <a:t>4</a:t>
            </a:r>
            <a:r>
              <a:rPr lang="en-GB" sz="4800" dirty="0" smtClean="0"/>
              <a:t> roles</a:t>
            </a:r>
            <a:endParaRPr lang="en-GB" sz="4800" dirty="0"/>
          </a:p>
        </p:txBody>
      </p:sp>
      <p:sp>
        <p:nvSpPr>
          <p:cNvPr id="21" name="Rounded Rectangle 20"/>
          <p:cNvSpPr/>
          <p:nvPr/>
        </p:nvSpPr>
        <p:spPr>
          <a:xfrm>
            <a:off x="300670" y="800553"/>
            <a:ext cx="6203646" cy="776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Iteration </a:t>
            </a:r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31521" y="2016507"/>
            <a:ext cx="18685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+mn-lt"/>
                <a:cs typeface="Arial" panose="020B0604020202020204" pitchFamily="34" charset="0"/>
              </a:rPr>
              <a:t>Project Manager</a:t>
            </a:r>
            <a:endParaRPr lang="en-US" sz="1800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2916" y="1939563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Huiyan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2916" y="3817443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Supervisor Meeting 2</a:t>
            </a:r>
          </a:p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Finish Admin &amp; Student Functionality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1521" y="2718670"/>
          <a:ext cx="5188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15"/>
                <a:gridCol w="29122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Programming Pair 1</a:t>
                      </a:r>
                      <a:endParaRPr lang="en-US" sz="1400" i="1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Aloysius</a:t>
                      </a:r>
                      <a:r>
                        <a:rPr lang="en-US" sz="1800" b="0" baseline="0" dirty="0" smtClean="0"/>
                        <a:t> &amp; Regan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1521" y="3243832"/>
          <a:ext cx="5188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15"/>
                <a:gridCol w="29122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Programming Pair 2</a:t>
                      </a:r>
                      <a:endParaRPr lang="en-US" sz="1400" i="1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Cheryl &amp; </a:t>
                      </a:r>
                      <a:r>
                        <a:rPr lang="en-US" sz="1800" b="0" dirty="0" err="1" smtClean="0"/>
                        <a:t>Haseena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85333" y="3909776"/>
            <a:ext cx="1254639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  <a:cs typeface="Arial" panose="020B0604020202020204" pitchFamily="34" charset="0"/>
              </a:rPr>
              <a:t>Milestone:</a:t>
            </a:r>
            <a:endParaRPr lang="en-US" sz="1600" b="1" i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89396853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1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2"/>
          <p:cNvSpPr txBox="1">
            <a:spLocks/>
          </p:cNvSpPr>
          <p:nvPr/>
        </p:nvSpPr>
        <p:spPr>
          <a:xfrm>
            <a:off x="0" y="-27574"/>
            <a:ext cx="606437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Iteration 5 roles</a:t>
            </a:r>
            <a:endParaRPr lang="en-GB" sz="4800" dirty="0"/>
          </a:p>
        </p:txBody>
      </p:sp>
      <p:sp>
        <p:nvSpPr>
          <p:cNvPr id="21" name="Rounded Rectangle 20"/>
          <p:cNvSpPr/>
          <p:nvPr/>
        </p:nvSpPr>
        <p:spPr>
          <a:xfrm>
            <a:off x="300670" y="800553"/>
            <a:ext cx="6203646" cy="776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Iteration </a:t>
            </a:r>
            <a:r>
              <a:rPr lang="en-US" sz="4000" dirty="0" smtClean="0"/>
              <a:t>5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31521" y="2016507"/>
            <a:ext cx="18685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+mn-lt"/>
                <a:cs typeface="Arial" panose="020B0604020202020204" pitchFamily="34" charset="0"/>
              </a:rPr>
              <a:t>Project Manager</a:t>
            </a:r>
            <a:endParaRPr lang="en-US" sz="1800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2916" y="1939563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Haseena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2916" y="3841384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</a:p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Finish Web Service Functionality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1521" y="2718670"/>
          <a:ext cx="5188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15"/>
                <a:gridCol w="29122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Programming Pair 1</a:t>
                      </a:r>
                      <a:endParaRPr lang="en-US" sz="1400" i="1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Aloysius</a:t>
                      </a:r>
                      <a:r>
                        <a:rPr lang="en-US" sz="1800" b="0" baseline="0" dirty="0" smtClean="0"/>
                        <a:t> &amp; </a:t>
                      </a:r>
                      <a:r>
                        <a:rPr lang="en-US" sz="1800" b="0" baseline="0" dirty="0" err="1" smtClean="0"/>
                        <a:t>Huiyan</a:t>
                      </a:r>
                      <a:r>
                        <a:rPr lang="en-US" sz="1800" b="0" baseline="0" dirty="0" smtClean="0"/>
                        <a:t> 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85333" y="3909776"/>
            <a:ext cx="1254639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  <a:cs typeface="Arial" panose="020B0604020202020204" pitchFamily="34" charset="0"/>
              </a:rPr>
              <a:t>Milestone:</a:t>
            </a:r>
            <a:endParaRPr lang="en-US" sz="1600" b="1" i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31521" y="3243832"/>
          <a:ext cx="5188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15"/>
                <a:gridCol w="29122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Programming Pair 2</a:t>
                      </a:r>
                      <a:endParaRPr lang="en-US" sz="1400" i="1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Cheryl &amp; Regan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89396853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38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2"/>
          <p:cNvSpPr txBox="1">
            <a:spLocks/>
          </p:cNvSpPr>
          <p:nvPr/>
        </p:nvSpPr>
        <p:spPr>
          <a:xfrm>
            <a:off x="0" y="-27574"/>
            <a:ext cx="606437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Iteration roles</a:t>
            </a:r>
            <a:endParaRPr lang="en-GB" sz="4800" dirty="0"/>
          </a:p>
        </p:txBody>
      </p:sp>
      <p:sp>
        <p:nvSpPr>
          <p:cNvPr id="21" name="Rounded Rectangle 20"/>
          <p:cNvSpPr/>
          <p:nvPr/>
        </p:nvSpPr>
        <p:spPr>
          <a:xfrm>
            <a:off x="300670" y="800553"/>
            <a:ext cx="6203646" cy="776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Final Week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31521" y="2016507"/>
            <a:ext cx="18685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+mn-lt"/>
                <a:cs typeface="Arial" panose="020B0604020202020204" pitchFamily="34" charset="0"/>
              </a:rPr>
              <a:t>Project Manager</a:t>
            </a:r>
            <a:endParaRPr lang="en-US" sz="1800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2916" y="1939563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2916" y="3842058"/>
            <a:ext cx="2773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Complete Coding</a:t>
            </a:r>
          </a:p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Final Submission &amp; Presentation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5333" y="3909776"/>
            <a:ext cx="1254639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  <a:cs typeface="Arial" panose="020B0604020202020204" pitchFamily="34" charset="0"/>
              </a:rPr>
              <a:t>Milestone:</a:t>
            </a:r>
            <a:endParaRPr lang="en-US" sz="1600" b="1" i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31521" y="2718670"/>
          <a:ext cx="5188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15"/>
                <a:gridCol w="29122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Programming Pair 1</a:t>
                      </a:r>
                      <a:endParaRPr lang="en-US" sz="1400" i="1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Haseena</a:t>
                      </a:r>
                      <a:r>
                        <a:rPr lang="en-US" sz="1800" b="0" dirty="0" smtClean="0"/>
                        <a:t> &amp;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Huiyan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31521" y="3243832"/>
          <a:ext cx="51887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415"/>
                <a:gridCol w="29122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Programming Pair 2</a:t>
                      </a:r>
                      <a:endParaRPr lang="en-US" sz="1400" i="1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Aloysius &amp; Cheryl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89396853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27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2"/>
          <p:cNvSpPr txBox="1">
            <a:spLocks/>
          </p:cNvSpPr>
          <p:nvPr/>
        </p:nvSpPr>
        <p:spPr>
          <a:xfrm>
            <a:off x="-1" y="-27574"/>
            <a:ext cx="6976533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Pair Programming Structure</a:t>
            </a:r>
            <a:endParaRPr lang="en-GB" sz="48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002541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07931" y="1058059"/>
            <a:ext cx="494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Leverage on each other’s individual strengths in coding</a:t>
            </a:r>
            <a:endParaRPr lang="en-US" sz="16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933" y="1193800"/>
            <a:ext cx="1092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7933" y="1711649"/>
            <a:ext cx="1092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Pair Criteria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31999" y="1813185"/>
            <a:ext cx="494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Coding Experience</a:t>
            </a:r>
            <a:endParaRPr lang="en-US" sz="1600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1769532" y="1841795"/>
            <a:ext cx="262467" cy="262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769531" y="2175832"/>
            <a:ext cx="262467" cy="262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31997" y="2825223"/>
            <a:ext cx="494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Schedule</a:t>
            </a:r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769530" y="2504637"/>
            <a:ext cx="262467" cy="262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31998" y="2157657"/>
            <a:ext cx="494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Grades</a:t>
            </a:r>
            <a:endParaRPr lang="en-US" sz="1600" dirty="0">
              <a:latin typeface="+mn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769530" y="2826681"/>
            <a:ext cx="262467" cy="262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31996" y="2491186"/>
            <a:ext cx="494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Workstyle / </a:t>
            </a:r>
            <a:r>
              <a:rPr lang="en-US" sz="1600" dirty="0" err="1" smtClean="0">
                <a:latin typeface="+mn-lt"/>
              </a:rPr>
              <a:t>Codestyle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15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2"/>
          <p:cNvSpPr txBox="1">
            <a:spLocks/>
          </p:cNvSpPr>
          <p:nvPr/>
        </p:nvSpPr>
        <p:spPr>
          <a:xfrm>
            <a:off x="465667" y="1979026"/>
            <a:ext cx="606437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7200" dirty="0" smtClean="0"/>
              <a:t>	End of Slides</a:t>
            </a:r>
          </a:p>
        </p:txBody>
      </p:sp>
    </p:spTree>
    <p:extLst>
      <p:ext uri="{BB962C8B-B14F-4D97-AF65-F5344CB8AC3E}">
        <p14:creationId xmlns:p14="http://schemas.microsoft.com/office/powerpoint/2010/main" val="36926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3854" y="863188"/>
            <a:ext cx="1392564" cy="3760422"/>
          </a:xfrm>
          <a:prstGeom prst="rect">
            <a:avLst/>
          </a:prstGeom>
          <a:solidFill>
            <a:srgbClr val="00B0F0">
              <a:alpha val="1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6780" y="852746"/>
            <a:ext cx="1371451" cy="3765643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16419" y="857967"/>
            <a:ext cx="1390360" cy="3760422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76342" y="863187"/>
            <a:ext cx="1260053" cy="3755202"/>
          </a:xfrm>
          <a:prstGeom prst="rect">
            <a:avLst/>
          </a:prstGeom>
          <a:solidFill>
            <a:srgbClr val="002060">
              <a:alpha val="1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36395" y="863186"/>
            <a:ext cx="1424662" cy="3755203"/>
          </a:xfrm>
          <a:prstGeom prst="rect">
            <a:avLst/>
          </a:prstGeom>
          <a:solidFill>
            <a:srgbClr val="7030A0">
              <a:alpha val="1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568592" y="2609661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Buffer Coding </a:t>
            </a:r>
            <a:r>
              <a:rPr lang="en-GB" sz="1100" i="1" dirty="0" err="1">
                <a:solidFill>
                  <a:schemeClr val="tx1"/>
                </a:solidFill>
              </a:rPr>
              <a:t>TIme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-8243" y="815480"/>
            <a:ext cx="1424661" cy="594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/>
              <a:t>Iteration 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16418" y="810261"/>
            <a:ext cx="1366900" cy="599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21" name="Shape 71"/>
          <p:cNvSpPr/>
          <p:nvPr/>
        </p:nvSpPr>
        <p:spPr>
          <a:xfrm>
            <a:off x="204031" y="3074059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Entity Coding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22" name="Shape 71"/>
          <p:cNvSpPr/>
          <p:nvPr/>
        </p:nvSpPr>
        <p:spPr>
          <a:xfrm>
            <a:off x="204031" y="2026309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Designing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83318" y="815480"/>
            <a:ext cx="1390362" cy="594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Iteration 3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439057" y="815479"/>
            <a:ext cx="1422000" cy="590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Iteration 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173678" y="815479"/>
            <a:ext cx="1258166" cy="594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Iteration 4</a:t>
            </a:r>
            <a:endParaRPr lang="en-US" dirty="0"/>
          </a:p>
        </p:txBody>
      </p:sp>
      <p:sp>
        <p:nvSpPr>
          <p:cNvPr id="71" name="Shape 71"/>
          <p:cNvSpPr/>
          <p:nvPr/>
        </p:nvSpPr>
        <p:spPr>
          <a:xfrm>
            <a:off x="204031" y="2550184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72" name="Shape 72"/>
          <p:cNvSpPr/>
          <p:nvPr/>
        </p:nvSpPr>
        <p:spPr>
          <a:xfrm>
            <a:off x="1566073" y="2026309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75" name="Shape 75"/>
          <p:cNvSpPr/>
          <p:nvPr/>
        </p:nvSpPr>
        <p:spPr>
          <a:xfrm>
            <a:off x="1566073" y="2544179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Controller </a:t>
            </a:r>
          </a:p>
        </p:txBody>
      </p:sp>
      <p:sp>
        <p:nvSpPr>
          <p:cNvPr id="76" name="Shape 76"/>
          <p:cNvSpPr/>
          <p:nvPr/>
        </p:nvSpPr>
        <p:spPr>
          <a:xfrm>
            <a:off x="1566073" y="3074059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DAOs</a:t>
            </a:r>
          </a:p>
        </p:txBody>
      </p:sp>
      <p:sp>
        <p:nvSpPr>
          <p:cNvPr id="78" name="Shape 78"/>
          <p:cNvSpPr/>
          <p:nvPr/>
        </p:nvSpPr>
        <p:spPr>
          <a:xfrm>
            <a:off x="2976559" y="2027540"/>
            <a:ext cx="1069200" cy="56407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Admin </a:t>
            </a:r>
            <a:r>
              <a:rPr lang="en-GB" sz="1100" i="1" dirty="0" smtClean="0">
                <a:solidFill>
                  <a:schemeClr val="tx1"/>
                </a:solidFill>
              </a:rPr>
              <a:t>Functionality</a:t>
            </a:r>
          </a:p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Clear Rounds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2967239" y="2718877"/>
            <a:ext cx="1069200" cy="731983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Student </a:t>
            </a:r>
            <a:r>
              <a:rPr lang="en-GB" sz="1100" i="1" dirty="0" smtClean="0">
                <a:solidFill>
                  <a:schemeClr val="tx1"/>
                </a:solidFill>
              </a:rPr>
              <a:t>Functionality</a:t>
            </a:r>
          </a:p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Bidding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80" name="Shape 80"/>
          <p:cNvSpPr/>
          <p:nvPr/>
        </p:nvSpPr>
        <p:spPr>
          <a:xfrm>
            <a:off x="4270437" y="2040723"/>
            <a:ext cx="1069200" cy="568938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Web </a:t>
            </a:r>
            <a:r>
              <a:rPr lang="en-GB" sz="1100" i="1" dirty="0" smtClean="0">
                <a:solidFill>
                  <a:schemeClr val="tx1"/>
                </a:solidFill>
              </a:rPr>
              <a:t>Service</a:t>
            </a:r>
            <a:endParaRPr lang="en-GB" sz="1100" i="1" dirty="0">
              <a:solidFill>
                <a:schemeClr val="tx1"/>
              </a:solidFill>
            </a:endParaRPr>
          </a:p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82" name="Shape 82"/>
          <p:cNvSpPr/>
          <p:nvPr/>
        </p:nvSpPr>
        <p:spPr>
          <a:xfrm>
            <a:off x="5561932" y="2040723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UAT Mitigation</a:t>
            </a:r>
          </a:p>
        </p:txBody>
      </p:sp>
      <p:sp>
        <p:nvSpPr>
          <p:cNvPr id="31" name="Shape 62"/>
          <p:cNvSpPr txBox="1">
            <a:spLocks/>
          </p:cNvSpPr>
          <p:nvPr/>
        </p:nvSpPr>
        <p:spPr>
          <a:xfrm>
            <a:off x="0" y="-27574"/>
            <a:ext cx="463561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Planned Iterations</a:t>
            </a:r>
            <a:endParaRPr lang="en-GB" sz="3600" dirty="0"/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9" name="Shape 71"/>
          <p:cNvSpPr/>
          <p:nvPr/>
        </p:nvSpPr>
        <p:spPr>
          <a:xfrm>
            <a:off x="204989" y="3598535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Database Setup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40" name="Shape 76"/>
          <p:cNvSpPr/>
          <p:nvPr/>
        </p:nvSpPr>
        <p:spPr>
          <a:xfrm>
            <a:off x="1594149" y="3598535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Login UI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41" name="Shape 76"/>
          <p:cNvSpPr/>
          <p:nvPr/>
        </p:nvSpPr>
        <p:spPr>
          <a:xfrm>
            <a:off x="2976559" y="3552809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Admin UI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42" name="Shape 76"/>
          <p:cNvSpPr/>
          <p:nvPr/>
        </p:nvSpPr>
        <p:spPr>
          <a:xfrm>
            <a:off x="2965054" y="4059993"/>
            <a:ext cx="106920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Student UI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43" name="Shape 71"/>
          <p:cNvSpPr/>
          <p:nvPr/>
        </p:nvSpPr>
        <p:spPr>
          <a:xfrm>
            <a:off x="215022" y="1510906"/>
            <a:ext cx="641611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100" i="1" dirty="0" smtClean="0">
                <a:solidFill>
                  <a:schemeClr val="tx1"/>
                </a:solidFill>
              </a:rPr>
              <a:t>Teaching &amp; Sharing Session</a:t>
            </a:r>
            <a:endParaRPr lang="en-GB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95517" y="397319"/>
            <a:ext cx="6390450" cy="572700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r>
              <a:rPr lang="en-GB" dirty="0" smtClean="0"/>
              <a:t>Schedule – Critical path – Iteration1 </a:t>
            </a:r>
            <a:endParaRPr lang="en-GB" dirty="0"/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233775" y="2837268"/>
            <a:ext cx="123485" cy="118385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2075" tIns="46038" rIns="92075" bIns="46038" anchor="ctr">
            <a:spAutoFit/>
          </a:bodyPr>
          <a:lstStyle>
            <a:lvl1pPr algn="l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6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sz="24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rgbClr val="FFCF01"/>
              </a:buClr>
              <a:buFont typeface="Wingdings" panose="05000000000000000000" pitchFamily="2" charset="2"/>
              <a:buChar char="§"/>
              <a:defRPr sz="20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5" name="AutoShape 10"/>
          <p:cNvCxnSpPr>
            <a:cxnSpLocks noChangeShapeType="1"/>
          </p:cNvCxnSpPr>
          <p:nvPr/>
        </p:nvCxnSpPr>
        <p:spPr bwMode="auto">
          <a:xfrm flipV="1">
            <a:off x="354457" y="2896460"/>
            <a:ext cx="259798" cy="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614255" y="2681016"/>
            <a:ext cx="910903" cy="430887"/>
          </a:xfrm>
          <a:prstGeom prst="rect">
            <a:avLst/>
          </a:prstGeom>
          <a:solidFill>
            <a:srgbClr val="33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Diagraming</a:t>
            </a:r>
            <a:endParaRPr lang="en-US" sz="1100" dirty="0" smtClean="0"/>
          </a:p>
          <a:p>
            <a:pPr algn="ctr"/>
            <a:r>
              <a:rPr lang="en-US" sz="1100" dirty="0" smtClean="0"/>
              <a:t>(8 </a:t>
            </a:r>
            <a:r>
              <a:rPr lang="en-US" sz="1100" dirty="0" err="1" smtClean="0"/>
              <a:t>hrs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774147" y="1638436"/>
            <a:ext cx="1170595" cy="415498"/>
          </a:xfrm>
          <a:prstGeom prst="rect">
            <a:avLst/>
          </a:prstGeom>
          <a:solidFill>
            <a:srgbClr val="33CC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Course Entity</a:t>
            </a:r>
          </a:p>
          <a:p>
            <a:r>
              <a:rPr lang="en-US" sz="1050" dirty="0"/>
              <a:t>(</a:t>
            </a:r>
            <a:r>
              <a:rPr lang="en-US" sz="1050"/>
              <a:t>1 </a:t>
            </a:r>
            <a:r>
              <a:rPr lang="en-US" sz="1050" smtClean="0"/>
              <a:t>hr)</a:t>
            </a:r>
            <a:endParaRPr lang="en-US" sz="1050" dirty="0"/>
          </a:p>
        </p:txBody>
      </p:sp>
      <p:cxnSp>
        <p:nvCxnSpPr>
          <p:cNvPr id="15" name="AutoShape 10"/>
          <p:cNvCxnSpPr>
            <a:cxnSpLocks noChangeShapeType="1"/>
            <a:stCxn id="9" idx="3"/>
            <a:endCxn id="13" idx="1"/>
          </p:cNvCxnSpPr>
          <p:nvPr/>
        </p:nvCxnSpPr>
        <p:spPr bwMode="auto">
          <a:xfrm flipV="1">
            <a:off x="1525158" y="1846185"/>
            <a:ext cx="248989" cy="10502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490743" y="1130857"/>
            <a:ext cx="901623" cy="577081"/>
          </a:xfrm>
          <a:prstGeom prst="rect">
            <a:avLst/>
          </a:prstGeom>
          <a:solidFill>
            <a:srgbClr val="33CC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Validation Classes</a:t>
            </a:r>
            <a:endParaRPr lang="en-US" sz="1050" dirty="0"/>
          </a:p>
          <a:p>
            <a:r>
              <a:rPr lang="en-US" sz="1050" dirty="0" smtClean="0"/>
              <a:t>(22.5 </a:t>
            </a:r>
            <a:r>
              <a:rPr lang="en-US" sz="1050" dirty="0" err="1" smtClean="0"/>
              <a:t>hrs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1749263" y="4394559"/>
            <a:ext cx="1170594" cy="415498"/>
          </a:xfrm>
          <a:prstGeom prst="rect">
            <a:avLst/>
          </a:prstGeom>
          <a:solidFill>
            <a:srgbClr val="33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Utility Classes</a:t>
            </a:r>
            <a:endParaRPr lang="en-US" sz="1050" dirty="0"/>
          </a:p>
          <a:p>
            <a:r>
              <a:rPr lang="en-US" sz="1050" dirty="0" smtClean="0"/>
              <a:t>(5 </a:t>
            </a:r>
            <a:r>
              <a:rPr lang="en-US" sz="1050" dirty="0" err="1" smtClean="0"/>
              <a:t>hrs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4673333" y="1130857"/>
            <a:ext cx="811980" cy="577081"/>
          </a:xfrm>
          <a:prstGeom prst="rect">
            <a:avLst/>
          </a:prstGeom>
          <a:solidFill>
            <a:srgbClr val="33CC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Bootstrap DAO</a:t>
            </a:r>
            <a:endParaRPr lang="en-US" sz="1050" dirty="0"/>
          </a:p>
          <a:p>
            <a:r>
              <a:rPr lang="en-US" sz="1050" dirty="0" smtClean="0"/>
              <a:t>(9 </a:t>
            </a:r>
            <a:r>
              <a:rPr lang="en-US" sz="1050" dirty="0" err="1" smtClean="0"/>
              <a:t>hrs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1772361" y="3789027"/>
            <a:ext cx="1154587" cy="415498"/>
          </a:xfrm>
          <a:prstGeom prst="rect">
            <a:avLst/>
          </a:prstGeom>
          <a:solidFill>
            <a:srgbClr val="33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Database Setup</a:t>
            </a:r>
            <a:endParaRPr lang="en-US" sz="1050" dirty="0"/>
          </a:p>
          <a:p>
            <a:r>
              <a:rPr lang="en-US" sz="1050" dirty="0" smtClean="0"/>
              <a:t>(2 </a:t>
            </a:r>
            <a:r>
              <a:rPr lang="en-US" sz="1050" dirty="0" err="1" smtClean="0"/>
              <a:t>hrs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1790157" y="2318408"/>
            <a:ext cx="1154586" cy="415498"/>
          </a:xfrm>
          <a:prstGeom prst="rect">
            <a:avLst/>
          </a:prstGeom>
          <a:solidFill>
            <a:srgbClr val="33CC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Section Entity</a:t>
            </a:r>
          </a:p>
          <a:p>
            <a:r>
              <a:rPr lang="en-US" sz="1050" dirty="0"/>
              <a:t>(</a:t>
            </a:r>
            <a:r>
              <a:rPr lang="en-US" sz="1050"/>
              <a:t>1 </a:t>
            </a:r>
            <a:r>
              <a:rPr lang="en-US" sz="1050" smtClean="0"/>
              <a:t>hr)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1790157" y="3060258"/>
            <a:ext cx="1154587" cy="415498"/>
          </a:xfrm>
          <a:prstGeom prst="rect">
            <a:avLst/>
          </a:prstGeom>
          <a:solidFill>
            <a:srgbClr val="33CC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/>
              <a:t>Bid Entity</a:t>
            </a:r>
            <a:r>
              <a:rPr lang="en-US" sz="1050" dirty="0"/>
              <a:t> </a:t>
            </a:r>
          </a:p>
          <a:p>
            <a:r>
              <a:rPr lang="en-US" sz="1050" dirty="0"/>
              <a:t>(</a:t>
            </a:r>
            <a:r>
              <a:rPr lang="en-US" sz="1050"/>
              <a:t>1 </a:t>
            </a:r>
            <a:r>
              <a:rPr lang="en-US" sz="1050" smtClean="0"/>
              <a:t>hr)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1790157" y="1026744"/>
            <a:ext cx="1154585" cy="415498"/>
          </a:xfrm>
          <a:prstGeom prst="rect">
            <a:avLst/>
          </a:prstGeom>
          <a:solidFill>
            <a:srgbClr val="33CC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Student Entity</a:t>
            </a:r>
          </a:p>
          <a:p>
            <a:r>
              <a:rPr lang="en-US" sz="1050" dirty="0"/>
              <a:t>(1 </a:t>
            </a:r>
            <a:r>
              <a:rPr lang="en-US" sz="1050" dirty="0" err="1" smtClean="0"/>
              <a:t>hr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34" name="AutoShape 10"/>
          <p:cNvCxnSpPr>
            <a:cxnSpLocks noChangeShapeType="1"/>
            <a:stCxn id="9" idx="3"/>
            <a:endCxn id="32" idx="1"/>
          </p:cNvCxnSpPr>
          <p:nvPr/>
        </p:nvCxnSpPr>
        <p:spPr bwMode="auto">
          <a:xfrm flipV="1">
            <a:off x="1525158" y="1234493"/>
            <a:ext cx="264999" cy="166196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0"/>
          <p:cNvCxnSpPr>
            <a:cxnSpLocks noChangeShapeType="1"/>
            <a:stCxn id="9" idx="3"/>
            <a:endCxn id="30" idx="1"/>
          </p:cNvCxnSpPr>
          <p:nvPr/>
        </p:nvCxnSpPr>
        <p:spPr bwMode="auto">
          <a:xfrm flipV="1">
            <a:off x="1525158" y="2526157"/>
            <a:ext cx="264999" cy="37030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0"/>
          <p:cNvCxnSpPr>
            <a:cxnSpLocks noChangeShapeType="1"/>
            <a:stCxn id="9" idx="3"/>
            <a:endCxn id="31" idx="1"/>
          </p:cNvCxnSpPr>
          <p:nvPr/>
        </p:nvCxnSpPr>
        <p:spPr bwMode="auto">
          <a:xfrm>
            <a:off x="1525158" y="2896460"/>
            <a:ext cx="264999" cy="37154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0"/>
          <p:cNvCxnSpPr>
            <a:cxnSpLocks noChangeShapeType="1"/>
            <a:stCxn id="9" idx="3"/>
            <a:endCxn id="25" idx="1"/>
          </p:cNvCxnSpPr>
          <p:nvPr/>
        </p:nvCxnSpPr>
        <p:spPr bwMode="auto">
          <a:xfrm>
            <a:off x="1525158" y="2896460"/>
            <a:ext cx="247203" cy="110031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0"/>
          <p:cNvCxnSpPr>
            <a:cxnSpLocks noChangeShapeType="1"/>
            <a:stCxn id="9" idx="3"/>
            <a:endCxn id="18" idx="1"/>
          </p:cNvCxnSpPr>
          <p:nvPr/>
        </p:nvCxnSpPr>
        <p:spPr bwMode="auto">
          <a:xfrm>
            <a:off x="1525158" y="2896460"/>
            <a:ext cx="224105" cy="17058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3219985" y="1026744"/>
            <a:ext cx="45719" cy="24606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AutoShape 10"/>
          <p:cNvCxnSpPr>
            <a:cxnSpLocks noChangeShapeType="1"/>
          </p:cNvCxnSpPr>
          <p:nvPr/>
        </p:nvCxnSpPr>
        <p:spPr bwMode="auto">
          <a:xfrm>
            <a:off x="2944742" y="2526157"/>
            <a:ext cx="293037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10"/>
          <p:cNvCxnSpPr>
            <a:cxnSpLocks noChangeShapeType="1"/>
          </p:cNvCxnSpPr>
          <p:nvPr/>
        </p:nvCxnSpPr>
        <p:spPr bwMode="auto">
          <a:xfrm>
            <a:off x="2949807" y="1234493"/>
            <a:ext cx="270178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10"/>
          <p:cNvCxnSpPr>
            <a:cxnSpLocks noChangeShapeType="1"/>
          </p:cNvCxnSpPr>
          <p:nvPr/>
        </p:nvCxnSpPr>
        <p:spPr bwMode="auto">
          <a:xfrm>
            <a:off x="2949807" y="1846185"/>
            <a:ext cx="270178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10"/>
          <p:cNvCxnSpPr>
            <a:cxnSpLocks noChangeShapeType="1"/>
          </p:cNvCxnSpPr>
          <p:nvPr/>
        </p:nvCxnSpPr>
        <p:spPr bwMode="auto">
          <a:xfrm>
            <a:off x="2944742" y="3268007"/>
            <a:ext cx="293037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10"/>
          <p:cNvCxnSpPr>
            <a:cxnSpLocks noChangeShapeType="1"/>
          </p:cNvCxnSpPr>
          <p:nvPr/>
        </p:nvCxnSpPr>
        <p:spPr bwMode="auto">
          <a:xfrm>
            <a:off x="3219985" y="1338606"/>
            <a:ext cx="270178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10"/>
          <p:cNvCxnSpPr>
            <a:cxnSpLocks noChangeShapeType="1"/>
          </p:cNvCxnSpPr>
          <p:nvPr/>
        </p:nvCxnSpPr>
        <p:spPr bwMode="auto">
          <a:xfrm>
            <a:off x="4392366" y="1338606"/>
            <a:ext cx="270178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10"/>
          <p:cNvCxnSpPr>
            <a:cxnSpLocks noChangeShapeType="1"/>
          </p:cNvCxnSpPr>
          <p:nvPr/>
        </p:nvCxnSpPr>
        <p:spPr bwMode="auto">
          <a:xfrm>
            <a:off x="2926948" y="3996776"/>
            <a:ext cx="329287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10"/>
          <p:cNvCxnSpPr>
            <a:cxnSpLocks noChangeShapeType="1"/>
          </p:cNvCxnSpPr>
          <p:nvPr/>
        </p:nvCxnSpPr>
        <p:spPr bwMode="auto">
          <a:xfrm>
            <a:off x="2919857" y="4602308"/>
            <a:ext cx="329287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10"/>
          <p:cNvCxnSpPr>
            <a:cxnSpLocks noChangeShapeType="1"/>
          </p:cNvCxnSpPr>
          <p:nvPr/>
        </p:nvCxnSpPr>
        <p:spPr bwMode="auto">
          <a:xfrm>
            <a:off x="5485313" y="1338606"/>
            <a:ext cx="734512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95517" y="397319"/>
            <a:ext cx="6390450" cy="572700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r>
              <a:rPr lang="en-GB" dirty="0" smtClean="0"/>
              <a:t>Schedule – Critical path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95517" y="1375852"/>
            <a:ext cx="962556" cy="577081"/>
          </a:xfrm>
          <a:prstGeom prst="rect">
            <a:avLst/>
          </a:prstGeom>
          <a:solidFill>
            <a:srgbClr val="33CC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Bootstrap DAO</a:t>
            </a:r>
          </a:p>
          <a:p>
            <a:r>
              <a:rPr lang="en-US" sz="1050" dirty="0" smtClean="0"/>
              <a:t>(9 </a:t>
            </a:r>
            <a:r>
              <a:rPr lang="en-US" sz="1050" dirty="0" err="1" smtClean="0"/>
              <a:t>hrs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528251" y="1364593"/>
            <a:ext cx="766141" cy="3647152"/>
          </a:xfrm>
          <a:prstGeom prst="rect">
            <a:avLst/>
          </a:prstGeom>
          <a:solidFill>
            <a:srgbClr val="33CC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Bootstrap Controller</a:t>
            </a:r>
          </a:p>
          <a:p>
            <a:r>
              <a:rPr lang="en-US" sz="1050" dirty="0"/>
              <a:t>(2 </a:t>
            </a:r>
            <a:r>
              <a:rPr lang="en-US" sz="1050" dirty="0" err="1"/>
              <a:t>hrs</a:t>
            </a:r>
            <a:r>
              <a:rPr lang="en-US" sz="1050" dirty="0"/>
              <a:t>)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4076701" y="1375852"/>
            <a:ext cx="598042" cy="415498"/>
          </a:xfrm>
          <a:prstGeom prst="rect">
            <a:avLst/>
          </a:prstGeom>
          <a:solidFill>
            <a:srgbClr val="33CC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smtClean="0"/>
              <a:t>Test </a:t>
            </a:r>
            <a:endParaRPr lang="en-US" sz="1050" dirty="0"/>
          </a:p>
          <a:p>
            <a:r>
              <a:rPr lang="en-US" sz="1050" dirty="0" smtClean="0"/>
              <a:t>(2 </a:t>
            </a:r>
            <a:r>
              <a:rPr lang="en-US" sz="1050" dirty="0" err="1" smtClean="0"/>
              <a:t>hrs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573760" y="1364592"/>
            <a:ext cx="893340" cy="577081"/>
          </a:xfrm>
          <a:prstGeom prst="rect">
            <a:avLst/>
          </a:prstGeom>
          <a:solidFill>
            <a:srgbClr val="33CC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Bootstrap Servlet</a:t>
            </a:r>
          </a:p>
          <a:p>
            <a:pPr algn="ctr"/>
            <a:r>
              <a:rPr lang="en-US" sz="1050" dirty="0" smtClean="0"/>
              <a:t>(1 </a:t>
            </a:r>
            <a:r>
              <a:rPr lang="en-US" sz="1050" dirty="0" err="1" smtClean="0"/>
              <a:t>hrs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81" name="AutoShape 10"/>
          <p:cNvCxnSpPr>
            <a:cxnSpLocks noChangeShapeType="1"/>
          </p:cNvCxnSpPr>
          <p:nvPr/>
        </p:nvCxnSpPr>
        <p:spPr bwMode="auto">
          <a:xfrm>
            <a:off x="1258073" y="1576731"/>
            <a:ext cx="270178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0"/>
          <p:cNvCxnSpPr>
            <a:cxnSpLocks noChangeShapeType="1"/>
          </p:cNvCxnSpPr>
          <p:nvPr/>
        </p:nvCxnSpPr>
        <p:spPr bwMode="auto">
          <a:xfrm>
            <a:off x="2303582" y="1562787"/>
            <a:ext cx="270178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0"/>
          <p:cNvCxnSpPr>
            <a:cxnSpLocks noChangeShapeType="1"/>
          </p:cNvCxnSpPr>
          <p:nvPr/>
        </p:nvCxnSpPr>
        <p:spPr bwMode="auto">
          <a:xfrm flipV="1">
            <a:off x="295517" y="3949875"/>
            <a:ext cx="1232734" cy="11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0"/>
          <p:cNvCxnSpPr>
            <a:cxnSpLocks noChangeShapeType="1"/>
          </p:cNvCxnSpPr>
          <p:nvPr/>
        </p:nvCxnSpPr>
        <p:spPr bwMode="auto">
          <a:xfrm>
            <a:off x="295517" y="4556588"/>
            <a:ext cx="1232734" cy="1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10"/>
          <p:cNvCxnSpPr>
            <a:cxnSpLocks noChangeShapeType="1"/>
          </p:cNvCxnSpPr>
          <p:nvPr/>
        </p:nvCxnSpPr>
        <p:spPr bwMode="auto">
          <a:xfrm flipV="1">
            <a:off x="3467100" y="1562787"/>
            <a:ext cx="609600" cy="3068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10"/>
          <p:cNvCxnSpPr>
            <a:cxnSpLocks noChangeShapeType="1"/>
          </p:cNvCxnSpPr>
          <p:nvPr/>
        </p:nvCxnSpPr>
        <p:spPr bwMode="auto">
          <a:xfrm flipV="1">
            <a:off x="4674744" y="1550624"/>
            <a:ext cx="609600" cy="3068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Box 1"/>
          <p:cNvSpPr txBox="1"/>
          <p:nvPr/>
        </p:nvSpPr>
        <p:spPr>
          <a:xfrm>
            <a:off x="5285629" y="1375852"/>
            <a:ext cx="598042" cy="415498"/>
          </a:xfrm>
          <a:prstGeom prst="rect">
            <a:avLst/>
          </a:prstGeom>
          <a:solidFill>
            <a:srgbClr val="33CC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Debug</a:t>
            </a:r>
          </a:p>
          <a:p>
            <a:r>
              <a:rPr lang="en-US" sz="1050" dirty="0" smtClean="0"/>
              <a:t>(2 </a:t>
            </a:r>
            <a:r>
              <a:rPr lang="en-US" sz="1050" dirty="0" err="1" smtClean="0"/>
              <a:t>hrs</a:t>
            </a:r>
            <a:r>
              <a:rPr lang="en-US" sz="1050" dirty="0" smtClean="0"/>
              <a:t>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20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495791" y="863186"/>
            <a:ext cx="2362210" cy="3765643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53" y="863188"/>
            <a:ext cx="2135030" cy="3760422"/>
          </a:xfrm>
          <a:prstGeom prst="rect">
            <a:avLst/>
          </a:prstGeom>
          <a:solidFill>
            <a:srgbClr val="00B0F0">
              <a:alpha val="1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58884" y="863186"/>
            <a:ext cx="2308604" cy="3760422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-8244" y="815480"/>
            <a:ext cx="2167128" cy="594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Iteration 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58884" y="815480"/>
            <a:ext cx="2336906" cy="599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Iteration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1" name="Shape 71"/>
          <p:cNvSpPr/>
          <p:nvPr/>
        </p:nvSpPr>
        <p:spPr>
          <a:xfrm>
            <a:off x="59857" y="3142041"/>
            <a:ext cx="2029968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Entity Coding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22" name="Shape 71"/>
          <p:cNvSpPr/>
          <p:nvPr/>
        </p:nvSpPr>
        <p:spPr>
          <a:xfrm>
            <a:off x="59857" y="2094291"/>
            <a:ext cx="2029968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Designing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118011" y="13962"/>
            <a:ext cx="1390362" cy="594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Iteration 3</a:t>
            </a:r>
            <a:endParaRPr lang="en-US" dirty="0"/>
          </a:p>
        </p:txBody>
      </p:sp>
      <p:sp>
        <p:nvSpPr>
          <p:cNvPr id="71" name="Shape 71"/>
          <p:cNvSpPr/>
          <p:nvPr/>
        </p:nvSpPr>
        <p:spPr>
          <a:xfrm>
            <a:off x="59857" y="2618166"/>
            <a:ext cx="2029968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72" name="Shape 72"/>
          <p:cNvSpPr/>
          <p:nvPr/>
        </p:nvSpPr>
        <p:spPr>
          <a:xfrm>
            <a:off x="2310758" y="2083982"/>
            <a:ext cx="2029968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75" name="Shape 75"/>
          <p:cNvSpPr/>
          <p:nvPr/>
        </p:nvSpPr>
        <p:spPr>
          <a:xfrm>
            <a:off x="2310758" y="2601852"/>
            <a:ext cx="2029968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>
                <a:solidFill>
                  <a:schemeClr val="tx1"/>
                </a:solidFill>
              </a:rPr>
              <a:t>Controller </a:t>
            </a:r>
          </a:p>
        </p:txBody>
      </p:sp>
      <p:sp>
        <p:nvSpPr>
          <p:cNvPr id="76" name="Shape 76"/>
          <p:cNvSpPr/>
          <p:nvPr/>
        </p:nvSpPr>
        <p:spPr>
          <a:xfrm>
            <a:off x="2310758" y="3131732"/>
            <a:ext cx="2029968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>
                <a:solidFill>
                  <a:schemeClr val="tx1"/>
                </a:solidFill>
              </a:rPr>
              <a:t>DAOs</a:t>
            </a:r>
          </a:p>
        </p:txBody>
      </p:sp>
      <p:sp>
        <p:nvSpPr>
          <p:cNvPr id="31" name="Shape 62"/>
          <p:cNvSpPr txBox="1">
            <a:spLocks/>
          </p:cNvSpPr>
          <p:nvPr/>
        </p:nvSpPr>
        <p:spPr>
          <a:xfrm>
            <a:off x="0" y="-27574"/>
            <a:ext cx="463561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Planned Iterations</a:t>
            </a:r>
            <a:endParaRPr lang="en-GB" sz="3600" dirty="0"/>
          </a:p>
        </p:txBody>
      </p:sp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2162514367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9" name="Shape 71"/>
          <p:cNvSpPr/>
          <p:nvPr/>
        </p:nvSpPr>
        <p:spPr>
          <a:xfrm>
            <a:off x="60815" y="3666517"/>
            <a:ext cx="2029968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Database Setup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40" name="Shape 76"/>
          <p:cNvSpPr/>
          <p:nvPr/>
        </p:nvSpPr>
        <p:spPr>
          <a:xfrm>
            <a:off x="2338834" y="3656208"/>
            <a:ext cx="2029968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Login UI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95790" y="810260"/>
            <a:ext cx="2390513" cy="599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Iteration3</a:t>
            </a:r>
            <a:endParaRPr lang="en-US" sz="2400" dirty="0"/>
          </a:p>
        </p:txBody>
      </p:sp>
      <p:sp>
        <p:nvSpPr>
          <p:cNvPr id="34" name="Shape 78"/>
          <p:cNvSpPr/>
          <p:nvPr/>
        </p:nvSpPr>
        <p:spPr>
          <a:xfrm>
            <a:off x="4703742" y="2040734"/>
            <a:ext cx="2029968" cy="56407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>
                <a:solidFill>
                  <a:schemeClr val="tx1"/>
                </a:solidFill>
              </a:rPr>
              <a:t>Admin </a:t>
            </a:r>
            <a:r>
              <a:rPr lang="en-GB" sz="1600" i="1" dirty="0" smtClean="0">
                <a:solidFill>
                  <a:schemeClr val="tx1"/>
                </a:solidFill>
              </a:rPr>
              <a:t>Functionality</a:t>
            </a:r>
          </a:p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Clear Rounds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43" name="Shape 71"/>
          <p:cNvSpPr/>
          <p:nvPr/>
        </p:nvSpPr>
        <p:spPr>
          <a:xfrm>
            <a:off x="215022" y="1510906"/>
            <a:ext cx="6416110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2000" i="1" dirty="0" smtClean="0">
                <a:solidFill>
                  <a:schemeClr val="tx1"/>
                </a:solidFill>
              </a:rPr>
              <a:t>Teaching &amp; Sharing Session</a:t>
            </a:r>
            <a:endParaRPr lang="en-GB" sz="2000" i="1" dirty="0">
              <a:solidFill>
                <a:schemeClr val="tx1"/>
              </a:solidFill>
            </a:endParaRPr>
          </a:p>
        </p:txBody>
      </p:sp>
      <p:sp>
        <p:nvSpPr>
          <p:cNvPr id="35" name="Shape 79"/>
          <p:cNvSpPr/>
          <p:nvPr/>
        </p:nvSpPr>
        <p:spPr>
          <a:xfrm>
            <a:off x="4694422" y="2732071"/>
            <a:ext cx="2029968" cy="731983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>
                <a:solidFill>
                  <a:schemeClr val="tx1"/>
                </a:solidFill>
              </a:rPr>
              <a:t>Student </a:t>
            </a:r>
            <a:r>
              <a:rPr lang="en-GB" sz="1600" i="1" dirty="0" smtClean="0">
                <a:solidFill>
                  <a:schemeClr val="tx1"/>
                </a:solidFill>
              </a:rPr>
              <a:t>Functionality</a:t>
            </a:r>
          </a:p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Bidding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36" name="Shape 76"/>
          <p:cNvSpPr/>
          <p:nvPr/>
        </p:nvSpPr>
        <p:spPr>
          <a:xfrm>
            <a:off x="4703742" y="3566003"/>
            <a:ext cx="2029968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Admin UI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37" name="Shape 76"/>
          <p:cNvSpPr/>
          <p:nvPr/>
        </p:nvSpPr>
        <p:spPr>
          <a:xfrm>
            <a:off x="4692237" y="4073187"/>
            <a:ext cx="2029968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Student UI</a:t>
            </a:r>
            <a:endParaRPr lang="en-GB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24438" y="460201"/>
            <a:ext cx="6390450" cy="429525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r>
              <a:rPr lang="en-GB" dirty="0"/>
              <a:t>Metrics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224438" y="1301400"/>
          <a:ext cx="5541956" cy="29830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3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4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43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74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b="1" dirty="0"/>
                        <a:t>Task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b="1" dirty="0"/>
                        <a:t>Planned Hours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b="1" dirty="0"/>
                        <a:t>Actual Hours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PPM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Action 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74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Create Course Entity 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1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0.67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1.50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No action required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74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Create Student Entity 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1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1.1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0.91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sz="1000"/>
                        <a:t>No action required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74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Create Section Entity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1.17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0.86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sz="1000" dirty="0"/>
                        <a:t>No action required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74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Validate course.csv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2.92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1.03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sz="1000" dirty="0"/>
                        <a:t>No action required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435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b="1" dirty="0"/>
                        <a:t>Create Bid Entity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3.07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0.33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For future task, PM must be informed about the start/end and duration of task before starting.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69" name="Shape 169"/>
          <p:cNvGraphicFramePr/>
          <p:nvPr/>
        </p:nvGraphicFramePr>
        <p:xfrm>
          <a:off x="5849907" y="1645969"/>
          <a:ext cx="979144" cy="20496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5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800"/>
                        <a:t>PPM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800"/>
                        <a:t>Action </a:t>
                      </a: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800"/>
                        <a:t>0.5-1.5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800"/>
                        <a:t>No action required </a:t>
                      </a: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3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800"/>
                        <a:t>&lt;0.5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800"/>
                        <a:t>Re-estimate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800"/>
                        <a:t>Review issues </a:t>
                      </a: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33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800"/>
                        <a:t>&gt;1.5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800"/>
                        <a:t>Re-estimate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800"/>
                        <a:t>Review issues </a:t>
                      </a: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93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Shape 174"/>
          <p:cNvGraphicFramePr/>
          <p:nvPr/>
        </p:nvGraphicFramePr>
        <p:xfrm>
          <a:off x="243450" y="1196737"/>
          <a:ext cx="6339488" cy="31202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5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58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96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74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 b="1" dirty="0"/>
                        <a:t>Task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 b="1" dirty="0"/>
                        <a:t>Planned Hours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 b="1" dirty="0"/>
                        <a:t>Actual Hours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PPM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Action 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74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Validate student.csv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3.0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2.63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1.14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sz="1000"/>
                        <a:t>No action required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Setup database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2.43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0.82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sz="1000"/>
                        <a:t>No action required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74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b="1" dirty="0"/>
                        <a:t>Validate Prerequisite.csv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2.5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1.60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Re-estimate buffer time for coding sessions (Reduce)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00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Do common validations for all csv files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0.97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1.03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sz="1000" dirty="0"/>
                        <a:t>No action required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74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Validate Section.csv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3.5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2.3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1.52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Re-estimate buffer time for coding sessions (Reduce)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574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Validate Courses Completed.csv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4.13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0.97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sz="1000" dirty="0"/>
                        <a:t>No action required</a:t>
                      </a:r>
                    </a:p>
                  </a:txBody>
                  <a:tcPr marL="68569" marR="68569" marT="68569" marB="68569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Shape 167"/>
          <p:cNvSpPr txBox="1">
            <a:spLocks noGrp="1"/>
          </p:cNvSpPr>
          <p:nvPr>
            <p:ph type="title"/>
          </p:nvPr>
        </p:nvSpPr>
        <p:spPr>
          <a:xfrm>
            <a:off x="224438" y="460201"/>
            <a:ext cx="6390450" cy="429525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r>
              <a:rPr lang="en-GB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5105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r>
              <a:rPr lang="en-GB"/>
              <a:t>Roles and Responsibilities</a:t>
            </a:r>
          </a:p>
        </p:txBody>
      </p:sp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84738"/>
              </p:ext>
            </p:extLst>
          </p:nvPr>
        </p:nvGraphicFramePr>
        <p:xfrm>
          <a:off x="421881" y="1202077"/>
          <a:ext cx="5829301" cy="3603864"/>
        </p:xfrm>
        <a:graphic>
          <a:graphicData uri="http://schemas.openxmlformats.org/drawingml/2006/table">
            <a:tbl>
              <a:tblPr/>
              <a:tblGrid>
                <a:gridCol w="739097"/>
                <a:gridCol w="914400"/>
                <a:gridCol w="2239766"/>
                <a:gridCol w="1936038"/>
              </a:tblGrid>
              <a:tr h="2876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Iteration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Week 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Manager (PM)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Pairings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</a:tr>
              <a:tr h="4853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- 6 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 (PM1) </a:t>
                      </a:r>
                      <a:endParaRPr lang="en-US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 (PM2) 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Huiyan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Regan </a:t>
                      </a:r>
                      <a:endParaRPr lang="en-US" sz="11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Haseena –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Huiyan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Aloysius – Cheryl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10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  <a:endParaRPr lang="en-US" sz="110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Regan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Cheryl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Haseena – Huiyan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Aloysius – Cheryl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Regan – Haseena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8 - 9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Aloysius – Regan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Haseena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Huiyan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Cheryl – Regan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Cheryl – Huiyan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10 -11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 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Haseena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Cheryl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Aloysius – Regan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10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  <a:endParaRPr lang="en-US" sz="1100" dirty="0">
                        <a:effectLst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Aloysius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Cheryl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Regan – Huiyan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802" marR="76802" marT="76802" marB="7680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r>
              <a:rPr lang="en-GB"/>
              <a:t>Pair Programming Rotation Plan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JUNK</a:t>
            </a:r>
            <a:endParaRPr lang="en-US" dirty="0"/>
          </a:p>
        </p:txBody>
      </p:sp>
      <p:cxnSp>
        <p:nvCxnSpPr>
          <p:cNvPr id="4" name="Shape 90"/>
          <p:cNvCxnSpPr/>
          <p:nvPr/>
        </p:nvCxnSpPr>
        <p:spPr>
          <a:xfrm>
            <a:off x="1734181" y="1778576"/>
            <a:ext cx="1017088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5" name="Shape 91"/>
          <p:cNvCxnSpPr/>
          <p:nvPr/>
        </p:nvCxnSpPr>
        <p:spPr>
          <a:xfrm>
            <a:off x="317374" y="1768059"/>
            <a:ext cx="1430744" cy="1051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6" name="Shape 92"/>
          <p:cNvCxnSpPr/>
          <p:nvPr/>
        </p:nvCxnSpPr>
        <p:spPr>
          <a:xfrm>
            <a:off x="2748352" y="1778886"/>
            <a:ext cx="1461698" cy="564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7" name="Shape 93"/>
          <p:cNvCxnSpPr/>
          <p:nvPr/>
        </p:nvCxnSpPr>
        <p:spPr>
          <a:xfrm flipV="1">
            <a:off x="4206551" y="1779761"/>
            <a:ext cx="1433925" cy="1689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8" name="Shape 94"/>
          <p:cNvCxnSpPr/>
          <p:nvPr/>
        </p:nvCxnSpPr>
        <p:spPr>
          <a:xfrm flipV="1">
            <a:off x="5630992" y="1771065"/>
            <a:ext cx="880843" cy="9304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9" name="Shape 95"/>
          <p:cNvSpPr txBox="1"/>
          <p:nvPr/>
        </p:nvSpPr>
        <p:spPr>
          <a:xfrm>
            <a:off x="442500" y="1475438"/>
            <a:ext cx="1264500" cy="264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35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Iter</a:t>
            </a:r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</a:p>
        </p:txBody>
      </p:sp>
      <p:sp>
        <p:nvSpPr>
          <p:cNvPr id="10" name="Shape 96"/>
          <p:cNvSpPr txBox="1"/>
          <p:nvPr/>
        </p:nvSpPr>
        <p:spPr>
          <a:xfrm>
            <a:off x="1649919" y="1508857"/>
            <a:ext cx="1264500" cy="264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35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Iter</a:t>
            </a:r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</a:p>
        </p:txBody>
      </p:sp>
      <p:sp>
        <p:nvSpPr>
          <p:cNvPr id="11" name="Shape 97"/>
          <p:cNvSpPr txBox="1"/>
          <p:nvPr/>
        </p:nvSpPr>
        <p:spPr>
          <a:xfrm>
            <a:off x="2874975" y="1509167"/>
            <a:ext cx="1264500" cy="264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35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Iter</a:t>
            </a:r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</a:p>
        </p:txBody>
      </p:sp>
      <p:sp>
        <p:nvSpPr>
          <p:cNvPr id="12" name="Shape 98"/>
          <p:cNvSpPr txBox="1"/>
          <p:nvPr/>
        </p:nvSpPr>
        <p:spPr>
          <a:xfrm>
            <a:off x="4291263" y="1500320"/>
            <a:ext cx="1264500" cy="264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35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Iter</a:t>
            </a:r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</a:p>
        </p:txBody>
      </p:sp>
      <p:sp>
        <p:nvSpPr>
          <p:cNvPr id="13" name="Shape 99"/>
          <p:cNvSpPr txBox="1"/>
          <p:nvPr/>
        </p:nvSpPr>
        <p:spPr>
          <a:xfrm>
            <a:off x="5436483" y="1500010"/>
            <a:ext cx="1264500" cy="264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35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Iter</a:t>
            </a:r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1514" y="1998790"/>
            <a:ext cx="353246" cy="254726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8804" y="1998790"/>
            <a:ext cx="353246" cy="254726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7799" y="2000553"/>
            <a:ext cx="353246" cy="254726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52301" y="1998790"/>
            <a:ext cx="353246" cy="254726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26517" y="1998298"/>
            <a:ext cx="353246" cy="2547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79283" y="1990885"/>
            <a:ext cx="353246" cy="2547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437908" y="1992577"/>
            <a:ext cx="295753" cy="2547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76169" y="1998790"/>
            <a:ext cx="353246" cy="254726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25956" y="1998790"/>
            <a:ext cx="353246" cy="254726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03632" y="1998790"/>
            <a:ext cx="353246" cy="254726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62258" y="1998790"/>
            <a:ext cx="353246" cy="254726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220884" y="1998790"/>
            <a:ext cx="353246" cy="254726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75109" y="2003302"/>
            <a:ext cx="353246" cy="254726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52785" y="2003302"/>
            <a:ext cx="353246" cy="254726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1411" y="2003302"/>
            <a:ext cx="353246" cy="254726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70037" y="1998790"/>
            <a:ext cx="425963" cy="2547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96000" y="1994276"/>
            <a:ext cx="415835" cy="2547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664" y="873628"/>
            <a:ext cx="2147661" cy="3755202"/>
          </a:xfrm>
          <a:prstGeom prst="rect">
            <a:avLst/>
          </a:prstGeom>
          <a:solidFill>
            <a:srgbClr val="002060">
              <a:alpha val="1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hape 62"/>
          <p:cNvSpPr txBox="1">
            <a:spLocks/>
          </p:cNvSpPr>
          <p:nvPr/>
        </p:nvSpPr>
        <p:spPr>
          <a:xfrm>
            <a:off x="0" y="-27574"/>
            <a:ext cx="463561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Planned Iterations</a:t>
            </a:r>
            <a:endParaRPr lang="en-GB" sz="3600" dirty="0"/>
          </a:p>
        </p:txBody>
      </p:sp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2162514367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3" name="Shape 71"/>
          <p:cNvSpPr/>
          <p:nvPr/>
        </p:nvSpPr>
        <p:spPr>
          <a:xfrm>
            <a:off x="54324" y="1501197"/>
            <a:ext cx="2029968" cy="61385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Teaching &amp; Sharing Session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62129" y="873627"/>
            <a:ext cx="2321954" cy="3755203"/>
          </a:xfrm>
          <a:prstGeom prst="rect">
            <a:avLst/>
          </a:prstGeom>
          <a:solidFill>
            <a:srgbClr val="7030A0">
              <a:alpha val="1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66680" y="825920"/>
            <a:ext cx="2329207" cy="590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Iteration 5</a:t>
            </a: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0" y="825920"/>
            <a:ext cx="2166680" cy="594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Iteration 4</a:t>
            </a:r>
            <a:endParaRPr lang="en-US" sz="2400" dirty="0"/>
          </a:p>
        </p:txBody>
      </p:sp>
      <p:sp>
        <p:nvSpPr>
          <p:cNvPr id="33" name="Shape 80"/>
          <p:cNvSpPr/>
          <p:nvPr/>
        </p:nvSpPr>
        <p:spPr>
          <a:xfrm>
            <a:off x="54324" y="2231525"/>
            <a:ext cx="2029968" cy="568938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Web </a:t>
            </a:r>
            <a:r>
              <a:rPr lang="en-GB" sz="1800" i="1" dirty="0" smtClean="0">
                <a:solidFill>
                  <a:schemeClr val="tx1"/>
                </a:solidFill>
              </a:rPr>
              <a:t>Service</a:t>
            </a:r>
            <a:endParaRPr lang="en-GB" sz="1800" i="1" dirty="0">
              <a:solidFill>
                <a:schemeClr val="tx1"/>
              </a:solidFill>
            </a:endParaRPr>
          </a:p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34" name="Shape 82"/>
          <p:cNvSpPr/>
          <p:nvPr/>
        </p:nvSpPr>
        <p:spPr>
          <a:xfrm>
            <a:off x="2317803" y="1507771"/>
            <a:ext cx="2029968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UAT </a:t>
            </a:r>
            <a:r>
              <a:rPr lang="en-GB" sz="1800" i="1" dirty="0" smtClean="0">
                <a:solidFill>
                  <a:schemeClr val="tx1"/>
                </a:solidFill>
              </a:rPr>
              <a:t>Tests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00438" y="873627"/>
            <a:ext cx="2343052" cy="3755203"/>
          </a:xfrm>
          <a:prstGeom prst="rect">
            <a:avLst/>
          </a:prstGeom>
          <a:solidFill>
            <a:srgbClr val="00B0F0">
              <a:alpha val="1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500438" y="825920"/>
            <a:ext cx="2343052" cy="590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Iteration </a:t>
            </a:r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7" name="Shape 82"/>
          <p:cNvSpPr/>
          <p:nvPr/>
        </p:nvSpPr>
        <p:spPr>
          <a:xfrm>
            <a:off x="4635610" y="1555200"/>
            <a:ext cx="2029968" cy="559847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Project Submission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44" name="Shape 83"/>
          <p:cNvSpPr/>
          <p:nvPr/>
        </p:nvSpPr>
        <p:spPr>
          <a:xfrm>
            <a:off x="4635610" y="2308881"/>
            <a:ext cx="2029968" cy="609248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Buffer Coding </a:t>
            </a:r>
            <a:r>
              <a:rPr lang="en-GB" sz="1800" i="1" dirty="0" smtClean="0">
                <a:solidFill>
                  <a:schemeClr val="tx1"/>
                </a:solidFill>
              </a:rPr>
              <a:t>Time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45" name="Shape 82"/>
          <p:cNvSpPr/>
          <p:nvPr/>
        </p:nvSpPr>
        <p:spPr>
          <a:xfrm>
            <a:off x="2317802" y="2024413"/>
            <a:ext cx="2029968" cy="41422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UAT Debug</a:t>
            </a:r>
            <a:endParaRPr lang="en-GB" sz="1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2"/>
          <p:cNvSpPr txBox="1">
            <a:spLocks/>
          </p:cNvSpPr>
          <p:nvPr/>
        </p:nvSpPr>
        <p:spPr>
          <a:xfrm>
            <a:off x="-1" y="-27574"/>
            <a:ext cx="4333461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Iterations timing</a:t>
            </a:r>
            <a:endParaRPr lang="en-GB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135172" y="823818"/>
            <a:ext cx="1373118" cy="5234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Iteration 1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4288" y="885466"/>
            <a:ext cx="489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11 September – 25 September (15 days)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4288" y="1482193"/>
            <a:ext cx="489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26 September – 2 October (7 days)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4288" y="2102421"/>
            <a:ext cx="489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3 October – 16 October (14 days)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4288" y="2715959"/>
            <a:ext cx="489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17 October – 30 October (14 days)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4288" y="3323051"/>
            <a:ext cx="489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31 October – </a:t>
            </a:r>
            <a:r>
              <a:rPr lang="en-US" sz="2000" dirty="0" smtClean="0">
                <a:latin typeface="+mn-lt"/>
              </a:rPr>
              <a:t>6 </a:t>
            </a:r>
            <a:r>
              <a:rPr lang="en-US" sz="2000" dirty="0" smtClean="0">
                <a:latin typeface="+mn-lt"/>
              </a:rPr>
              <a:t>November (7 days) </a:t>
            </a: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2228199019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135172" y="1433079"/>
            <a:ext cx="1373118" cy="5234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Iteration </a:t>
            </a:r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15" name="Rounded Rectangle 14"/>
          <p:cNvSpPr/>
          <p:nvPr/>
        </p:nvSpPr>
        <p:spPr>
          <a:xfrm>
            <a:off x="135172" y="2040773"/>
            <a:ext cx="1373118" cy="5234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Iteration </a:t>
            </a:r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135172" y="2647655"/>
            <a:ext cx="1373118" cy="5234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Iteration </a:t>
            </a:r>
            <a:r>
              <a:rPr lang="en-US" sz="1800" dirty="0" smtClean="0"/>
              <a:t>4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135172" y="3265729"/>
            <a:ext cx="1373118" cy="5234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Iteration </a:t>
            </a:r>
            <a:r>
              <a:rPr lang="en-US" sz="1800" dirty="0" smtClean="0"/>
              <a:t>5</a:t>
            </a:r>
            <a:endParaRPr lang="en-US" sz="1800" dirty="0"/>
          </a:p>
        </p:txBody>
      </p:sp>
      <p:sp>
        <p:nvSpPr>
          <p:cNvPr id="19" name="Rounded Rectangle 18"/>
          <p:cNvSpPr/>
          <p:nvPr/>
        </p:nvSpPr>
        <p:spPr>
          <a:xfrm>
            <a:off x="135172" y="3899913"/>
            <a:ext cx="1373118" cy="5234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Iteration </a:t>
            </a:r>
            <a:r>
              <a:rPr lang="en-US" sz="1800" dirty="0" smtClean="0"/>
              <a:t>6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4288" y="3932446"/>
            <a:ext cx="489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6 </a:t>
            </a:r>
            <a:r>
              <a:rPr lang="en-US" sz="2000" dirty="0" smtClean="0">
                <a:latin typeface="+mn-lt"/>
              </a:rPr>
              <a:t>November </a:t>
            </a:r>
            <a:r>
              <a:rPr lang="en-US" sz="2000" dirty="0" smtClean="0">
                <a:latin typeface="+mn-lt"/>
              </a:rPr>
              <a:t>– 20 November </a:t>
            </a:r>
            <a:r>
              <a:rPr lang="en-US" sz="2000" dirty="0" smtClean="0">
                <a:latin typeface="+mn-lt"/>
              </a:rPr>
              <a:t>(7 </a:t>
            </a:r>
            <a:r>
              <a:rPr lang="en-US" sz="2000" dirty="0" smtClean="0">
                <a:latin typeface="+mn-lt"/>
              </a:rPr>
              <a:t>days) </a:t>
            </a:r>
          </a:p>
        </p:txBody>
      </p:sp>
    </p:spTree>
    <p:extLst>
      <p:ext uri="{BB962C8B-B14F-4D97-AF65-F5344CB8AC3E}">
        <p14:creationId xmlns:p14="http://schemas.microsoft.com/office/powerpoint/2010/main" val="1446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2"/>
          <p:cNvSpPr txBox="1">
            <a:spLocks/>
          </p:cNvSpPr>
          <p:nvPr/>
        </p:nvSpPr>
        <p:spPr>
          <a:xfrm>
            <a:off x="-1" y="-27574"/>
            <a:ext cx="474693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Project Milestones</a:t>
            </a:r>
            <a:endParaRPr lang="en-GB" sz="3600" dirty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222619257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67176"/>
              </p:ext>
            </p:extLst>
          </p:nvPr>
        </p:nvGraphicFramePr>
        <p:xfrm>
          <a:off x="212697" y="804613"/>
          <a:ext cx="6432606" cy="36447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44202"/>
                <a:gridCol w="2144202"/>
                <a:gridCol w="2144202"/>
              </a:tblGrid>
              <a:tr h="3543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Milestone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Week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Project Manager (PM)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effectLst/>
                        </a:rPr>
                        <a:t>Supervisor Meeting 1</a:t>
                      </a:r>
                      <a:endParaRPr lang="en-US" sz="1600" i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6 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Aloysius 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9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effectLst/>
                        </a:rPr>
                        <a:t>Project Manager Review</a:t>
                      </a:r>
                      <a:endParaRPr lang="en-US" sz="1600" i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Aloysius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effectLst/>
                        </a:rPr>
                        <a:t>In Class Review</a:t>
                      </a:r>
                      <a:endParaRPr lang="en-US" sz="1600" i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Cheryl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effectLst/>
                        </a:rPr>
                        <a:t>Supervisor Meeting 2</a:t>
                      </a:r>
                      <a:endParaRPr lang="en-US" sz="1600" i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effectLst/>
                        </a:rPr>
                        <a:t>Huiyan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effectLst/>
                        </a:rPr>
                        <a:t>User Acceptance Test</a:t>
                      </a:r>
                      <a:endParaRPr lang="en-US" sz="1600" i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effectLst/>
                        </a:rPr>
                        <a:t>Haseena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effectLst/>
                        </a:rPr>
                        <a:t>Project Submission</a:t>
                      </a:r>
                      <a:endParaRPr lang="en-US" sz="1600" i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Regan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effectLst/>
                        </a:rPr>
                        <a:t>Final Presentation</a:t>
                      </a:r>
                      <a:endParaRPr lang="en-US" sz="1600" i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Regan</a:t>
                      </a:r>
                      <a:endParaRPr lang="en-US" sz="16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4958" y="73193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1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997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2"/>
          <p:cNvSpPr txBox="1">
            <a:spLocks/>
          </p:cNvSpPr>
          <p:nvPr/>
        </p:nvSpPr>
        <p:spPr>
          <a:xfrm>
            <a:off x="-1" y="-27574"/>
            <a:ext cx="474693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Project Milestones</a:t>
            </a:r>
            <a:endParaRPr lang="en-GB" sz="3600" dirty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504548294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28229"/>
              </p:ext>
            </p:extLst>
          </p:nvPr>
        </p:nvGraphicFramePr>
        <p:xfrm>
          <a:off x="107445" y="731934"/>
          <a:ext cx="6408750" cy="376415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36250"/>
                <a:gridCol w="2136250"/>
                <a:gridCol w="2136250"/>
              </a:tblGrid>
              <a:tr h="42100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Milestone</a:t>
                      </a:r>
                      <a:endParaRPr lang="en-US" sz="1400" b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Week </a:t>
                      </a:r>
                      <a:endParaRPr lang="en-US" sz="1400" b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Project Manager (PM)</a:t>
                      </a:r>
                      <a:endParaRPr lang="en-US" sz="1400" b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5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 smtClean="0">
                          <a:effectLst/>
                        </a:rPr>
                        <a:t>Complete</a:t>
                      </a:r>
                      <a:r>
                        <a:rPr lang="en-US" sz="1600" i="1" u="none" strike="noStrike" baseline="0" dirty="0" smtClean="0">
                          <a:effectLst/>
                        </a:rPr>
                        <a:t> Backend Coding</a:t>
                      </a:r>
                      <a:endParaRPr lang="en-US" sz="1600" i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smtClean="0">
                          <a:effectLst/>
                        </a:rPr>
                        <a:t>Aloysius</a:t>
                      </a:r>
                      <a:endParaRPr lang="en-US" sz="14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5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</a:rPr>
                        <a:t>Finish</a:t>
                      </a:r>
                      <a:r>
                        <a:rPr lang="en-US" sz="1600" i="1" baseline="0" dirty="0" smtClean="0">
                          <a:effectLst/>
                        </a:rPr>
                        <a:t> Admin Functionality</a:t>
                      </a:r>
                      <a:endParaRPr lang="en-US" sz="1600" i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smtClean="0">
                          <a:effectLst/>
                        </a:rPr>
                        <a:t>Cheryl</a:t>
                      </a:r>
                      <a:endParaRPr lang="en-US" sz="14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5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 smtClean="0">
                          <a:effectLst/>
                        </a:rPr>
                        <a:t>Finish Student</a:t>
                      </a:r>
                      <a:r>
                        <a:rPr lang="en-US" sz="1600" i="1" u="none" strike="noStrike" baseline="0" dirty="0" smtClean="0">
                          <a:effectLst/>
                        </a:rPr>
                        <a:t> Functionality</a:t>
                      </a:r>
                      <a:endParaRPr lang="en-US" sz="1600" i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smtClean="0">
                          <a:effectLst/>
                        </a:rPr>
                        <a:t>Cheryl</a:t>
                      </a:r>
                      <a:endParaRPr lang="en-US" sz="14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5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 smtClean="0">
                          <a:effectLst/>
                        </a:rPr>
                        <a:t>Finish Web Service Functionality</a:t>
                      </a:r>
                      <a:endParaRPr lang="en-US" sz="1600" i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smtClean="0">
                          <a:effectLst/>
                        </a:rPr>
                        <a:t>11</a:t>
                      </a:r>
                      <a:endParaRPr lang="en-US" sz="14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err="1" smtClean="0">
                          <a:effectLst/>
                        </a:rPr>
                        <a:t>Huiyan</a:t>
                      </a:r>
                      <a:endParaRPr lang="en-US" sz="14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00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</a:rPr>
                        <a:t>Group</a:t>
                      </a:r>
                      <a:r>
                        <a:rPr lang="en-US" sz="1600" i="1" baseline="0" dirty="0" smtClean="0">
                          <a:effectLst/>
                        </a:rPr>
                        <a:t> UAT</a:t>
                      </a:r>
                      <a:endParaRPr lang="en-US" sz="1600" i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12</a:t>
                      </a:r>
                      <a:endParaRPr lang="en-US" sz="14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Haseena</a:t>
                      </a:r>
                      <a:endParaRPr lang="en-US" sz="14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00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</a:rPr>
                        <a:t>Complete Project</a:t>
                      </a:r>
                      <a:endParaRPr lang="en-US" sz="1600" i="1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13</a:t>
                      </a:r>
                      <a:endParaRPr lang="en-US" sz="14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Regan</a:t>
                      </a:r>
                      <a:endParaRPr lang="en-US" sz="1400" dirty="0">
                        <a:effectLst/>
                      </a:endParaRPr>
                    </a:p>
                  </a:txBody>
                  <a:tcPr marL="75396" marR="75396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4958" y="73193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1820" y="2417862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3311820" y="2417862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61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46550" y="1444062"/>
            <a:ext cx="1069200" cy="684886"/>
          </a:xfrm>
          <a:prstGeom prst="flowChartAlternateProcess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dirty="0">
                <a:latin typeface="+mn-lt"/>
              </a:rPr>
              <a:t>General meeting</a:t>
            </a:r>
          </a:p>
        </p:txBody>
      </p:sp>
      <p:sp>
        <p:nvSpPr>
          <p:cNvPr id="112" name="Shape 112"/>
          <p:cNvSpPr/>
          <p:nvPr/>
        </p:nvSpPr>
        <p:spPr>
          <a:xfrm>
            <a:off x="1357519" y="1444062"/>
            <a:ext cx="1350563" cy="684886"/>
          </a:xfrm>
          <a:prstGeom prst="flowChartAlternateProcess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dirty="0" smtClean="0">
                <a:latin typeface="+mn-lt"/>
              </a:rPr>
              <a:t>Teaching /</a:t>
            </a:r>
            <a:br>
              <a:rPr lang="en-GB" sz="1600" dirty="0" smtClean="0">
                <a:latin typeface="+mn-lt"/>
              </a:rPr>
            </a:br>
            <a:r>
              <a:rPr lang="en-GB" sz="1600" dirty="0" smtClean="0">
                <a:latin typeface="+mn-lt"/>
              </a:rPr>
              <a:t>Sharing </a:t>
            </a:r>
            <a:r>
              <a:rPr lang="en-GB" sz="1600" dirty="0">
                <a:latin typeface="+mn-lt"/>
              </a:rPr>
              <a:t>session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2923294" y="864049"/>
            <a:ext cx="1069200" cy="1392750"/>
          </a:xfrm>
          <a:prstGeom prst="flowChartAlternateProcess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>
                <a:latin typeface="+mn-lt"/>
              </a:rPr>
              <a:t>PP Coding</a:t>
            </a:r>
          </a:p>
        </p:txBody>
      </p:sp>
      <p:sp>
        <p:nvSpPr>
          <p:cNvPr id="114" name="Shape 114"/>
          <p:cNvSpPr/>
          <p:nvPr/>
        </p:nvSpPr>
        <p:spPr>
          <a:xfrm>
            <a:off x="2858269" y="2877597"/>
            <a:ext cx="1069200" cy="741481"/>
          </a:xfrm>
          <a:prstGeom prst="flowChartAlternateProcess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dirty="0">
                <a:latin typeface="+mn-lt"/>
              </a:rPr>
              <a:t>Test Case Creation</a:t>
            </a:r>
          </a:p>
        </p:txBody>
      </p:sp>
      <p:sp>
        <p:nvSpPr>
          <p:cNvPr id="115" name="Shape 115"/>
          <p:cNvSpPr/>
          <p:nvPr/>
        </p:nvSpPr>
        <p:spPr>
          <a:xfrm>
            <a:off x="4209394" y="1444061"/>
            <a:ext cx="956925" cy="700693"/>
          </a:xfrm>
          <a:prstGeom prst="flowChartAlternateProcess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dirty="0">
                <a:latin typeface="+mn-lt"/>
              </a:rPr>
              <a:t>Testing</a:t>
            </a:r>
          </a:p>
        </p:txBody>
      </p:sp>
      <p:sp>
        <p:nvSpPr>
          <p:cNvPr id="116" name="Shape 116"/>
          <p:cNvSpPr/>
          <p:nvPr/>
        </p:nvSpPr>
        <p:spPr>
          <a:xfrm>
            <a:off x="5408644" y="1444061"/>
            <a:ext cx="1109475" cy="700693"/>
          </a:xfrm>
          <a:prstGeom prst="flowChartAlternateProcess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600" dirty="0">
                <a:latin typeface="+mn-lt"/>
              </a:rPr>
              <a:t>Function Review</a:t>
            </a:r>
          </a:p>
        </p:txBody>
      </p:sp>
      <p:cxnSp>
        <p:nvCxnSpPr>
          <p:cNvPr id="117" name="Shape 117"/>
          <p:cNvCxnSpPr>
            <a:stCxn id="111" idx="3"/>
            <a:endCxn id="112" idx="1"/>
          </p:cNvCxnSpPr>
          <p:nvPr/>
        </p:nvCxnSpPr>
        <p:spPr>
          <a:xfrm>
            <a:off x="1215750" y="1786505"/>
            <a:ext cx="14176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>
            <a:stCxn id="112" idx="3"/>
            <a:endCxn id="113" idx="1"/>
          </p:cNvCxnSpPr>
          <p:nvPr/>
        </p:nvCxnSpPr>
        <p:spPr>
          <a:xfrm flipV="1">
            <a:off x="2708082" y="1560424"/>
            <a:ext cx="215212" cy="2260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>
            <a:stCxn id="112" idx="3"/>
            <a:endCxn id="114" idx="1"/>
          </p:cNvCxnSpPr>
          <p:nvPr/>
        </p:nvCxnSpPr>
        <p:spPr>
          <a:xfrm>
            <a:off x="2708082" y="1786505"/>
            <a:ext cx="150187" cy="14618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" name="Shape 120"/>
          <p:cNvCxnSpPr>
            <a:stCxn id="114" idx="3"/>
            <a:endCxn id="115" idx="1"/>
          </p:cNvCxnSpPr>
          <p:nvPr/>
        </p:nvCxnSpPr>
        <p:spPr>
          <a:xfrm flipV="1">
            <a:off x="3927469" y="1794408"/>
            <a:ext cx="281925" cy="1453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>
            <a:stCxn id="115" idx="3"/>
            <a:endCxn id="116" idx="1"/>
          </p:cNvCxnSpPr>
          <p:nvPr/>
        </p:nvCxnSpPr>
        <p:spPr>
          <a:xfrm>
            <a:off x="5166319" y="1794408"/>
            <a:ext cx="2423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182700" y="2213453"/>
            <a:ext cx="1069200" cy="22472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GB" dirty="0">
                <a:latin typeface="+mn-lt"/>
              </a:rPr>
              <a:t>Team meeting to discuss what are to be done in the following week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451401" y="2227067"/>
            <a:ext cx="1069200" cy="223361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GB" dirty="0">
                <a:latin typeface="+mn-lt"/>
              </a:rPr>
              <a:t>Prior to session, PM will allocate a specific aspect to research on and share findings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153256" y="2308479"/>
            <a:ext cx="1069200" cy="21522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GB" dirty="0">
                <a:latin typeface="+mn-lt"/>
              </a:rPr>
              <a:t>Testing of code against corner case and test case. Bugs are to be noted down.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428781" y="2308479"/>
            <a:ext cx="1109475" cy="21522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GB" dirty="0">
                <a:latin typeface="+mn-lt"/>
              </a:rPr>
              <a:t>Explanation of code done by PP pairs, and sharing of rational behind coding ideology.</a:t>
            </a:r>
          </a:p>
        </p:txBody>
      </p:sp>
      <p:sp>
        <p:nvSpPr>
          <p:cNvPr id="19" name="Shape 62"/>
          <p:cNvSpPr txBox="1">
            <a:spLocks/>
          </p:cNvSpPr>
          <p:nvPr/>
        </p:nvSpPr>
        <p:spPr>
          <a:xfrm>
            <a:off x="-1" y="-27574"/>
            <a:ext cx="4746930" cy="652707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15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GB" sz="4800" dirty="0" smtClean="0"/>
              <a:t>Iteration Format</a:t>
            </a:r>
            <a:endParaRPr lang="en-GB" sz="3600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977405292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238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55657"/>
            <a:ext cx="6390450" cy="572700"/>
          </a:xfrm>
        </p:spPr>
        <p:txBody>
          <a:bodyPr>
            <a:noAutofit/>
          </a:bodyPr>
          <a:lstStyle/>
          <a:p>
            <a:r>
              <a:rPr lang="en-US" sz="4800" dirty="0" smtClean="0"/>
              <a:t>Critical path</a:t>
            </a:r>
            <a:endParaRPr lang="en-US" sz="4800" dirty="0"/>
          </a:p>
        </p:txBody>
      </p:sp>
      <p:sp>
        <p:nvSpPr>
          <p:cNvPr id="24" name="Shape 71"/>
          <p:cNvSpPr/>
          <p:nvPr/>
        </p:nvSpPr>
        <p:spPr>
          <a:xfrm>
            <a:off x="2116337" y="845888"/>
            <a:ext cx="2058097" cy="513783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Entity Coding </a:t>
            </a:r>
            <a:br>
              <a:rPr lang="en-GB" sz="1800" i="1" dirty="0" smtClean="0">
                <a:solidFill>
                  <a:schemeClr val="tx1"/>
                </a:solidFill>
              </a:rPr>
            </a:br>
            <a:r>
              <a:rPr lang="en-GB" sz="1800" i="1" dirty="0" smtClean="0">
                <a:solidFill>
                  <a:schemeClr val="tx1"/>
                </a:solidFill>
              </a:rPr>
              <a:t>(2 Days)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25" name="Shape 71"/>
          <p:cNvSpPr/>
          <p:nvPr/>
        </p:nvSpPr>
        <p:spPr>
          <a:xfrm>
            <a:off x="184789" y="845889"/>
            <a:ext cx="1335821" cy="513783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Designing </a:t>
            </a:r>
          </a:p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(2 Days)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26" name="Shape 71"/>
          <p:cNvSpPr/>
          <p:nvPr/>
        </p:nvSpPr>
        <p:spPr>
          <a:xfrm>
            <a:off x="4572669" y="845888"/>
            <a:ext cx="1971254" cy="513783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Bootstrapping</a:t>
            </a:r>
          </a:p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(11 Days)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34" name="Shape 71"/>
          <p:cNvSpPr/>
          <p:nvPr/>
        </p:nvSpPr>
        <p:spPr>
          <a:xfrm>
            <a:off x="2116338" y="1545334"/>
            <a:ext cx="1191406" cy="795364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Database Setup</a:t>
            </a:r>
          </a:p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(1 Day)</a:t>
            </a:r>
            <a:endParaRPr lang="en-GB" sz="1800" i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25" idx="3"/>
            <a:endCxn id="24" idx="1"/>
          </p:cNvCxnSpPr>
          <p:nvPr/>
        </p:nvCxnSpPr>
        <p:spPr>
          <a:xfrm flipV="1">
            <a:off x="1520610" y="1102780"/>
            <a:ext cx="59572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5" idx="3"/>
            <a:endCxn id="34" idx="1"/>
          </p:cNvCxnSpPr>
          <p:nvPr/>
        </p:nvCxnSpPr>
        <p:spPr>
          <a:xfrm>
            <a:off x="1520610" y="1102781"/>
            <a:ext cx="595728" cy="840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3"/>
            <a:endCxn id="26" idx="1"/>
          </p:cNvCxnSpPr>
          <p:nvPr/>
        </p:nvCxnSpPr>
        <p:spPr>
          <a:xfrm>
            <a:off x="4174434" y="1102780"/>
            <a:ext cx="39823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71"/>
          <p:cNvSpPr/>
          <p:nvPr/>
        </p:nvSpPr>
        <p:spPr>
          <a:xfrm>
            <a:off x="2116338" y="2495602"/>
            <a:ext cx="1860604" cy="513783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Utility Coding </a:t>
            </a:r>
            <a:br>
              <a:rPr lang="en-GB" sz="1800" i="1" dirty="0" smtClean="0">
                <a:solidFill>
                  <a:schemeClr val="tx1"/>
                </a:solidFill>
              </a:rPr>
            </a:br>
            <a:r>
              <a:rPr lang="en-GB" sz="1800" i="1" dirty="0" smtClean="0">
                <a:solidFill>
                  <a:schemeClr val="tx1"/>
                </a:solidFill>
              </a:rPr>
              <a:t>(2 Days)</a:t>
            </a:r>
            <a:endParaRPr lang="en-GB" sz="1800" i="1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25" idx="3"/>
            <a:endCxn id="74" idx="1"/>
          </p:cNvCxnSpPr>
          <p:nvPr/>
        </p:nvCxnSpPr>
        <p:spPr>
          <a:xfrm>
            <a:off x="1520610" y="1102781"/>
            <a:ext cx="595728" cy="1649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6" idx="3"/>
          </p:cNvCxnSpPr>
          <p:nvPr/>
        </p:nvCxnSpPr>
        <p:spPr>
          <a:xfrm>
            <a:off x="6543923" y="1102780"/>
            <a:ext cx="314077" cy="6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Diagram 91"/>
          <p:cNvGraphicFramePr/>
          <p:nvPr>
            <p:extLst>
              <p:ext uri="{D42A27DB-BD31-4B8C-83A1-F6EECF244321}">
                <p14:modId xmlns:p14="http://schemas.microsoft.com/office/powerpoint/2010/main" val="1535646970"/>
              </p:ext>
            </p:extLst>
          </p:nvPr>
        </p:nvGraphicFramePr>
        <p:xfrm>
          <a:off x="0" y="4628830"/>
          <a:ext cx="6372587" cy="51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" name="Rounded Rectangle 92"/>
          <p:cNvSpPr/>
          <p:nvPr/>
        </p:nvSpPr>
        <p:spPr>
          <a:xfrm>
            <a:off x="184790" y="3733521"/>
            <a:ext cx="6359133" cy="594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Iteration 1</a:t>
            </a:r>
          </a:p>
        </p:txBody>
      </p:sp>
      <p:cxnSp>
        <p:nvCxnSpPr>
          <p:cNvPr id="108" name="Elbow Connector 107"/>
          <p:cNvCxnSpPr>
            <a:endCxn id="26" idx="2"/>
          </p:cNvCxnSpPr>
          <p:nvPr/>
        </p:nvCxnSpPr>
        <p:spPr>
          <a:xfrm flipV="1">
            <a:off x="3976942" y="1359671"/>
            <a:ext cx="1581354" cy="1468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34" idx="3"/>
            <a:endCxn id="26" idx="2"/>
          </p:cNvCxnSpPr>
          <p:nvPr/>
        </p:nvCxnSpPr>
        <p:spPr>
          <a:xfrm flipV="1">
            <a:off x="3307744" y="1359671"/>
            <a:ext cx="2250552" cy="583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1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1581</Words>
  <Application>Microsoft Office PowerPoint</Application>
  <PresentationFormat>Custom</PresentationFormat>
  <Paragraphs>709</Paragraphs>
  <Slides>34</Slides>
  <Notes>23</Notes>
  <HiddenSlides>9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PT Sans Narrow</vt:lpstr>
      <vt:lpstr>Luckiest Guy</vt:lpstr>
      <vt:lpstr>Arial</vt:lpstr>
      <vt:lpstr>Wingdings</vt:lpstr>
      <vt:lpstr>Tahoma</vt:lpstr>
      <vt:lpstr>MS PGothic</vt:lpstr>
      <vt:lpstr>Calibri</vt:lpstr>
      <vt:lpstr>Rockwell Condensed</vt:lpstr>
      <vt:lpstr>MS PGothic</vt:lpstr>
      <vt:lpstr>Rockwell</vt:lpstr>
      <vt:lpstr>simple-dark-2</vt:lpstr>
      <vt:lpstr>Wood Type</vt:lpstr>
      <vt:lpstr>PM Review Wk 7</vt:lpstr>
      <vt:lpstr>Model used: MVC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Critical path</vt:lpstr>
      <vt:lpstr>Critical path</vt:lpstr>
      <vt:lpstr>Critical path</vt:lpstr>
      <vt:lpstr>Critical path</vt:lpstr>
      <vt:lpstr>Critical path</vt:lpstr>
      <vt:lpstr>bug Metric</vt:lpstr>
      <vt:lpstr>PowerPoint Presentation</vt:lpstr>
      <vt:lpstr>PowerPoint Presentation</vt:lpstr>
      <vt:lpstr>Task Metric</vt:lpstr>
      <vt:lpstr>bug Metric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Schedule – Critical path – Iteration1 </vt:lpstr>
      <vt:lpstr>Schedule – Critical path</vt:lpstr>
      <vt:lpstr>Metrics</vt:lpstr>
      <vt:lpstr>Metrics</vt:lpstr>
      <vt:lpstr>Roles and Responsibilities</vt:lpstr>
      <vt:lpstr>Pair Programming Rotation Plan</vt:lpstr>
      <vt:lpstr>JUNK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Review WK 7</dc:title>
  <dc:creator>Cheryl</dc:creator>
  <cp:lastModifiedBy>Aloysius LIM Wai Liang</cp:lastModifiedBy>
  <cp:revision>87</cp:revision>
  <dcterms:modified xsi:type="dcterms:W3CDTF">2016-09-27T07:20:29Z</dcterms:modified>
</cp:coreProperties>
</file>