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90"/>
  </p:normalViewPr>
  <p:slideViewPr>
    <p:cSldViewPr snapToGrid="0" snapToObjects="1">
      <p:cViewPr varScale="1">
        <p:scale>
          <a:sx n="134" d="100"/>
          <a:sy n="134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6988A-7E9F-7B43-A741-96C0E72AF6A6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F386-915A-7B40-A616-5EF56DF9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8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6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2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1F58-04CA-2B48-B4E5-CF1AC26F05B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3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1F58-04CA-2B48-B4E5-CF1AC26F05B3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59DB-C215-684E-AE19-8CD26087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4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return to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 related data frames</a:t>
            </a:r>
          </a:p>
          <a:p>
            <a:endParaRPr lang="en-US" dirty="0"/>
          </a:p>
          <a:p>
            <a:r>
              <a:rPr lang="en-US" dirty="0" err="1" smtClean="0"/>
              <a:t>inner_join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outer_join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left_join()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3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b="1" dirty="0" smtClean="0"/>
              <a:t>tidy </a:t>
            </a:r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forms a column.</a:t>
            </a:r>
          </a:p>
          <a:p>
            <a:r>
              <a:rPr lang="en-US" dirty="0"/>
              <a:t>Each observation forms a row.</a:t>
            </a:r>
          </a:p>
          <a:p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6057"/>
            <a:ext cx="100584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7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vs tidy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2" t="38894" b="17714"/>
          <a:stretch/>
        </p:blipFill>
        <p:spPr>
          <a:xfrm>
            <a:off x="6763656" y="2029614"/>
            <a:ext cx="4377862" cy="289311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3" r="47496" b="16495"/>
          <a:stretch/>
        </p:blipFill>
        <p:spPr>
          <a:xfrm>
            <a:off x="1097281" y="1959428"/>
            <a:ext cx="5085806" cy="3033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9085" y="5196114"/>
            <a:ext cx="46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</a:t>
            </a:r>
            <a:r>
              <a:rPr lang="en-US" b="1" dirty="0" smtClean="0"/>
              <a:t>variables</a:t>
            </a:r>
            <a:r>
              <a:rPr lang="en-US" dirty="0" smtClean="0"/>
              <a:t> in this data?</a:t>
            </a:r>
          </a:p>
          <a:p>
            <a:r>
              <a:rPr lang="en-US" dirty="0" smtClean="0"/>
              <a:t>What are the </a:t>
            </a:r>
            <a:r>
              <a:rPr lang="en-US" b="1" dirty="0" smtClean="0"/>
              <a:t>observations</a:t>
            </a:r>
            <a:r>
              <a:rPr lang="en-US" dirty="0" smtClean="0"/>
              <a:t> in this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2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can we convert this table into a tidy data frame?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7280" y="3081262"/>
          <a:ext cx="4746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survived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drug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placebo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80" y="4935462"/>
            <a:ext cx="6900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variables?</a:t>
            </a:r>
            <a:endParaRPr lang="en-US" dirty="0" smtClean="0"/>
          </a:p>
          <a:p>
            <a:pPr lvl="1"/>
            <a:r>
              <a:rPr lang="en-US" dirty="0" smtClean="0"/>
              <a:t>Remember: categories of a categorical variable </a:t>
            </a:r>
            <a:r>
              <a:rPr lang="en-US" i="1" dirty="0" smtClean="0"/>
              <a:t>are not variables</a:t>
            </a:r>
            <a:endParaRPr lang="en-US" dirty="0"/>
          </a:p>
          <a:p>
            <a:pPr lvl="1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are the </a:t>
            </a:r>
            <a:r>
              <a:rPr lang="en-US" b="1" dirty="0" smtClean="0"/>
              <a:t>observations?</a:t>
            </a:r>
            <a:endParaRPr lang="en-US" dirty="0" smtClean="0"/>
          </a:p>
          <a:p>
            <a:pPr lvl="1"/>
            <a:endParaRPr lang="en-US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692536" y="3081262"/>
          <a:ext cx="47461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treatment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outcome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count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survived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drug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placebo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died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2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27018" y="2057502"/>
          <a:ext cx="9728662" cy="196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27"/>
                <a:gridCol w="7511935"/>
              </a:tblGrid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gather()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Gather multiple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columns into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spread()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pairs over multiple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separate()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Separate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unite()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Join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2776" y="5490176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more functions but these ones are key!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4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gather() </a:t>
            </a:r>
            <a:r>
              <a:rPr lang="en-US" dirty="0" smtClean="0"/>
              <a:t>makes wide tables narrow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43" y="3117273"/>
            <a:ext cx="5893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data</a:t>
            </a:r>
            <a:endParaRPr lang="is-IS" b="1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3457" y="3357350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40880" y="3130128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22005" y="311727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058354" y="311727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23457" y="3725247"/>
            <a:ext cx="3490535" cy="2389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gather(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t152:t258)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8648" y="5713329"/>
            <a:ext cx="87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KEY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8334" y="5713330"/>
            <a:ext cx="107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VALUE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25" name="Striped Right Arrow 24"/>
          <p:cNvSpPr/>
          <p:nvPr/>
        </p:nvSpPr>
        <p:spPr>
          <a:xfrm>
            <a:off x="6126480" y="3725247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6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 animBg="1"/>
      <p:bldP spid="19" grpId="0" animBg="1"/>
      <p:bldP spid="21" grpId="0" animBg="1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spread() </a:t>
            </a:r>
            <a:r>
              <a:rPr lang="en-US" dirty="0"/>
              <a:t>makes </a:t>
            </a:r>
            <a:r>
              <a:rPr lang="en-US" dirty="0" smtClean="0"/>
              <a:t>narrow tables wide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spread(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716" y="2836033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7433" y="2836033"/>
            <a:ext cx="66953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93782" y="283603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60235" y="3388595"/>
            <a:ext cx="3490535" cy="2389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>
            <a:off x="5125702" y="3508059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26480" y="3068303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03958" y="3043492"/>
            <a:ext cx="3435928" cy="334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separate() </a:t>
            </a:r>
            <a:r>
              <a:rPr lang="en-US" dirty="0" smtClean="0"/>
              <a:t>separates columns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817" y="2208236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513" y="2392901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7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unite() </a:t>
            </a:r>
            <a:r>
              <a:rPr lang="mr-IN" dirty="0" smtClean="0"/>
              <a:t>…</a:t>
            </a:r>
            <a:r>
              <a:rPr lang="en-US" dirty="0" smtClean="0"/>
              <a:t>unites columns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817" y="2208236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t152   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t174   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t201   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t227   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t258  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513" y="2392901"/>
            <a:ext cx="589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t258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4.98 5.41 5.90 6.15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4.24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4.20 4.68 4.92 4.96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4.36 4.79 4.99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Macintosh PowerPoint</Application>
  <PresentationFormat>Widescreen</PresentationFormat>
  <Paragraphs>111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Monaco</vt:lpstr>
      <vt:lpstr>Arial</vt:lpstr>
      <vt:lpstr>Office Theme</vt:lpstr>
      <vt:lpstr>PowerPoint Presentation</vt:lpstr>
      <vt:lpstr>Focus is on tidy dataframes</vt:lpstr>
      <vt:lpstr>Messy vs tidy data</vt:lpstr>
      <vt:lpstr>Exercise</vt:lpstr>
      <vt:lpstr>The fundamental verbs of tidyr</vt:lpstr>
      <vt:lpstr>gather() makes wide tables narrow</vt:lpstr>
      <vt:lpstr>spread() makes narrow tables wide</vt:lpstr>
      <vt:lpstr>separate() separates columns</vt:lpstr>
      <vt:lpstr>unite() …unites columns</vt:lpstr>
      <vt:lpstr>Brief return to dplyr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J. Spielman</dc:creator>
  <cp:lastModifiedBy>Stephanie J. Spielman</cp:lastModifiedBy>
  <cp:revision>1</cp:revision>
  <dcterms:created xsi:type="dcterms:W3CDTF">2017-09-11T19:29:55Z</dcterms:created>
  <dcterms:modified xsi:type="dcterms:W3CDTF">2017-09-11T19:30:31Z</dcterms:modified>
</cp:coreProperties>
</file>