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16"/>
  </p:notesMasterIdLst>
  <p:sldIdLst>
    <p:sldId id="256" r:id="rId2"/>
    <p:sldId id="258" r:id="rId3"/>
    <p:sldId id="260" r:id="rId4"/>
    <p:sldId id="263" r:id="rId5"/>
    <p:sldId id="264" r:id="rId6"/>
    <p:sldId id="261" r:id="rId7"/>
    <p:sldId id="265" r:id="rId8"/>
    <p:sldId id="266" r:id="rId9"/>
    <p:sldId id="267" r:id="rId10"/>
    <p:sldId id="268" r:id="rId11"/>
    <p:sldId id="262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20663">
              <a:buClr>
                <a:schemeClr val="accent4"/>
              </a:buClr>
              <a:buFont typeface="Arial" charset="0"/>
              <a:buChar char="•"/>
              <a:tabLst/>
              <a:defRPr sz="2600"/>
            </a:lvl1pPr>
            <a:lvl2pPr>
              <a:buClr>
                <a:schemeClr val="accent4"/>
              </a:buClr>
              <a:defRPr sz="22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10000"/>
        <a:buFont typeface="Arial" charset="0"/>
        <a:buChar char="•"/>
        <a:tabLst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canvas.temple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Biostatistics, Day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Continuous data				Categorical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Histogram/density plot		   		    Bar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Boxplot                                                                                         Line plot*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Violin plot</a:t>
            </a:r>
            <a:endParaRPr lang="en-US" dirty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b="1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Comparing two continuous variables		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Comparing two categorical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  <a:endParaRPr lang="en-US" b="1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Scatterplot					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*Line plots can do a lot, though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of all the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Explanatory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/>
              <a:t> is what we’d like to predict, and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explanatory</a:t>
            </a:r>
            <a:r>
              <a:rPr lang="en-US" dirty="0" smtClean="0"/>
              <a:t> is what we’re using to predict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independent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dependent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[scatter plot]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 break, then 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https://canvas.temple.edu</a:t>
            </a:r>
            <a:endParaRPr lang="en-US" dirty="0"/>
          </a:p>
          <a:p>
            <a:r>
              <a:rPr lang="en-US" dirty="0" smtClean="0"/>
              <a:t>Please bring your laptop to class!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r>
              <a:rPr lang="en-US" b="1" dirty="0" smtClean="0"/>
              <a:t>This is not a course in statistical theory. </a:t>
            </a:r>
          </a:p>
          <a:p>
            <a:pPr lvl="1"/>
            <a:r>
              <a:rPr lang="en-US" dirty="0" smtClean="0"/>
              <a:t>Yes there is math, you personally won’t do more than algebra (thanks, computers!)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Descriptors of distributions</a:t>
            </a:r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8156"/>
            <a:ext cx="10485120" cy="3390937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marL="201168" lvl="1" indent="0">
              <a:buNone/>
            </a:pPr>
            <a:r>
              <a:rPr lang="en-US" dirty="0" smtClean="0"/>
              <a:t>Continuous </a:t>
            </a:r>
          </a:p>
          <a:p>
            <a:pPr marL="201168" lvl="1" indent="0">
              <a:buNone/>
            </a:pPr>
            <a:r>
              <a:rPr lang="en-US" dirty="0" smtClean="0"/>
              <a:t>Discrete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marL="201168" lvl="1" indent="0">
              <a:buNone/>
            </a:pPr>
            <a:r>
              <a:rPr lang="en-US" dirty="0" smtClean="0"/>
              <a:t>Nominal</a:t>
            </a:r>
          </a:p>
          <a:p>
            <a:pPr marL="201168" lvl="1" indent="0">
              <a:buNone/>
            </a:pPr>
            <a:r>
              <a:rPr lang="en-US" dirty="0" smtClean="0"/>
              <a:t>Ordinal</a:t>
            </a:r>
          </a:p>
          <a:p>
            <a:pPr marL="201168" lvl="1" indent="0">
              <a:buNone/>
            </a:pPr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Have some distributions and figure out what is where, discuss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deviation/variance</a:t>
            </a:r>
          </a:p>
          <a:p>
            <a:r>
              <a:rPr lang="en-US" dirty="0" smtClean="0"/>
              <a:t>IQR</a:t>
            </a:r>
          </a:p>
          <a:p>
            <a:r>
              <a:rPr lang="en-US" dirty="0" smtClean="0"/>
              <a:t>Range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Sd</a:t>
            </a:r>
            <a:r>
              <a:rPr lang="en-US" dirty="0" smtClean="0"/>
              <a:t> generally in context of mean and </a:t>
            </a:r>
            <a:r>
              <a:rPr lang="en-US" dirty="0" err="1" smtClean="0"/>
              <a:t>iqr</a:t>
            </a:r>
            <a:r>
              <a:rPr lang="en-US" smtClean="0"/>
              <a:t> in context of median.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314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Retrospect</vt:lpstr>
      <vt:lpstr>Biostatistics, Day One</vt:lpstr>
      <vt:lpstr>Logistics</vt:lpstr>
      <vt:lpstr>Course goals</vt:lpstr>
      <vt:lpstr>Course topics</vt:lpstr>
      <vt:lpstr>Course topics</vt:lpstr>
      <vt:lpstr>Descriptive and Summary Statistics</vt:lpstr>
      <vt:lpstr>Types of data</vt:lpstr>
      <vt:lpstr>Measures of Location</vt:lpstr>
      <vt:lpstr>Measures of spread</vt:lpstr>
      <vt:lpstr>Measures of variability</vt:lpstr>
      <vt:lpstr>Visualizing data</vt:lpstr>
      <vt:lpstr>Fig of all the plots</vt:lpstr>
      <vt:lpstr>Types of variables</vt:lpstr>
      <vt:lpstr>Worksheet break, then R time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125</cp:revision>
  <dcterms:created xsi:type="dcterms:W3CDTF">2017-07-29T14:49:20Z</dcterms:created>
  <dcterms:modified xsi:type="dcterms:W3CDTF">2017-08-16T21:58:59Z</dcterms:modified>
</cp:coreProperties>
</file>