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10"/>
  </p:notesMasterIdLst>
  <p:sldIdLst>
    <p:sldId id="258" r:id="rId2"/>
    <p:sldId id="257" r:id="rId3"/>
    <p:sldId id="259" r:id="rId4"/>
    <p:sldId id="264" r:id="rId5"/>
    <p:sldId id="266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82"/>
  </p:normalViewPr>
  <p:slideViewPr>
    <p:cSldViewPr snapToGrid="0" snapToObjects="1">
      <p:cViewPr varScale="1">
        <p:scale>
          <a:sx n="88" d="100"/>
          <a:sy n="88" d="100"/>
        </p:scale>
        <p:origin x="1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92E81-AA2E-714C-9612-8B6C5D9DE73B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69CC-F9EC-864D-B462-4858A38B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 the </a:t>
            </a:r>
            <a:r>
              <a:rPr lang="en-US" dirty="0" err="1" smtClean="0"/>
              <a:t>Tidyverse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Fall2017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stephanie</a:t>
            </a:r>
            <a:r>
              <a:rPr lang="en-US" dirty="0" smtClean="0"/>
              <a:t> j. </a:t>
            </a:r>
            <a:r>
              <a:rPr lang="en-US" dirty="0" err="1" smtClean="0"/>
              <a:t>spielman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6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</a:t>
            </a:r>
            <a:r>
              <a:rPr lang="en-US" dirty="0" err="1" smtClean="0"/>
              <a:t>tidyverse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275320" cy="4023360"/>
          </a:xfrm>
        </p:spPr>
        <p:txBody>
          <a:bodyPr/>
          <a:lstStyle/>
          <a:p>
            <a:r>
              <a:rPr lang="en-US" dirty="0" smtClean="0"/>
              <a:t>A collection of R packages largely developed by Hadley Wickham and others at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Have emerged as staples of modern-day data science in the past 5—10 years</a:t>
            </a:r>
          </a:p>
          <a:p>
            <a:endParaRPr lang="en-US" dirty="0"/>
          </a:p>
          <a:p>
            <a:r>
              <a:rPr lang="en-US" dirty="0" smtClean="0"/>
              <a:t>We will focus on:</a:t>
            </a:r>
          </a:p>
          <a:p>
            <a:pPr marL="404813" indent="-171450">
              <a:buFont typeface="Arial" charset="0"/>
              <a:buChar char="•"/>
            </a:pPr>
            <a:r>
              <a:rPr lang="en-US" dirty="0" smtClean="0"/>
              <a:t>Visualization/plotting with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ggplot2</a:t>
            </a:r>
          </a:p>
          <a:p>
            <a:pPr marL="404813" indent="-171450">
              <a:buFont typeface="Arial" charset="0"/>
              <a:buChar char="•"/>
            </a:pPr>
            <a:r>
              <a:rPr lang="en-US" dirty="0" smtClean="0"/>
              <a:t>Data management and ”wrangling” with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dirty="0" smtClean="0"/>
              <a:t> and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0" y="1845734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b="1" dirty="0" smtClean="0"/>
              <a:t>tidy </a:t>
            </a:r>
            <a:r>
              <a:rPr lang="en-US" b="1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forms a column.</a:t>
            </a:r>
          </a:p>
          <a:p>
            <a:r>
              <a:rPr lang="en-US" dirty="0"/>
              <a:t>Each observation forms a row.</a:t>
            </a:r>
          </a:p>
          <a:p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06057"/>
            <a:ext cx="1005840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199" y="2033230"/>
            <a:ext cx="434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Tidy data provides a consistent approach to data management that greatly facilitates downstream analysis and </a:t>
            </a:r>
            <a:r>
              <a:rPr lang="en-US" dirty="0" err="1" smtClean="0">
                <a:solidFill>
                  <a:srgbClr val="FF0000"/>
                </a:solidFill>
              </a:rPr>
              <a:t>viz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tidy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The package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dirty="0" smtClean="0"/>
              <a:t> can manipulate and manage tidy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The package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r>
              <a:rPr lang="en-US" dirty="0" smtClean="0"/>
              <a:t> can rearrange data to convert to/from tidy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The package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r>
              <a:rPr lang="en-US" dirty="0" smtClean="0"/>
              <a:t> can plot tidy data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205843"/>
            <a:ext cx="55530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verbs of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09024"/>
              </p:ext>
            </p:extLst>
          </p:nvPr>
        </p:nvGraphicFramePr>
        <p:xfrm>
          <a:off x="3075418" y="2426834"/>
          <a:ext cx="610212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409"/>
                <a:gridCol w="42817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filter()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select rows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select()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select columns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mutate()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create new columns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group_by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establish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 data grouping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summarize()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calculate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summary statistic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arrange()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arrange rows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9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 operator %&gt;%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Monaco" charset="0"/>
                <a:cs typeface="Monaco" charset="0"/>
              </a:rPr>
              <a:t>“Pipes” output from one function/operation as input to the next</a:t>
            </a:r>
          </a:p>
          <a:p>
            <a:pPr lvl="1"/>
            <a:endParaRPr lang="en-US" dirty="0" smtClean="0"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6452" y="3065587"/>
            <a:ext cx="8244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Find the mean of iris sepal lengths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mean(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Using %&gt;%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mean()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mean() </a:t>
            </a:r>
            <a:r>
              <a:rPr lang="en-US" sz="16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iris %&gt;% mean(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  </a:t>
            </a:r>
            <a:r>
              <a:rPr lang="en-US" sz="16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0" y="5805410"/>
            <a:ext cx="656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“forward assignment” operator follows the logical flow of piping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09" y="3065587"/>
            <a:ext cx="431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Start simple: display data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head(iris)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Using %&gt;%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iris %&gt;% head()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data manipulation with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2090058"/>
            <a:ext cx="11094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&gt; head(iris)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Sepal.Length Sepal.Width Petal.Length Petal.Width Species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          5.1         3.5          1.4         0.2  setosa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          4.9         3.0          1.4         0.2  setosa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          4.7         3.2          1.3         0.2  setosa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4          4.6         3.1          1.5         0.2  setosa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5          5.0         3.6          1.4         0.2  setosa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6          5.4         3.9          1.7         0.4 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setosa</a:t>
            </a:r>
          </a:p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&gt; iris %&gt;% filter(Species == “setosa”) ## Equivalent to iris[iris$Species == “setosa”,]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iris %&gt;% filter(Species == “setosa”) -&gt; iris.setosa</a:t>
            </a:r>
          </a:p>
        </p:txBody>
      </p:sp>
    </p:spTree>
    <p:extLst>
      <p:ext uri="{BB962C8B-B14F-4D97-AF65-F5344CB8AC3E}">
        <p14:creationId xmlns:p14="http://schemas.microsoft.com/office/powerpoint/2010/main" val="16524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 few </a:t>
            </a:r>
            <a:r>
              <a:rPr lang="en-US" dirty="0" err="1" smtClean="0"/>
              <a:t>dplyr</a:t>
            </a:r>
            <a:r>
              <a:rPr lang="en-US" dirty="0" smtClean="0"/>
              <a:t> examples, break for exercises</a:t>
            </a:r>
          </a:p>
          <a:p>
            <a:r>
              <a:rPr lang="en-US" dirty="0" smtClean="0"/>
              <a:t>show a few </a:t>
            </a:r>
            <a:r>
              <a:rPr lang="en-US" dirty="0" err="1" smtClean="0"/>
              <a:t>ggplot</a:t>
            </a:r>
            <a:r>
              <a:rPr lang="en-US" dirty="0" smtClean="0"/>
              <a:t> examples, break for exercises</a:t>
            </a:r>
          </a:p>
          <a:p>
            <a:endParaRPr lang="en-US" dirty="0"/>
          </a:p>
          <a:p>
            <a:r>
              <a:rPr lang="en-US" dirty="0" smtClean="0"/>
              <a:t>for the worksheet, plot the HW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4334</TotalTime>
  <Words>277</Words>
  <Application>Microsoft Macintosh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Monaco</vt:lpstr>
      <vt:lpstr>Arial</vt:lpstr>
      <vt:lpstr>Retrospect</vt:lpstr>
      <vt:lpstr>Enter the Tidyverse</vt:lpstr>
      <vt:lpstr>What is the “tidyverse”?</vt:lpstr>
      <vt:lpstr>Focus is on tidy dataframes</vt:lpstr>
      <vt:lpstr>Working with tidy data</vt:lpstr>
      <vt:lpstr>The fundamental verbs of dplyr</vt:lpstr>
      <vt:lpstr>The pipe operator %&gt;%</vt:lpstr>
      <vt:lpstr>Example: data manipulation with dplyr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J. Spielman</dc:creator>
  <cp:lastModifiedBy>Stephanie J. Spielman</cp:lastModifiedBy>
  <cp:revision>38</cp:revision>
  <dcterms:created xsi:type="dcterms:W3CDTF">2017-08-26T18:09:45Z</dcterms:created>
  <dcterms:modified xsi:type="dcterms:W3CDTF">2017-08-29T18:23:53Z</dcterms:modified>
</cp:coreProperties>
</file>