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0"/>
  </p:notesMasterIdLst>
  <p:sldIdLst>
    <p:sldId id="258" r:id="rId2"/>
    <p:sldId id="268" r:id="rId3"/>
    <p:sldId id="269" r:id="rId4"/>
    <p:sldId id="257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82"/>
  </p:normalViewPr>
  <p:slideViewPr>
    <p:cSldViewPr snapToGrid="0" snapToObjects="1">
      <p:cViewPr varScale="1">
        <p:scale>
          <a:sx n="113" d="100"/>
          <a:sy n="113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2E81-AA2E-714C-9612-8B6C5D9DE73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69CC-F9EC-864D-B462-4858A38B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3D10D-8B30-CE4D-869B-BCEF778BFD2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and </a:t>
            </a:r>
            <a:r>
              <a:rPr lang="en-US" dirty="0" err="1" smtClean="0"/>
              <a:t>Tidyverse</a:t>
            </a:r>
            <a:r>
              <a:rPr lang="en-US" dirty="0" smtClean="0"/>
              <a:t>,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BREAK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</a:t>
            </a:r>
            <a:r>
              <a:rPr lang="en-US" dirty="0" err="1" smtClean="0"/>
              <a:t>tidyverse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275320" cy="4023360"/>
          </a:xfrm>
        </p:spPr>
        <p:txBody>
          <a:bodyPr/>
          <a:lstStyle/>
          <a:p>
            <a:r>
              <a:rPr lang="en-US" dirty="0" smtClean="0"/>
              <a:t>A collection of R packages largely developed by Hadley Wickham and others at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emerged as staples of modern-day data science in the past 5—10 years</a:t>
            </a:r>
          </a:p>
          <a:p>
            <a:endParaRPr lang="en-US" dirty="0"/>
          </a:p>
          <a:p>
            <a:r>
              <a:rPr lang="en-US" dirty="0" smtClean="0"/>
              <a:t>We will focus on: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Visualization/plotting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ggplot2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Data management and ”wrangling” with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and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184573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6057"/>
            <a:ext cx="100584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vs tidy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2" t="38894"/>
          <a:stretch/>
        </p:blipFill>
        <p:spPr>
          <a:xfrm>
            <a:off x="6183086" y="2478338"/>
            <a:ext cx="3971108" cy="369562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9" r="47496" b="255"/>
          <a:stretch/>
        </p:blipFill>
        <p:spPr>
          <a:xfrm>
            <a:off x="1953623" y="2478338"/>
            <a:ext cx="4229463" cy="3695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085" y="5196114"/>
            <a:ext cx="4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</a:t>
            </a:r>
            <a:r>
              <a:rPr lang="en-US" b="1" dirty="0" smtClean="0"/>
              <a:t>variables</a:t>
            </a:r>
            <a:r>
              <a:rPr lang="en-US" dirty="0" smtClean="0"/>
              <a:t> in this data?</a:t>
            </a:r>
          </a:p>
          <a:p>
            <a:r>
              <a:rPr lang="en-US" dirty="0" smtClean="0"/>
              <a:t>What are the </a:t>
            </a:r>
            <a:r>
              <a:rPr lang="en-US" b="1" dirty="0" smtClean="0"/>
              <a:t>observations</a:t>
            </a:r>
            <a:r>
              <a:rPr lang="en-US" dirty="0" smtClean="0"/>
              <a:t> in this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can we convert this table into a tidy data frame?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60611"/>
              </p:ext>
            </p:extLst>
          </p:nvPr>
        </p:nvGraphicFramePr>
        <p:xfrm>
          <a:off x="1097280" y="3081262"/>
          <a:ext cx="4746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survived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drug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placebo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935462"/>
            <a:ext cx="690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variables?</a:t>
            </a:r>
            <a:endParaRPr lang="en-US" dirty="0" smtClean="0"/>
          </a:p>
          <a:p>
            <a:pPr lvl="1"/>
            <a:r>
              <a:rPr lang="en-US" dirty="0" smtClean="0"/>
              <a:t>Remember: categories of a categorical variable </a:t>
            </a:r>
            <a:r>
              <a:rPr lang="en-US" i="1" dirty="0" smtClean="0"/>
              <a:t>are not variables</a:t>
            </a:r>
            <a:endParaRPr lang="en-US" dirty="0"/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observations?</a:t>
            </a:r>
            <a:endParaRPr lang="en-US" dirty="0" smtClean="0"/>
          </a:p>
          <a:p>
            <a:pPr lvl="1"/>
            <a:endParaRPr lang="en-US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22924"/>
              </p:ext>
            </p:extLst>
          </p:nvPr>
        </p:nvGraphicFramePr>
        <p:xfrm>
          <a:off x="6692536" y="3081262"/>
          <a:ext cx="4746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treatment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outcome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count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The package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can manipulate and manage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The package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dirty="0" smtClean="0"/>
              <a:t> can rearrange data to convert to/from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The package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dirty="0" smtClean="0"/>
              <a:t> can plot tidy data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205843"/>
            <a:ext cx="5553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2831</TotalTime>
  <Words>214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Monaco</vt:lpstr>
      <vt:lpstr>Arial</vt:lpstr>
      <vt:lpstr>Retrospect</vt:lpstr>
      <vt:lpstr>Probability and Tidyverse, continued</vt:lpstr>
      <vt:lpstr>PowerPoint Presentation</vt:lpstr>
      <vt:lpstr>BREAK</vt:lpstr>
      <vt:lpstr>What is the “tidyverse”?</vt:lpstr>
      <vt:lpstr>Focus is on tidy dataframes</vt:lpstr>
      <vt:lpstr>Messy vs tidy data</vt:lpstr>
      <vt:lpstr>Exercise</vt:lpstr>
      <vt:lpstr>Working with tidy data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J. Spielman</cp:lastModifiedBy>
  <cp:revision>36</cp:revision>
  <dcterms:created xsi:type="dcterms:W3CDTF">2017-08-26T18:09:45Z</dcterms:created>
  <dcterms:modified xsi:type="dcterms:W3CDTF">2017-08-29T18:22:52Z</dcterms:modified>
</cp:coreProperties>
</file>