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356" r:id="rId3"/>
    <p:sldId id="396" r:id="rId4"/>
    <p:sldId id="363" r:id="rId5"/>
    <p:sldId id="369" r:id="rId6"/>
    <p:sldId id="365" r:id="rId7"/>
    <p:sldId id="367" r:id="rId8"/>
    <p:sldId id="368" r:id="rId9"/>
    <p:sldId id="370" r:id="rId10"/>
    <p:sldId id="371" r:id="rId11"/>
    <p:sldId id="373" r:id="rId12"/>
    <p:sldId id="375" r:id="rId13"/>
    <p:sldId id="376" r:id="rId14"/>
    <p:sldId id="377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97" r:id="rId23"/>
    <p:sldId id="398" r:id="rId24"/>
    <p:sldId id="399" r:id="rId25"/>
    <p:sldId id="40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93619" autoAdjust="0"/>
  </p:normalViewPr>
  <p:slideViewPr>
    <p:cSldViewPr snapToGrid="0" snapToObjects="1">
      <p:cViewPr>
        <p:scale>
          <a:sx n="70" d="100"/>
          <a:sy n="70" d="100"/>
        </p:scale>
        <p:origin x="1504" y="8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9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38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0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21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9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15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45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7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56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6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4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56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86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6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2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01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Editor_wa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 smtClean="0"/>
              <a:t>Grabbag</a:t>
            </a:r>
            <a:r>
              <a:rPr lang="en-US" sz="6600" dirty="0" smtClean="0"/>
              <a:t>!</a:t>
            </a:r>
            <a:endParaRPr lang="en-US" sz="6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2888" y="4914899"/>
            <a:ext cx="8691439" cy="1578709"/>
          </a:xfrm>
        </p:spPr>
        <p:txBody>
          <a:bodyPr>
            <a:normAutofit/>
          </a:bodyPr>
          <a:lstStyle/>
          <a:p>
            <a:r>
              <a:rPr lang="en-US" dirty="0" smtClean="0"/>
              <a:t>Stephanie </a:t>
            </a:r>
            <a:r>
              <a:rPr lang="en-US" dirty="0" smtClean="0"/>
              <a:t>J Spielman, </a:t>
            </a:r>
            <a:r>
              <a:rPr lang="en-US" dirty="0" err="1" smtClean="0"/>
              <a:t>Phd</a:t>
            </a:r>
            <a:endParaRPr lang="en-US" dirty="0" smtClean="0"/>
          </a:p>
          <a:p>
            <a:r>
              <a:rPr lang="en-US" dirty="0" smtClean="0"/>
              <a:t>Bio5312, fall 2017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[A-Z]\w+ \w+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6609" y="4124370"/>
            <a:ext cx="2639833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0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[A-Z]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\1. \2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 M.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2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0706" y="4124371"/>
            <a:ext cx="57249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63795" y="4124371"/>
            <a:ext cx="57249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0705" y="4124371"/>
            <a:ext cx="12006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2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94560" y="4108468"/>
            <a:ext cx="185398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4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7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\d+\.*\d*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94560" y="4108468"/>
            <a:ext cx="1248355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^\d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94560" y="4108468"/>
            <a:ext cx="2862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4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\w$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93057" y="4116419"/>
            <a:ext cx="2862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6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85.341234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\d+\.\d{3}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 cm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85.341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34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Regular expressions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/>
              <a:buChar char="•"/>
            </a:pPr>
            <a:r>
              <a:rPr lang="en-US" sz="3600" i="1" dirty="0" smtClean="0"/>
              <a:t>Pattern-based </a:t>
            </a:r>
            <a:r>
              <a:rPr lang="en-US" sz="3600" dirty="0" smtClean="0"/>
              <a:t>search and replace</a:t>
            </a:r>
            <a:endParaRPr lang="en-US" sz="3600" i="1" dirty="0" smtClean="0"/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Extremely powerful beyond all reason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Excellent for </a:t>
            </a:r>
            <a:r>
              <a:rPr lang="en-US" sz="3600" smtClean="0"/>
              <a:t>text (file) </a:t>
            </a:r>
            <a:r>
              <a:rPr lang="en-US" sz="3600" dirty="0" smtClean="0"/>
              <a:t>manipulation!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98549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\d+\.\d{3}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 cm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?????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38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ea typeface="Monaco" charset="0"/>
                <a:cs typeface="Monaco" charset="0"/>
              </a:rPr>
              <a:t>Come up with a regular expression to convert the following text: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85.34 cm			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85.3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85.678 cm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85.6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923.1115 cm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923.1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1.95 cm  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1.9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6 cm     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6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90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80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27" y="372109"/>
            <a:ext cx="4640834" cy="60687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38527" y="3406500"/>
            <a:ext cx="4640834" cy="24090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94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splice-aware aligner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64607" y="5925353"/>
            <a:ext cx="3913633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r>
              <a:rPr kumimoji="0" lang="x-none" altLang="x-none" sz="20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20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https://genomebiology.biomedcentral.com/articles/10.1186/s13059-016-0881-8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0" name="Picture 2" descr="https://lh6.googleusercontent.com/-wyW6RFGub-dIpi36M03HwSYdMpO8mNPxzVfiaWnBriANoPIh8r7by2Ln0HA2DQuCMl07GqamxAsaS23tLIAppQCxgfLQNXkvcROmc45UcXqYnWMZhuB68weZO9ko7D8_40tozPnTf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29" y="2324131"/>
            <a:ext cx="6651339" cy="380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Aligners and pseudo-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883664"/>
            <a:ext cx="645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78624" y="2103120"/>
            <a:ext cx="1353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IS THE NEW TOPHAT2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3213287"/>
            <a:ext cx="65659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31964"/>
          <a:stretch/>
        </p:blipFill>
        <p:spPr>
          <a:xfrm>
            <a:off x="457199" y="4752394"/>
            <a:ext cx="2597150" cy="186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4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</a:t>
            </a:r>
            <a:r>
              <a:rPr lang="en-US" dirty="0" err="1" smtClean="0"/>
              <a:t>psa</a:t>
            </a:r>
            <a:r>
              <a:rPr lang="en-US" dirty="0" smtClean="0"/>
              <a:t>: text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Microsoft Word is not a text editor!!!!!!! I’m so serious!!!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GUI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trike="sngStrike" dirty="0" err="1" smtClean="0"/>
              <a:t>TextEdit</a:t>
            </a:r>
            <a:r>
              <a:rPr lang="en-US" strike="sngStrike" dirty="0" smtClean="0"/>
              <a:t> and Notepad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 smtClean="0"/>
              <a:t>Textwrangler</a:t>
            </a:r>
            <a:r>
              <a:rPr lang="en-US" dirty="0" smtClean="0"/>
              <a:t>/BBEdit for Macs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Sublime 3 for everyone else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Newer, awesome one called </a:t>
            </a:r>
            <a:r>
              <a:rPr lang="en-US" dirty="0" smtClean="0"/>
              <a:t>Atom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CLI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Vim/vi</a:t>
            </a:r>
            <a:r>
              <a:rPr lang="en-US" dirty="0" smtClean="0"/>
              <a:t>,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err="1" smtClean="0"/>
              <a:t>nano</a:t>
            </a:r>
            <a:r>
              <a:rPr lang="en-US" dirty="0" smtClean="0"/>
              <a:t>, </a:t>
            </a:r>
            <a:r>
              <a:rPr lang="en-US" dirty="0" err="1" smtClean="0"/>
              <a:t>pico</a:t>
            </a:r>
            <a:r>
              <a:rPr lang="en-US" dirty="0" smtClean="0"/>
              <a:t> (b/c puns)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Editor_war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5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Mus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4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266302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3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mM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2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Za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-z]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61842" y="4103375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2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w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61842" y="4103375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8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175525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1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690</TotalTime>
  <Words>431</Words>
  <Application>Microsoft Macintosh PowerPoint</Application>
  <PresentationFormat>On-screen Show (4:3)</PresentationFormat>
  <Paragraphs>168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 Black</vt:lpstr>
      <vt:lpstr>Calibri</vt:lpstr>
      <vt:lpstr>Monaco</vt:lpstr>
      <vt:lpstr>Arial</vt:lpstr>
      <vt:lpstr>Essential</vt:lpstr>
      <vt:lpstr>Grabbag!</vt:lpstr>
      <vt:lpstr>Regular expressions </vt:lpstr>
      <vt:lpstr>critical psa: text editors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Group Exercise</vt:lpstr>
      <vt:lpstr>break</vt:lpstr>
      <vt:lpstr>PowerPoint Presentation</vt:lpstr>
      <vt:lpstr>Use a splice-aware aligner</vt:lpstr>
      <vt:lpstr>Aligners and pseudo-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J. Spielman</cp:lastModifiedBy>
  <cp:revision>1085</cp:revision>
  <dcterms:created xsi:type="dcterms:W3CDTF">2015-05-13T18:41:17Z</dcterms:created>
  <dcterms:modified xsi:type="dcterms:W3CDTF">2017-11-28T16:28:06Z</dcterms:modified>
</cp:coreProperties>
</file>