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Fira Sans Extra Condensed Medium"/>
      <p:regular r:id="rId28"/>
      <p:bold r:id="rId29"/>
      <p:italic r:id="rId30"/>
      <p:boldItalic r:id="rId31"/>
    </p:embeddedFont>
    <p:embeddedFont>
      <p:font typeface="Squada One"/>
      <p:regular r:id="rId32"/>
    </p:embeddedFont>
    <p:embeddedFont>
      <p:font typeface="Roboto Condensed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33" Type="http://schemas.openxmlformats.org/officeDocument/2006/relationships/font" Target="fonts/RobotoCondensedLight-regular.fntdata"/><Relationship Id="rId32" Type="http://schemas.openxmlformats.org/officeDocument/2006/relationships/font" Target="fonts/SquadaOne-regular.fntdata"/><Relationship Id="rId35" Type="http://schemas.openxmlformats.org/officeDocument/2006/relationships/font" Target="fonts/RobotoCondensedLight-italic.fntdata"/><Relationship Id="rId34" Type="http://schemas.openxmlformats.org/officeDocument/2006/relationships/font" Target="fonts/RobotoCondensedLight-bold.fntdata"/><Relationship Id="rId36" Type="http://schemas.openxmlformats.org/officeDocument/2006/relationships/font" Target="fonts/RobotoCondensedLigh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ExtraCondensedMedium-regular.fntdata"/><Relationship Id="rId27" Type="http://schemas.openxmlformats.org/officeDocument/2006/relationships/font" Target="fonts/Roboto-boldItalic.fntdata"/><Relationship Id="rId29" Type="http://schemas.openxmlformats.org/officeDocument/2006/relationships/font" Target="fonts/FiraSansExtraCondensedMedium-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a1a719083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a1a719083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a1a719083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a1a719083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a1a719083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a1a719083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a1a719083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a1a719083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a1a719083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a1a719083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a1a719083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a1a719083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a1a719083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a1a71908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a1a719083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a1a719083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a1a719083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a1a719083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a1a719083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a1a719083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a39e4857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a39e4857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a1a71908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a1a71908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a39e4857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a39e4857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a1a71908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a1a71908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a1a71908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a1a71908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9d319948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9d319948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a1a71908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a1a71908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a1a71908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a1a71908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freepik.es/foto-gratis/macho-angulo-casco-realidad-virtual_7133530.htm" TargetMode="External"/><Relationship Id="rId3"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accent2"/>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p:nvPr>
            <p:ph type="title"/>
          </p:nvPr>
        </p:nvSpPr>
        <p:spPr>
          <a:xfrm>
            <a:off x="457200" y="2932650"/>
            <a:ext cx="8229600" cy="5109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p:txBody>
      </p:sp>
      <p:sp>
        <p:nvSpPr>
          <p:cNvPr id="14" name="Google Shape;14;p2"/>
          <p:cNvSpPr txBox="1"/>
          <p:nvPr>
            <p:ph idx="1" type="subTitle"/>
          </p:nvPr>
        </p:nvSpPr>
        <p:spPr>
          <a:xfrm>
            <a:off x="457275" y="3192525"/>
            <a:ext cx="8229600" cy="41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1"/>
          <p:cNvSpPr txBox="1"/>
          <p:nvPr>
            <p:ph hasCustomPrompt="1" type="title"/>
          </p:nvPr>
        </p:nvSpPr>
        <p:spPr>
          <a:xfrm>
            <a:off x="539999" y="1400065"/>
            <a:ext cx="80640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p:nvPr>
            <p:ph idx="1" type="subTitle"/>
          </p:nvPr>
        </p:nvSpPr>
        <p:spPr>
          <a:xfrm>
            <a:off x="537375" y="3235240"/>
            <a:ext cx="80667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flipH="1" rot="10800000">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flipH="1" rot="10800000">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8" name="Shape 78"/>
        <p:cNvGrpSpPr/>
        <p:nvPr/>
      </p:nvGrpSpPr>
      <p:grpSpPr>
        <a:xfrm>
          <a:off x="0" y="0"/>
          <a:ext cx="0" cy="0"/>
          <a:chOff x="0" y="0"/>
          <a:chExt cx="0" cy="0"/>
        </a:xfrm>
      </p:grpSpPr>
      <p:sp>
        <p:nvSpPr>
          <p:cNvPr id="79" name="Google Shape;7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6">
    <p:spTree>
      <p:nvGrpSpPr>
        <p:cNvPr id="80" name="Shape 80"/>
        <p:cNvGrpSpPr/>
        <p:nvPr/>
      </p:nvGrpSpPr>
      <p:grpSpPr>
        <a:xfrm>
          <a:off x="0" y="0"/>
          <a:ext cx="0" cy="0"/>
          <a:chOff x="0" y="0"/>
          <a:chExt cx="0" cy="0"/>
        </a:xfrm>
      </p:grpSpPr>
      <p:sp>
        <p:nvSpPr>
          <p:cNvPr id="81" name="Google Shape;81;p13"/>
          <p:cNvSpPr txBox="1"/>
          <p:nvPr>
            <p:ph type="ctrTitle"/>
          </p:nvPr>
        </p:nvSpPr>
        <p:spPr>
          <a:xfrm>
            <a:off x="16904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2" name="Google Shape;82;p13"/>
          <p:cNvSpPr txBox="1"/>
          <p:nvPr>
            <p:ph idx="1" type="subTitle"/>
          </p:nvPr>
        </p:nvSpPr>
        <p:spPr>
          <a:xfrm>
            <a:off x="20518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3" name="Google Shape;83;p13"/>
          <p:cNvSpPr txBox="1"/>
          <p:nvPr>
            <p:ph idx="2" type="ctrTitle"/>
          </p:nvPr>
        </p:nvSpPr>
        <p:spPr>
          <a:xfrm>
            <a:off x="16904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13"/>
          <p:cNvSpPr txBox="1"/>
          <p:nvPr>
            <p:ph idx="3" type="subTitle"/>
          </p:nvPr>
        </p:nvSpPr>
        <p:spPr>
          <a:xfrm>
            <a:off x="20518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5" name="Google Shape;85;p13"/>
          <p:cNvSpPr txBox="1"/>
          <p:nvPr>
            <p:ph idx="4" type="ctrTitle"/>
          </p:nvPr>
        </p:nvSpPr>
        <p:spPr>
          <a:xfrm>
            <a:off x="48243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6" name="Google Shape;86;p13"/>
          <p:cNvSpPr txBox="1"/>
          <p:nvPr>
            <p:ph idx="5" type="subTitle"/>
          </p:nvPr>
        </p:nvSpPr>
        <p:spPr>
          <a:xfrm>
            <a:off x="51857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7" name="Google Shape;87;p13"/>
          <p:cNvSpPr txBox="1"/>
          <p:nvPr>
            <p:ph idx="6" type="ctrTitle"/>
          </p:nvPr>
        </p:nvSpPr>
        <p:spPr>
          <a:xfrm>
            <a:off x="48243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3"/>
          <p:cNvSpPr txBox="1"/>
          <p:nvPr>
            <p:ph idx="7" type="subTitle"/>
          </p:nvPr>
        </p:nvSpPr>
        <p:spPr>
          <a:xfrm>
            <a:off x="51857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9" name="Google Shape;89;p13"/>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13"/>
          <p:cNvSpPr txBox="1"/>
          <p:nvPr>
            <p:ph hasCustomPrompt="1" idx="9" type="title"/>
          </p:nvPr>
        </p:nvSpPr>
        <p:spPr>
          <a:xfrm>
            <a:off x="21281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p:nvPr>
            <p:ph hasCustomPrompt="1" idx="13" type="title"/>
          </p:nvPr>
        </p:nvSpPr>
        <p:spPr>
          <a:xfrm>
            <a:off x="21281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p:nvPr>
            <p:ph hasCustomPrompt="1" idx="14" type="title"/>
          </p:nvPr>
        </p:nvSpPr>
        <p:spPr>
          <a:xfrm>
            <a:off x="52620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p:nvPr>
            <p:ph hasCustomPrompt="1" idx="15" type="title"/>
          </p:nvPr>
        </p:nvSpPr>
        <p:spPr>
          <a:xfrm>
            <a:off x="52620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36">
    <p:spTree>
      <p:nvGrpSpPr>
        <p:cNvPr id="94" name="Shape 94"/>
        <p:cNvGrpSpPr/>
        <p:nvPr/>
      </p:nvGrpSpPr>
      <p:grpSpPr>
        <a:xfrm>
          <a:off x="0" y="0"/>
          <a:ext cx="0" cy="0"/>
          <a:chOff x="0" y="0"/>
          <a:chExt cx="0" cy="0"/>
        </a:xfrm>
      </p:grpSpPr>
      <p:sp>
        <p:nvSpPr>
          <p:cNvPr id="95" name="Google Shape;95;p14"/>
          <p:cNvSpPr txBox="1"/>
          <p:nvPr>
            <p:ph type="ctrTitle"/>
          </p:nvPr>
        </p:nvSpPr>
        <p:spPr>
          <a:xfrm>
            <a:off x="657228" y="1778585"/>
            <a:ext cx="1959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4"/>
          <p:cNvSpPr txBox="1"/>
          <p:nvPr>
            <p:ph idx="1" type="subTitle"/>
          </p:nvPr>
        </p:nvSpPr>
        <p:spPr>
          <a:xfrm>
            <a:off x="657228" y="2252441"/>
            <a:ext cx="19593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7" name="Google Shape;97;p14"/>
          <p:cNvSpPr txBox="1"/>
          <p:nvPr>
            <p:ph idx="2" type="ctrTitle"/>
          </p:nvPr>
        </p:nvSpPr>
        <p:spPr>
          <a:xfrm>
            <a:off x="693636" y="3580934"/>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14"/>
          <p:cNvSpPr txBox="1"/>
          <p:nvPr>
            <p:ph idx="3" type="subTitle"/>
          </p:nvPr>
        </p:nvSpPr>
        <p:spPr>
          <a:xfrm>
            <a:off x="693636"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9" name="Google Shape;99;p14"/>
          <p:cNvSpPr txBox="1"/>
          <p:nvPr>
            <p:ph idx="4" type="ctrTitle"/>
          </p:nvPr>
        </p:nvSpPr>
        <p:spPr>
          <a:xfrm>
            <a:off x="3207532" y="1784778"/>
            <a:ext cx="1799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0" name="Google Shape;100;p14"/>
          <p:cNvSpPr txBox="1"/>
          <p:nvPr>
            <p:ph idx="5" type="subTitle"/>
          </p:nvPr>
        </p:nvSpPr>
        <p:spPr>
          <a:xfrm>
            <a:off x="3188332" y="2252437"/>
            <a:ext cx="183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1" name="Google Shape;101;p14"/>
          <p:cNvSpPr txBox="1"/>
          <p:nvPr>
            <p:ph idx="6" type="ctrTitle"/>
          </p:nvPr>
        </p:nvSpPr>
        <p:spPr>
          <a:xfrm>
            <a:off x="3233530" y="3580934"/>
            <a:ext cx="1753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4"/>
          <p:cNvSpPr txBox="1"/>
          <p:nvPr>
            <p:ph idx="7" type="subTitle"/>
          </p:nvPr>
        </p:nvSpPr>
        <p:spPr>
          <a:xfrm>
            <a:off x="3157180"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 name="Google Shape;103;p14"/>
          <p:cNvSpPr txBox="1"/>
          <p:nvPr>
            <p:ph idx="8" type="ctrTitle"/>
          </p:nvPr>
        </p:nvSpPr>
        <p:spPr>
          <a:xfrm>
            <a:off x="579450" y="401450"/>
            <a:ext cx="45930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4" name="Google Shape;104;p14"/>
          <p:cNvSpPr txBox="1"/>
          <p:nvPr>
            <p:ph hasCustomPrompt="1" idx="9" type="title"/>
          </p:nvPr>
        </p:nvSpPr>
        <p:spPr>
          <a:xfrm>
            <a:off x="683628" y="1358010"/>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 name="Google Shape;105;p14"/>
          <p:cNvSpPr txBox="1"/>
          <p:nvPr>
            <p:ph hasCustomPrompt="1" idx="13" type="title"/>
          </p:nvPr>
        </p:nvSpPr>
        <p:spPr>
          <a:xfrm>
            <a:off x="693636" y="3141768"/>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4"/>
          <p:cNvSpPr txBox="1"/>
          <p:nvPr>
            <p:ph hasCustomPrompt="1" idx="14" type="title"/>
          </p:nvPr>
        </p:nvSpPr>
        <p:spPr>
          <a:xfrm>
            <a:off x="3180682" y="1370400"/>
            <a:ext cx="1853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7" name="Google Shape;107;p14"/>
          <p:cNvSpPr txBox="1"/>
          <p:nvPr>
            <p:ph hasCustomPrompt="1" idx="15" type="title"/>
          </p:nvPr>
        </p:nvSpPr>
        <p:spPr>
          <a:xfrm>
            <a:off x="3233530" y="314177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pic>
        <p:nvPicPr>
          <p:cNvPr id="108" name="Google Shape;108;p14"/>
          <p:cNvPicPr preferRelativeResize="0"/>
          <p:nvPr/>
        </p:nvPicPr>
        <p:blipFill>
          <a:blip r:embed="rId2">
            <a:alphaModFix/>
          </a:blip>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alphaModFix/>
          </a:blip>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8">
    <p:spTree>
      <p:nvGrpSpPr>
        <p:cNvPr id="114" name="Shape 114"/>
        <p:cNvGrpSpPr/>
        <p:nvPr/>
      </p:nvGrpSpPr>
      <p:grpSpPr>
        <a:xfrm>
          <a:off x="0" y="0"/>
          <a:ext cx="0" cy="0"/>
          <a:chOff x="0" y="0"/>
          <a:chExt cx="0" cy="0"/>
        </a:xfrm>
      </p:grpSpPr>
      <p:sp>
        <p:nvSpPr>
          <p:cNvPr id="115" name="Google Shape;115;p15"/>
          <p:cNvSpPr txBox="1"/>
          <p:nvPr>
            <p:ph idx="1" type="subTitle"/>
          </p:nvPr>
        </p:nvSpPr>
        <p:spPr>
          <a:xfrm>
            <a:off x="2722955" y="3329200"/>
            <a:ext cx="369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16" name="Google Shape;116;p15"/>
          <p:cNvSpPr txBox="1"/>
          <p:nvPr>
            <p:ph type="ctrTitle"/>
          </p:nvPr>
        </p:nvSpPr>
        <p:spPr>
          <a:xfrm>
            <a:off x="1710150" y="1328125"/>
            <a:ext cx="5723700" cy="1864500"/>
          </a:xfrm>
          <a:prstGeom prst="rect">
            <a:avLst/>
          </a:prstGeom>
        </p:spPr>
        <p:txBody>
          <a:bodyPr anchorCtr="0" anchor="ctr" bIns="91425" lIns="91425" spcFirstLastPara="1" rIns="91425" wrap="square" tIns="91425">
            <a:noAutofit/>
          </a:bodyPr>
          <a:lstStyle>
            <a:lvl1pPr lvl="0" rtl="0" algn="ct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17" name="Google Shape;117;p15"/>
          <p:cNvPicPr preferRelativeResize="0"/>
          <p:nvPr/>
        </p:nvPicPr>
        <p:blipFill>
          <a:blip r:embed="rId2">
            <a:alphaModFix/>
          </a:blip>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alphaModFix/>
          </a:blip>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2">
    <p:spTree>
      <p:nvGrpSpPr>
        <p:cNvPr id="119" name="Shape 119"/>
        <p:cNvGrpSpPr/>
        <p:nvPr/>
      </p:nvGrpSpPr>
      <p:grpSpPr>
        <a:xfrm>
          <a:off x="0" y="0"/>
          <a:ext cx="0" cy="0"/>
          <a:chOff x="0" y="0"/>
          <a:chExt cx="0" cy="0"/>
        </a:xfrm>
      </p:grpSpPr>
      <p:sp>
        <p:nvSpPr>
          <p:cNvPr id="120" name="Google Shape;120;p16"/>
          <p:cNvSpPr txBox="1"/>
          <p:nvPr>
            <p:ph idx="1" type="subTitle"/>
          </p:nvPr>
        </p:nvSpPr>
        <p:spPr>
          <a:xfrm>
            <a:off x="4511650" y="3131900"/>
            <a:ext cx="37179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21" name="Google Shape;121;p16"/>
          <p:cNvSpPr txBox="1"/>
          <p:nvPr>
            <p:ph type="ctrTitle"/>
          </p:nvPr>
        </p:nvSpPr>
        <p:spPr>
          <a:xfrm>
            <a:off x="4511650" y="1054625"/>
            <a:ext cx="3717900" cy="1864500"/>
          </a:xfrm>
          <a:prstGeom prst="rect">
            <a:avLst/>
          </a:prstGeom>
        </p:spPr>
        <p:txBody>
          <a:bodyPr anchorCtr="0" anchor="ctr" bIns="91425" lIns="91425" spcFirstLastPara="1" rIns="91425" wrap="square" tIns="91425">
            <a:noAutofit/>
          </a:bodyPr>
          <a:lstStyle>
            <a:lvl1pPr lvl="0" rtl="0" algn="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22" name="Google Shape;122;p16"/>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
    <p:spTree>
      <p:nvGrpSpPr>
        <p:cNvPr id="124"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pic>
        <p:nvPicPr>
          <p:cNvPr id="127" name="Google Shape;127;p17"/>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129" name="Google Shape;129;p17"/>
          <p:cNvSpPr txBox="1"/>
          <p:nvPr>
            <p:ph type="ctrTitle"/>
          </p:nvPr>
        </p:nvSpPr>
        <p:spPr>
          <a:xfrm>
            <a:off x="2422500" y="2348625"/>
            <a:ext cx="4299000" cy="66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0" name="Google Shape;130;p17"/>
          <p:cNvSpPr txBox="1"/>
          <p:nvPr>
            <p:ph hasCustomPrompt="1" idx="2" type="title"/>
          </p:nvPr>
        </p:nvSpPr>
        <p:spPr>
          <a:xfrm>
            <a:off x="2422500" y="129600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7"/>
          <p:cNvSpPr txBox="1"/>
          <p:nvPr>
            <p:ph idx="1" type="subTitle"/>
          </p:nvPr>
        </p:nvSpPr>
        <p:spPr>
          <a:xfrm>
            <a:off x="2422500" y="289342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2">
    <p:spTree>
      <p:nvGrpSpPr>
        <p:cNvPr id="132" name="Shape 132"/>
        <p:cNvGrpSpPr/>
        <p:nvPr/>
      </p:nvGrpSpPr>
      <p:grpSpPr>
        <a:xfrm>
          <a:off x="0" y="0"/>
          <a:ext cx="0" cy="0"/>
          <a:chOff x="0" y="0"/>
          <a:chExt cx="0" cy="0"/>
        </a:xfrm>
      </p:grpSpPr>
      <p:sp>
        <p:nvSpPr>
          <p:cNvPr id="133" name="Google Shape;133;p18"/>
          <p:cNvSpPr txBox="1"/>
          <p:nvPr>
            <p:ph idx="1" type="subTitle"/>
          </p:nvPr>
        </p:nvSpPr>
        <p:spPr>
          <a:xfrm>
            <a:off x="3143300" y="1928850"/>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34" name="Google Shape;134;p18"/>
          <p:cNvSpPr txBox="1"/>
          <p:nvPr>
            <p:ph type="ctrTitle"/>
          </p:nvPr>
        </p:nvSpPr>
        <p:spPr>
          <a:xfrm flipH="1">
            <a:off x="2876000" y="709650"/>
            <a:ext cx="3392100" cy="838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135" name="Google Shape;135;p18"/>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140" name="Google Shape;140;p19"/>
          <p:cNvSpPr txBox="1"/>
          <p:nvPr>
            <p:ph type="ctrTitle"/>
          </p:nvPr>
        </p:nvSpPr>
        <p:spPr>
          <a:xfrm flipH="1">
            <a:off x="2359650" y="1400650"/>
            <a:ext cx="4424700" cy="93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41" name="Google Shape;141;p19"/>
          <p:cNvSpPr txBox="1"/>
          <p:nvPr>
            <p:ph idx="1" type="subTitle"/>
          </p:nvPr>
        </p:nvSpPr>
        <p:spPr>
          <a:xfrm>
            <a:off x="2378700" y="2530005"/>
            <a:ext cx="43866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9">
    <p:spTree>
      <p:nvGrpSpPr>
        <p:cNvPr id="142" name="Shape 142"/>
        <p:cNvGrpSpPr/>
        <p:nvPr/>
      </p:nvGrpSpPr>
      <p:grpSpPr>
        <a:xfrm>
          <a:off x="0" y="0"/>
          <a:ext cx="0" cy="0"/>
          <a:chOff x="0" y="0"/>
          <a:chExt cx="0" cy="0"/>
        </a:xfrm>
      </p:grpSpPr>
      <p:sp>
        <p:nvSpPr>
          <p:cNvPr id="143" name="Google Shape;143;p20"/>
          <p:cNvSpPr txBox="1"/>
          <p:nvPr>
            <p:ph idx="1" type="subTitle"/>
          </p:nvPr>
        </p:nvSpPr>
        <p:spPr>
          <a:xfrm>
            <a:off x="1398700" y="2910300"/>
            <a:ext cx="3486000" cy="17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4" name="Google Shape;144;p20"/>
          <p:cNvSpPr txBox="1"/>
          <p:nvPr>
            <p:ph type="ctrTitle"/>
          </p:nvPr>
        </p:nvSpPr>
        <p:spPr>
          <a:xfrm flipH="1">
            <a:off x="1372450" y="1886100"/>
            <a:ext cx="34860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45" name="Google Shape;145;p20"/>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hasCustomPrompt="1" idx="2" type="title"/>
          </p:nvPr>
        </p:nvSpPr>
        <p:spPr>
          <a:xfrm>
            <a:off x="4297175" y="131716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idx="1" type="subTitle"/>
          </p:nvPr>
        </p:nvSpPr>
        <p:spPr>
          <a:xfrm>
            <a:off x="4297175" y="290035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146" name="Shape 146"/>
        <p:cNvGrpSpPr/>
        <p:nvPr/>
      </p:nvGrpSpPr>
      <p:grpSpPr>
        <a:xfrm>
          <a:off x="0" y="0"/>
          <a:ext cx="0" cy="0"/>
          <a:chOff x="0" y="0"/>
          <a:chExt cx="0" cy="0"/>
        </a:xfrm>
      </p:grpSpPr>
      <p:sp>
        <p:nvSpPr>
          <p:cNvPr id="147" name="Google Shape;147;p21"/>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21"/>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49" name="Google Shape;149;p21"/>
          <p:cNvPicPr preferRelativeResize="0"/>
          <p:nvPr/>
        </p:nvPicPr>
        <p:blipFill>
          <a:blip r:embed="rId2">
            <a:alphaModFix/>
          </a:blip>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150" name="Shape 150"/>
        <p:cNvGrpSpPr/>
        <p:nvPr/>
      </p:nvGrpSpPr>
      <p:grpSpPr>
        <a:xfrm>
          <a:off x="0" y="0"/>
          <a:ext cx="0" cy="0"/>
          <a:chOff x="0" y="0"/>
          <a:chExt cx="0" cy="0"/>
        </a:xfrm>
      </p:grpSpPr>
      <p:sp>
        <p:nvSpPr>
          <p:cNvPr id="151" name="Google Shape;151;p22"/>
          <p:cNvSpPr txBox="1"/>
          <p:nvPr>
            <p:ph idx="1" type="subTitle"/>
          </p:nvPr>
        </p:nvSpPr>
        <p:spPr>
          <a:xfrm>
            <a:off x="4838200" y="1496605"/>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2" name="Google Shape;152;p22"/>
          <p:cNvSpPr txBox="1"/>
          <p:nvPr>
            <p:ph idx="2" type="subTitle"/>
          </p:nvPr>
        </p:nvSpPr>
        <p:spPr>
          <a:xfrm>
            <a:off x="4838200" y="3792973"/>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3" name="Google Shape;153;p22"/>
          <p:cNvSpPr txBox="1"/>
          <p:nvPr>
            <p:ph type="ctrTitle"/>
          </p:nvPr>
        </p:nvSpPr>
        <p:spPr>
          <a:xfrm flipH="1">
            <a:off x="457275" y="1931475"/>
            <a:ext cx="2875200" cy="12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4" name="Google Shape;154;p22"/>
          <p:cNvSpPr txBox="1"/>
          <p:nvPr>
            <p:ph idx="3" type="ctrTitle"/>
          </p:nvPr>
        </p:nvSpPr>
        <p:spPr>
          <a:xfrm>
            <a:off x="4838200" y="1336535"/>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5" name="Google Shape;155;p22"/>
          <p:cNvSpPr txBox="1"/>
          <p:nvPr>
            <p:ph idx="4" type="ctrTitle"/>
          </p:nvPr>
        </p:nvSpPr>
        <p:spPr>
          <a:xfrm>
            <a:off x="4838200" y="3626911"/>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pic>
        <p:nvPicPr>
          <p:cNvPr id="156" name="Google Shape;156;p22"/>
          <p:cNvPicPr preferRelativeResize="0"/>
          <p:nvPr/>
        </p:nvPicPr>
        <p:blipFill>
          <a:blip r:embed="rId2">
            <a:alphaModFix/>
          </a:blip>
          <a:stretch>
            <a:fillRect/>
          </a:stretch>
        </p:blipFill>
        <p:spPr>
          <a:xfrm>
            <a:off x="-14675" y="-533400"/>
            <a:ext cx="2300675" cy="2075900"/>
          </a:xfrm>
          <a:prstGeom prst="rect">
            <a:avLst/>
          </a:prstGeom>
          <a:noFill/>
          <a:ln>
            <a:noFill/>
          </a:ln>
        </p:spPr>
      </p:pic>
      <p:pic>
        <p:nvPicPr>
          <p:cNvPr id="157" name="Google Shape;157;p22"/>
          <p:cNvPicPr preferRelativeResize="0"/>
          <p:nvPr/>
        </p:nvPicPr>
        <p:blipFill>
          <a:blip r:embed="rId2">
            <a:alphaModFix/>
          </a:blip>
          <a:stretch>
            <a:fillRect/>
          </a:stretch>
        </p:blipFill>
        <p:spPr>
          <a:xfrm flipH="1" rot="10800000">
            <a:off x="-14675" y="3549775"/>
            <a:ext cx="2300675" cy="2075900"/>
          </a:xfrm>
          <a:prstGeom prst="rect">
            <a:avLst/>
          </a:prstGeom>
          <a:noFill/>
          <a:ln>
            <a:noFill/>
          </a:ln>
        </p:spPr>
      </p:pic>
      <p:sp>
        <p:nvSpPr>
          <p:cNvPr id="158" name="Google Shape;158;p22"/>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
    <p:spTree>
      <p:nvGrpSpPr>
        <p:cNvPr id="160" name="Shape 160"/>
        <p:cNvGrpSpPr/>
        <p:nvPr/>
      </p:nvGrpSpPr>
      <p:grpSpPr>
        <a:xfrm>
          <a:off x="0" y="0"/>
          <a:ext cx="0" cy="0"/>
          <a:chOff x="0" y="0"/>
          <a:chExt cx="0" cy="0"/>
        </a:xfrm>
      </p:grpSpPr>
      <p:sp>
        <p:nvSpPr>
          <p:cNvPr id="161" name="Google Shape;161;p23"/>
          <p:cNvSpPr txBox="1"/>
          <p:nvPr>
            <p:ph idx="1" type="subTitle"/>
          </p:nvPr>
        </p:nvSpPr>
        <p:spPr>
          <a:xfrm>
            <a:off x="4390050" y="2938200"/>
            <a:ext cx="3405000" cy="174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62" name="Google Shape;162;p23"/>
          <p:cNvSpPr txBox="1"/>
          <p:nvPr>
            <p:ph type="ctrTitle"/>
          </p:nvPr>
        </p:nvSpPr>
        <p:spPr>
          <a:xfrm flipH="1">
            <a:off x="4114500" y="2004895"/>
            <a:ext cx="3956100" cy="78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63" name="Google Shape;163;p23"/>
          <p:cNvPicPr preferRelativeResize="0"/>
          <p:nvPr/>
        </p:nvPicPr>
        <p:blipFill>
          <a:blip r:embed="rId2">
            <a:alphaModFix/>
          </a:blip>
          <a:stretch>
            <a:fillRect/>
          </a:stretch>
        </p:blipFill>
        <p:spPr>
          <a:xfrm flipH="1" rot="10800000">
            <a:off x="-823501" y="-1143550"/>
            <a:ext cx="4655626" cy="4200750"/>
          </a:xfrm>
          <a:prstGeom prst="rect">
            <a:avLst/>
          </a:prstGeom>
          <a:noFill/>
          <a:ln>
            <a:noFill/>
          </a:ln>
        </p:spPr>
      </p:pic>
      <p:pic>
        <p:nvPicPr>
          <p:cNvPr id="164" name="Google Shape;164;p23"/>
          <p:cNvPicPr preferRelativeResize="0"/>
          <p:nvPr/>
        </p:nvPicPr>
        <p:blipFill>
          <a:blip r:embed="rId2">
            <a:alphaModFix/>
          </a:blip>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3">
    <p:spTree>
      <p:nvGrpSpPr>
        <p:cNvPr id="165" name="Shape 165"/>
        <p:cNvGrpSpPr/>
        <p:nvPr/>
      </p:nvGrpSpPr>
      <p:grpSpPr>
        <a:xfrm>
          <a:off x="0" y="0"/>
          <a:ext cx="0" cy="0"/>
          <a:chOff x="0" y="0"/>
          <a:chExt cx="0" cy="0"/>
        </a:xfrm>
      </p:grpSpPr>
      <p:sp>
        <p:nvSpPr>
          <p:cNvPr id="166" name="Google Shape;166;p24"/>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67" name="Google Shape;167;p24"/>
          <p:cNvSpPr txBox="1"/>
          <p:nvPr>
            <p:ph idx="2" type="ctrTitle"/>
          </p:nvPr>
        </p:nvSpPr>
        <p:spPr>
          <a:xfrm>
            <a:off x="2750155" y="149206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68" name="Google Shape;168;p24"/>
          <p:cNvSpPr txBox="1"/>
          <p:nvPr>
            <p:ph idx="1" type="subTitle"/>
          </p:nvPr>
        </p:nvSpPr>
        <p:spPr>
          <a:xfrm>
            <a:off x="2750119"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9" name="Google Shape;169;p24"/>
          <p:cNvSpPr txBox="1"/>
          <p:nvPr>
            <p:ph idx="3" type="ctrTitle"/>
          </p:nvPr>
        </p:nvSpPr>
        <p:spPr>
          <a:xfrm>
            <a:off x="4800201" y="14973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0" name="Google Shape;170;p24"/>
          <p:cNvSpPr txBox="1"/>
          <p:nvPr>
            <p:ph idx="4" type="subTitle"/>
          </p:nvPr>
        </p:nvSpPr>
        <p:spPr>
          <a:xfrm>
            <a:off x="4800165"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1" name="Google Shape;171;p24"/>
          <p:cNvSpPr txBox="1"/>
          <p:nvPr>
            <p:ph idx="5" type="ctrTitle"/>
          </p:nvPr>
        </p:nvSpPr>
        <p:spPr>
          <a:xfrm>
            <a:off x="3794948" y="3219050"/>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2" name="Google Shape;172;p24"/>
          <p:cNvSpPr txBox="1"/>
          <p:nvPr>
            <p:ph idx="6" type="subTitle"/>
          </p:nvPr>
        </p:nvSpPr>
        <p:spPr>
          <a:xfrm>
            <a:off x="3753025" y="3910976"/>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73" name="Google Shape;173;p24"/>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174" name="Google Shape;174;p24"/>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4"/>
          <p:cNvPicPr preferRelativeResize="0"/>
          <p:nvPr/>
        </p:nvPicPr>
        <p:blipFill>
          <a:blip r:embed="rId2">
            <a:alphaModFix/>
          </a:blip>
          <a:stretch>
            <a:fillRect/>
          </a:stretch>
        </p:blipFill>
        <p:spPr>
          <a:xfrm flipH="1" rot="10800000">
            <a:off x="-262630" y="2659235"/>
            <a:ext cx="2928524" cy="26423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1">
    <p:spTree>
      <p:nvGrpSpPr>
        <p:cNvPr id="178" name="Shape 178"/>
        <p:cNvGrpSpPr/>
        <p:nvPr/>
      </p:nvGrpSpPr>
      <p:grpSpPr>
        <a:xfrm>
          <a:off x="0" y="0"/>
          <a:ext cx="0" cy="0"/>
          <a:chOff x="0" y="0"/>
          <a:chExt cx="0" cy="0"/>
        </a:xfrm>
      </p:grpSpPr>
      <p:sp>
        <p:nvSpPr>
          <p:cNvPr id="179" name="Google Shape;179;p25"/>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0" name="Google Shape;180;p25"/>
          <p:cNvSpPr txBox="1"/>
          <p:nvPr>
            <p:ph idx="2" type="ctrTitle"/>
          </p:nvPr>
        </p:nvSpPr>
        <p:spPr>
          <a:xfrm>
            <a:off x="3716190" y="206257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1" name="Google Shape;181;p25"/>
          <p:cNvSpPr txBox="1"/>
          <p:nvPr>
            <p:ph idx="1" type="subTitle"/>
          </p:nvPr>
        </p:nvSpPr>
        <p:spPr>
          <a:xfrm>
            <a:off x="3716190" y="2765019"/>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5"/>
          <p:cNvSpPr txBox="1"/>
          <p:nvPr>
            <p:ph idx="3" type="ctrTitle"/>
          </p:nvPr>
        </p:nvSpPr>
        <p:spPr>
          <a:xfrm>
            <a:off x="5910940" y="206632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3" name="Google Shape;183;p25"/>
          <p:cNvSpPr txBox="1"/>
          <p:nvPr>
            <p:ph idx="4" type="subTitle"/>
          </p:nvPr>
        </p:nvSpPr>
        <p:spPr>
          <a:xfrm>
            <a:off x="5910940" y="2866007"/>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25"/>
          <p:cNvSpPr txBox="1"/>
          <p:nvPr>
            <p:ph idx="5" type="ctrTitle"/>
          </p:nvPr>
        </p:nvSpPr>
        <p:spPr>
          <a:xfrm>
            <a:off x="1521440" y="206258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5" name="Google Shape;185;p25"/>
          <p:cNvSpPr txBox="1"/>
          <p:nvPr>
            <p:ph idx="6" type="subTitle"/>
          </p:nvPr>
        </p:nvSpPr>
        <p:spPr>
          <a:xfrm>
            <a:off x="1479590" y="2765029"/>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6" name="Google Shape;186;p25"/>
          <p:cNvPicPr preferRelativeResize="0"/>
          <p:nvPr/>
        </p:nvPicPr>
        <p:blipFill>
          <a:blip r:embed="rId2">
            <a:alphaModFix/>
          </a:blip>
          <a:stretch>
            <a:fillRect/>
          </a:stretch>
        </p:blipFill>
        <p:spPr>
          <a:xfrm flipH="1">
            <a:off x="3138825" y="3806025"/>
            <a:ext cx="2957125" cy="2668199"/>
          </a:xfrm>
          <a:prstGeom prst="rect">
            <a:avLst/>
          </a:prstGeom>
          <a:noFill/>
          <a:ln>
            <a:noFill/>
          </a:ln>
        </p:spPr>
      </p:pic>
      <p:pic>
        <p:nvPicPr>
          <p:cNvPr id="187" name="Google Shape;187;p25"/>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188" name="Google Shape;188;p25"/>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189" name="Google Shape;189;p25"/>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7">
    <p:spTree>
      <p:nvGrpSpPr>
        <p:cNvPr id="195" name="Shape 195"/>
        <p:cNvGrpSpPr/>
        <p:nvPr/>
      </p:nvGrpSpPr>
      <p:grpSpPr>
        <a:xfrm>
          <a:off x="0" y="0"/>
          <a:ext cx="0" cy="0"/>
          <a:chOff x="0" y="0"/>
          <a:chExt cx="0" cy="0"/>
        </a:xfrm>
      </p:grpSpPr>
      <p:sp>
        <p:nvSpPr>
          <p:cNvPr id="196" name="Google Shape;196;p26"/>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97" name="Google Shape;197;p26"/>
          <p:cNvSpPr txBox="1"/>
          <p:nvPr>
            <p:ph idx="2" type="ctrTitle"/>
          </p:nvPr>
        </p:nvSpPr>
        <p:spPr>
          <a:xfrm>
            <a:off x="3675800" y="1638900"/>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8" name="Google Shape;198;p26"/>
          <p:cNvSpPr txBox="1"/>
          <p:nvPr>
            <p:ph idx="1" type="subTitle"/>
          </p:nvPr>
        </p:nvSpPr>
        <p:spPr>
          <a:xfrm>
            <a:off x="3675813" y="2100350"/>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 name="Google Shape;199;p26"/>
          <p:cNvSpPr txBox="1"/>
          <p:nvPr>
            <p:ph idx="3" type="ctrTitle"/>
          </p:nvPr>
        </p:nvSpPr>
        <p:spPr>
          <a:xfrm>
            <a:off x="5921301" y="1628801"/>
            <a:ext cx="1818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0" name="Google Shape;200;p26"/>
          <p:cNvSpPr txBox="1"/>
          <p:nvPr>
            <p:ph idx="4" type="subTitle"/>
          </p:nvPr>
        </p:nvSpPr>
        <p:spPr>
          <a:xfrm>
            <a:off x="5898455" y="2074101"/>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1" name="Google Shape;201;p26"/>
          <p:cNvSpPr txBox="1"/>
          <p:nvPr>
            <p:ph idx="5" type="ctrTitle"/>
          </p:nvPr>
        </p:nvSpPr>
        <p:spPr>
          <a:xfrm>
            <a:off x="1413972" y="1638900"/>
            <a:ext cx="1888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2" name="Google Shape;202;p26"/>
          <p:cNvSpPr txBox="1"/>
          <p:nvPr>
            <p:ph idx="6" type="subTitle"/>
          </p:nvPr>
        </p:nvSpPr>
        <p:spPr>
          <a:xfrm>
            <a:off x="1416400" y="2100350"/>
            <a:ext cx="1883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03" name="Google Shape;203;p26"/>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205" name="Google Shape;205;p26"/>
          <p:cNvSpPr txBox="1"/>
          <p:nvPr>
            <p:ph idx="7" type="ctrTitle"/>
          </p:nvPr>
        </p:nvSpPr>
        <p:spPr>
          <a:xfrm>
            <a:off x="5920295"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6" name="Google Shape;206;p26"/>
          <p:cNvSpPr txBox="1"/>
          <p:nvPr>
            <p:ph idx="8" type="subTitle"/>
          </p:nvPr>
        </p:nvSpPr>
        <p:spPr>
          <a:xfrm>
            <a:off x="5920252"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7" name="Google Shape;207;p26"/>
          <p:cNvSpPr txBox="1"/>
          <p:nvPr>
            <p:ph idx="9" type="ctrTitle"/>
          </p:nvPr>
        </p:nvSpPr>
        <p:spPr>
          <a:xfrm>
            <a:off x="1413969"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8" name="Google Shape;208;p26"/>
          <p:cNvSpPr txBox="1"/>
          <p:nvPr>
            <p:ph idx="13" type="subTitle"/>
          </p:nvPr>
        </p:nvSpPr>
        <p:spPr>
          <a:xfrm>
            <a:off x="1413926"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9" name="Google Shape;209;p26"/>
          <p:cNvSpPr txBox="1"/>
          <p:nvPr>
            <p:ph idx="14" type="ctrTitle"/>
          </p:nvPr>
        </p:nvSpPr>
        <p:spPr>
          <a:xfrm>
            <a:off x="3675843"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0" name="Google Shape;210;p26"/>
          <p:cNvSpPr txBox="1"/>
          <p:nvPr>
            <p:ph idx="15" type="subTitle"/>
          </p:nvPr>
        </p:nvSpPr>
        <p:spPr>
          <a:xfrm>
            <a:off x="3675800"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0">
    <p:spTree>
      <p:nvGrpSpPr>
        <p:cNvPr id="217" name="Shape 217"/>
        <p:cNvGrpSpPr/>
        <p:nvPr/>
      </p:nvGrpSpPr>
      <p:grpSpPr>
        <a:xfrm>
          <a:off x="0" y="0"/>
          <a:ext cx="0" cy="0"/>
          <a:chOff x="0" y="0"/>
          <a:chExt cx="0" cy="0"/>
        </a:xfrm>
      </p:grpSpPr>
      <p:sp>
        <p:nvSpPr>
          <p:cNvPr id="218" name="Google Shape;218;p27"/>
          <p:cNvSpPr txBox="1"/>
          <p:nvPr>
            <p:ph type="ctrTitle"/>
          </p:nvPr>
        </p:nvSpPr>
        <p:spPr>
          <a:xfrm>
            <a:off x="1242600" y="183097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9" name="Google Shape;219;p27"/>
          <p:cNvSpPr txBox="1"/>
          <p:nvPr>
            <p:ph idx="1" type="subTitle"/>
          </p:nvPr>
        </p:nvSpPr>
        <p:spPr>
          <a:xfrm>
            <a:off x="3106675" y="2632418"/>
            <a:ext cx="2930700" cy="128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20" name="Google Shape;220;p27"/>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21" name="Google Shape;221;p27"/>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1">
    <p:spTree>
      <p:nvGrpSpPr>
        <p:cNvPr id="223" name="Shape 223"/>
        <p:cNvGrpSpPr/>
        <p:nvPr/>
      </p:nvGrpSpPr>
      <p:grpSpPr>
        <a:xfrm>
          <a:off x="0" y="0"/>
          <a:ext cx="0" cy="0"/>
          <a:chOff x="0" y="0"/>
          <a:chExt cx="0" cy="0"/>
        </a:xfrm>
      </p:grpSpPr>
      <p:sp>
        <p:nvSpPr>
          <p:cNvPr id="224" name="Google Shape;224;p28"/>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5" name="Google Shape;225;p28"/>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26" name="Google Shape;226;p28"/>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27" name="Google Shape;227;p28"/>
          <p:cNvPicPr preferRelativeResize="0"/>
          <p:nvPr/>
        </p:nvPicPr>
        <p:blipFill>
          <a:blip r:embed="rId2">
            <a:alphaModFix/>
          </a:blip>
          <a:stretch>
            <a:fillRect/>
          </a:stretch>
        </p:blipFill>
        <p:spPr>
          <a:xfrm flipH="1" rot="10800000">
            <a:off x="100" y="2134944"/>
            <a:ext cx="3802725" cy="3431200"/>
          </a:xfrm>
          <a:prstGeom prst="rect">
            <a:avLst/>
          </a:prstGeom>
          <a:noFill/>
          <a:ln>
            <a:noFill/>
          </a:ln>
        </p:spPr>
      </p:pic>
      <p:pic>
        <p:nvPicPr>
          <p:cNvPr id="228" name="Google Shape;228;p28"/>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2">
    <p:spTree>
      <p:nvGrpSpPr>
        <p:cNvPr id="229" name="Shape 229"/>
        <p:cNvGrpSpPr/>
        <p:nvPr/>
      </p:nvGrpSpPr>
      <p:grpSpPr>
        <a:xfrm>
          <a:off x="0" y="0"/>
          <a:ext cx="0" cy="0"/>
          <a:chOff x="0" y="0"/>
          <a:chExt cx="0" cy="0"/>
        </a:xfrm>
      </p:grpSpPr>
      <p:sp>
        <p:nvSpPr>
          <p:cNvPr id="230" name="Google Shape;230;p29"/>
          <p:cNvSpPr txBox="1"/>
          <p:nvPr>
            <p:ph type="ctrTitle"/>
          </p:nvPr>
        </p:nvSpPr>
        <p:spPr>
          <a:xfrm>
            <a:off x="1250675" y="2994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1" name="Google Shape;231;p29"/>
          <p:cNvSpPr txBox="1"/>
          <p:nvPr>
            <p:ph idx="1" type="subTitle"/>
          </p:nvPr>
        </p:nvSpPr>
        <p:spPr>
          <a:xfrm>
            <a:off x="3114750" y="36310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32" name="Google Shape;232;p29"/>
          <p:cNvPicPr preferRelativeResize="0"/>
          <p:nvPr/>
        </p:nvPicPr>
        <p:blipFill>
          <a:blip r:embed="rId2">
            <a:alphaModFix/>
          </a:blip>
          <a:stretch>
            <a:fillRect/>
          </a:stretch>
        </p:blipFill>
        <p:spPr>
          <a:xfrm flipH="1">
            <a:off x="5341286" y="0"/>
            <a:ext cx="3802725" cy="3431200"/>
          </a:xfrm>
          <a:prstGeom prst="rect">
            <a:avLst/>
          </a:prstGeom>
          <a:noFill/>
          <a:ln>
            <a:noFill/>
          </a:ln>
        </p:spPr>
      </p:pic>
      <p:pic>
        <p:nvPicPr>
          <p:cNvPr id="233" name="Google Shape;233;p29"/>
          <p:cNvPicPr preferRelativeResize="0"/>
          <p:nvPr/>
        </p:nvPicPr>
        <p:blipFill>
          <a:blip r:embed="rId2">
            <a:alphaModFix/>
          </a:blip>
          <a:stretch>
            <a:fillRect/>
          </a:stretch>
        </p:blipFill>
        <p:spPr>
          <a:xfrm>
            <a:off x="8150" y="0"/>
            <a:ext cx="3802725" cy="3431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4">
    <p:spTree>
      <p:nvGrpSpPr>
        <p:cNvPr id="234" name="Shape 234"/>
        <p:cNvGrpSpPr/>
        <p:nvPr/>
      </p:nvGrpSpPr>
      <p:grpSpPr>
        <a:xfrm>
          <a:off x="0" y="0"/>
          <a:ext cx="0" cy="0"/>
          <a:chOff x="0" y="0"/>
          <a:chExt cx="0" cy="0"/>
        </a:xfrm>
      </p:grpSpPr>
      <p:sp>
        <p:nvSpPr>
          <p:cNvPr id="235" name="Google Shape;235;p30"/>
          <p:cNvSpPr txBox="1"/>
          <p:nvPr>
            <p:ph type="title"/>
          </p:nvPr>
        </p:nvSpPr>
        <p:spPr>
          <a:xfrm>
            <a:off x="457200" y="453668"/>
            <a:ext cx="82296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6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pic>
        <p:nvPicPr>
          <p:cNvPr id="236" name="Google Shape;236;p30"/>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237" name="Google Shape;237;p30"/>
          <p:cNvSpPr txBox="1"/>
          <p:nvPr>
            <p:ph idx="1" type="subTitle"/>
          </p:nvPr>
        </p:nvSpPr>
        <p:spPr>
          <a:xfrm>
            <a:off x="1638300" y="3524733"/>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8" name="Google Shape;238;p30"/>
          <p:cNvSpPr txBox="1"/>
          <p:nvPr>
            <p:ph idx="2" type="subTitle"/>
          </p:nvPr>
        </p:nvSpPr>
        <p:spPr>
          <a:xfrm>
            <a:off x="3104700" y="3514233"/>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9" name="Google Shape;239;p30"/>
          <p:cNvSpPr txBox="1"/>
          <p:nvPr>
            <p:ph idx="3" type="subTitle"/>
          </p:nvPr>
        </p:nvSpPr>
        <p:spPr>
          <a:xfrm>
            <a:off x="4571100" y="3511408"/>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0" name="Google Shape;240;p30"/>
          <p:cNvSpPr txBox="1"/>
          <p:nvPr>
            <p:ph idx="4" type="subTitle"/>
          </p:nvPr>
        </p:nvSpPr>
        <p:spPr>
          <a:xfrm>
            <a:off x="6023400" y="3529870"/>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1" name="Google Shape;241;p30"/>
          <p:cNvSpPr txBox="1"/>
          <p:nvPr>
            <p:ph idx="5" type="subTitle"/>
          </p:nvPr>
        </p:nvSpPr>
        <p:spPr>
          <a:xfrm>
            <a:off x="1638300" y="3196233"/>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2" name="Google Shape;242;p30"/>
          <p:cNvSpPr txBox="1"/>
          <p:nvPr>
            <p:ph idx="6" type="subTitle"/>
          </p:nvPr>
        </p:nvSpPr>
        <p:spPr>
          <a:xfrm>
            <a:off x="3104700" y="3196233"/>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3" name="Google Shape;243;p30"/>
          <p:cNvSpPr txBox="1"/>
          <p:nvPr>
            <p:ph idx="7" type="subTitle"/>
          </p:nvPr>
        </p:nvSpPr>
        <p:spPr>
          <a:xfrm>
            <a:off x="4571999"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4" name="Google Shape;244;p30"/>
          <p:cNvSpPr txBox="1"/>
          <p:nvPr>
            <p:ph idx="8" type="subTitle"/>
          </p:nvPr>
        </p:nvSpPr>
        <p:spPr>
          <a:xfrm>
            <a:off x="6037498"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7" name="Google Shape;27;p4"/>
          <p:cNvSpPr txBox="1"/>
          <p:nvPr>
            <p:ph idx="1" type="subTitle"/>
          </p:nvPr>
        </p:nvSpPr>
        <p:spPr>
          <a:xfrm>
            <a:off x="1255350" y="1454625"/>
            <a:ext cx="6633300" cy="324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5">
    <p:spTree>
      <p:nvGrpSpPr>
        <p:cNvPr id="245" name="Shape 245"/>
        <p:cNvGrpSpPr/>
        <p:nvPr/>
      </p:nvGrpSpPr>
      <p:grpSpPr>
        <a:xfrm>
          <a:off x="0" y="0"/>
          <a:ext cx="0" cy="0"/>
          <a:chOff x="0" y="0"/>
          <a:chExt cx="0" cy="0"/>
        </a:xfrm>
      </p:grpSpPr>
      <p:sp>
        <p:nvSpPr>
          <p:cNvPr id="246" name="Google Shape;246;p31"/>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47" name="Google Shape;247;p31"/>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48" name="Google Shape;248;p31"/>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249" name="Google Shape;249;p31"/>
          <p:cNvSpPr txBox="1"/>
          <p:nvPr>
            <p:ph idx="1" type="subTitle"/>
          </p:nvPr>
        </p:nvSpPr>
        <p:spPr>
          <a:xfrm>
            <a:off x="540000" y="3527280"/>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31"/>
          <p:cNvSpPr txBox="1"/>
          <p:nvPr>
            <p:ph idx="2" type="subTitle"/>
          </p:nvPr>
        </p:nvSpPr>
        <p:spPr>
          <a:xfrm>
            <a:off x="2741438" y="2077288"/>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1" name="Google Shape;251;p31"/>
          <p:cNvSpPr txBox="1"/>
          <p:nvPr>
            <p:ph idx="3" type="subTitle"/>
          </p:nvPr>
        </p:nvSpPr>
        <p:spPr>
          <a:xfrm>
            <a:off x="5033512" y="3516526"/>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2" name="Google Shape;252;p31"/>
          <p:cNvSpPr txBox="1"/>
          <p:nvPr>
            <p:ph idx="4" type="subTitle"/>
          </p:nvPr>
        </p:nvSpPr>
        <p:spPr>
          <a:xfrm>
            <a:off x="7214825" y="2077856"/>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3" name="Google Shape;253;p31"/>
          <p:cNvSpPr txBox="1"/>
          <p:nvPr>
            <p:ph idx="5" type="subTitle"/>
          </p:nvPr>
        </p:nvSpPr>
        <p:spPr>
          <a:xfrm>
            <a:off x="532050" y="3198780"/>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4" name="Google Shape;254;p31"/>
          <p:cNvSpPr txBox="1"/>
          <p:nvPr>
            <p:ph idx="6" type="subTitle"/>
          </p:nvPr>
        </p:nvSpPr>
        <p:spPr>
          <a:xfrm>
            <a:off x="2749388" y="1759288"/>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5" name="Google Shape;255;p31"/>
          <p:cNvSpPr txBox="1"/>
          <p:nvPr>
            <p:ph idx="7" type="subTitle"/>
          </p:nvPr>
        </p:nvSpPr>
        <p:spPr>
          <a:xfrm>
            <a:off x="5033512" y="3201351"/>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6" name="Google Shape;256;p31"/>
          <p:cNvSpPr txBox="1"/>
          <p:nvPr>
            <p:ph idx="8" type="subTitle"/>
          </p:nvPr>
        </p:nvSpPr>
        <p:spPr>
          <a:xfrm>
            <a:off x="7222775" y="176525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7" name="Google Shape;257;p31"/>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46">
    <p:spTree>
      <p:nvGrpSpPr>
        <p:cNvPr id="261" name="Shape 261"/>
        <p:cNvGrpSpPr/>
        <p:nvPr/>
      </p:nvGrpSpPr>
      <p:grpSpPr>
        <a:xfrm>
          <a:off x="0" y="0"/>
          <a:ext cx="0" cy="0"/>
          <a:chOff x="0" y="0"/>
          <a:chExt cx="0" cy="0"/>
        </a:xfrm>
      </p:grpSpPr>
      <p:sp>
        <p:nvSpPr>
          <p:cNvPr id="262" name="Google Shape;262;p32"/>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63" name="Google Shape;263;p32"/>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64" name="Google Shape;264;p32"/>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265" name="Google Shape;265;p32"/>
          <p:cNvSpPr txBox="1"/>
          <p:nvPr>
            <p:ph idx="1" type="subTitle"/>
          </p:nvPr>
        </p:nvSpPr>
        <p:spPr>
          <a:xfrm>
            <a:off x="871700" y="2932300"/>
            <a:ext cx="13656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32"/>
          <p:cNvSpPr txBox="1"/>
          <p:nvPr>
            <p:ph idx="2" type="subTitle"/>
          </p:nvPr>
        </p:nvSpPr>
        <p:spPr>
          <a:xfrm>
            <a:off x="2957400" y="2914675"/>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7" name="Google Shape;267;p32"/>
          <p:cNvSpPr txBox="1"/>
          <p:nvPr>
            <p:ph idx="3" type="subTitle"/>
          </p:nvPr>
        </p:nvSpPr>
        <p:spPr>
          <a:xfrm>
            <a:off x="5026550" y="2911563"/>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8" name="Google Shape;268;p32"/>
          <p:cNvSpPr txBox="1"/>
          <p:nvPr>
            <p:ph idx="4" type="subTitle"/>
          </p:nvPr>
        </p:nvSpPr>
        <p:spPr>
          <a:xfrm>
            <a:off x="7080700" y="2906381"/>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32"/>
          <p:cNvSpPr txBox="1"/>
          <p:nvPr>
            <p:ph idx="5" type="subTitle"/>
          </p:nvPr>
        </p:nvSpPr>
        <p:spPr>
          <a:xfrm>
            <a:off x="871700" y="260380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0" name="Google Shape;270;p32"/>
          <p:cNvSpPr txBox="1"/>
          <p:nvPr>
            <p:ph idx="6" type="subTitle"/>
          </p:nvPr>
        </p:nvSpPr>
        <p:spPr>
          <a:xfrm>
            <a:off x="2957400" y="259667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1" name="Google Shape;271;p32"/>
          <p:cNvSpPr txBox="1"/>
          <p:nvPr>
            <p:ph idx="7" type="subTitle"/>
          </p:nvPr>
        </p:nvSpPr>
        <p:spPr>
          <a:xfrm>
            <a:off x="5027449" y="25963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2" name="Google Shape;272;p32"/>
          <p:cNvSpPr txBox="1"/>
          <p:nvPr>
            <p:ph idx="8" type="subTitle"/>
          </p:nvPr>
        </p:nvSpPr>
        <p:spPr>
          <a:xfrm>
            <a:off x="7094798" y="259378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3" name="Google Shape;273;p32"/>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457200" y="166902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2548551" y="167175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4618345" y="1663035"/>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6684933" y="166776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47">
    <p:spTree>
      <p:nvGrpSpPr>
        <p:cNvPr id="281" name="Shape 281"/>
        <p:cNvGrpSpPr/>
        <p:nvPr/>
      </p:nvGrpSpPr>
      <p:grpSpPr>
        <a:xfrm>
          <a:off x="0" y="0"/>
          <a:ext cx="0" cy="0"/>
          <a:chOff x="0" y="0"/>
          <a:chExt cx="0" cy="0"/>
        </a:xfrm>
      </p:grpSpPr>
      <p:pic>
        <p:nvPicPr>
          <p:cNvPr id="282" name="Google Shape;282;p33"/>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284" name="Google Shape;284;p33"/>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5" name="Google Shape;285;p33"/>
          <p:cNvSpPr txBox="1"/>
          <p:nvPr>
            <p:ph idx="1" type="subTitle"/>
          </p:nvPr>
        </p:nvSpPr>
        <p:spPr>
          <a:xfrm>
            <a:off x="905500" y="2764675"/>
            <a:ext cx="1438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6" name="Google Shape;286;p33"/>
          <p:cNvSpPr txBox="1"/>
          <p:nvPr>
            <p:ph idx="2" type="subTitle"/>
          </p:nvPr>
        </p:nvSpPr>
        <p:spPr>
          <a:xfrm>
            <a:off x="2896725" y="2761596"/>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7" name="Google Shape;287;p33"/>
          <p:cNvSpPr txBox="1"/>
          <p:nvPr>
            <p:ph idx="3" type="subTitle"/>
          </p:nvPr>
        </p:nvSpPr>
        <p:spPr>
          <a:xfrm>
            <a:off x="4879150" y="2761049"/>
            <a:ext cx="1381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33"/>
          <p:cNvSpPr txBox="1"/>
          <p:nvPr>
            <p:ph idx="4" type="subTitle"/>
          </p:nvPr>
        </p:nvSpPr>
        <p:spPr>
          <a:xfrm>
            <a:off x="6833675" y="2760900"/>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9" name="Google Shape;289;p33"/>
          <p:cNvSpPr txBox="1"/>
          <p:nvPr>
            <p:ph idx="5" type="subTitle"/>
          </p:nvPr>
        </p:nvSpPr>
        <p:spPr>
          <a:xfrm>
            <a:off x="926600" y="2449250"/>
            <a:ext cx="143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0" name="Google Shape;290;p33"/>
          <p:cNvSpPr txBox="1"/>
          <p:nvPr>
            <p:ph idx="6" type="subTitle"/>
          </p:nvPr>
        </p:nvSpPr>
        <p:spPr>
          <a:xfrm>
            <a:off x="2896724" y="24435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1" name="Google Shape;291;p33"/>
          <p:cNvSpPr txBox="1"/>
          <p:nvPr>
            <p:ph idx="7" type="subTitle"/>
          </p:nvPr>
        </p:nvSpPr>
        <p:spPr>
          <a:xfrm>
            <a:off x="4880055" y="2445872"/>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2" name="Google Shape;292;p33"/>
          <p:cNvSpPr txBox="1"/>
          <p:nvPr>
            <p:ph idx="8" type="subTitle"/>
          </p:nvPr>
        </p:nvSpPr>
        <p:spPr>
          <a:xfrm>
            <a:off x="6847773" y="2448299"/>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8">
    <p:spTree>
      <p:nvGrpSpPr>
        <p:cNvPr id="293" name="Shape 293"/>
        <p:cNvGrpSpPr/>
        <p:nvPr/>
      </p:nvGrpSpPr>
      <p:grpSpPr>
        <a:xfrm>
          <a:off x="0" y="0"/>
          <a:ext cx="0" cy="0"/>
          <a:chOff x="0" y="0"/>
          <a:chExt cx="0" cy="0"/>
        </a:xfrm>
      </p:grpSpPr>
      <p:sp>
        <p:nvSpPr>
          <p:cNvPr id="294" name="Google Shape;294;p34"/>
          <p:cNvSpPr txBox="1"/>
          <p:nvPr>
            <p:ph type="ctrTitle"/>
          </p:nvPr>
        </p:nvSpPr>
        <p:spPr>
          <a:xfrm flipH="1">
            <a:off x="540000" y="448619"/>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95" name="Google Shape;295;p34"/>
          <p:cNvPicPr preferRelativeResize="0"/>
          <p:nvPr/>
        </p:nvPicPr>
        <p:blipFill>
          <a:blip r:embed="rId2">
            <a:alphaModFix/>
          </a:blip>
          <a:stretch>
            <a:fillRect/>
          </a:stretch>
        </p:blipFill>
        <p:spPr>
          <a:xfrm>
            <a:off x="0" y="0"/>
            <a:ext cx="2300675" cy="2075900"/>
          </a:xfrm>
          <a:prstGeom prst="rect">
            <a:avLst/>
          </a:prstGeom>
          <a:noFill/>
          <a:ln>
            <a:noFill/>
          </a:ln>
        </p:spPr>
      </p:pic>
      <p:sp>
        <p:nvSpPr>
          <p:cNvPr id="296" name="Google Shape;296;p34"/>
          <p:cNvSpPr txBox="1"/>
          <p:nvPr>
            <p:ph idx="1" type="subTitle"/>
          </p:nvPr>
        </p:nvSpPr>
        <p:spPr>
          <a:xfrm>
            <a:off x="1526019" y="2570265"/>
            <a:ext cx="1812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34"/>
          <p:cNvSpPr txBox="1"/>
          <p:nvPr>
            <p:ph idx="2" type="subTitle"/>
          </p:nvPr>
        </p:nvSpPr>
        <p:spPr>
          <a:xfrm>
            <a:off x="3635401" y="2570272"/>
            <a:ext cx="1873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8" name="Google Shape;298;p34"/>
          <p:cNvSpPr txBox="1"/>
          <p:nvPr>
            <p:ph idx="3" type="subTitle"/>
          </p:nvPr>
        </p:nvSpPr>
        <p:spPr>
          <a:xfrm>
            <a:off x="5797968" y="2559605"/>
            <a:ext cx="1850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9" name="Google Shape;299;p34"/>
          <p:cNvSpPr txBox="1"/>
          <p:nvPr>
            <p:ph idx="4" type="subTitle"/>
          </p:nvPr>
        </p:nvSpPr>
        <p:spPr>
          <a:xfrm>
            <a:off x="1526019" y="3166668"/>
            <a:ext cx="1812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0" name="Google Shape;300;p34"/>
          <p:cNvSpPr txBox="1"/>
          <p:nvPr>
            <p:ph idx="5" type="subTitle"/>
          </p:nvPr>
        </p:nvSpPr>
        <p:spPr>
          <a:xfrm>
            <a:off x="3646051" y="3166668"/>
            <a:ext cx="1851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1" name="Google Shape;301;p34"/>
          <p:cNvSpPr txBox="1"/>
          <p:nvPr>
            <p:ph idx="6" type="subTitle"/>
          </p:nvPr>
        </p:nvSpPr>
        <p:spPr>
          <a:xfrm>
            <a:off x="5797968" y="3170098"/>
            <a:ext cx="18507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2" name="Google Shape;302;p34"/>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49">
    <p:spTree>
      <p:nvGrpSpPr>
        <p:cNvPr id="305" name="Shape 305"/>
        <p:cNvGrpSpPr/>
        <p:nvPr/>
      </p:nvGrpSpPr>
      <p:grpSpPr>
        <a:xfrm>
          <a:off x="0" y="0"/>
          <a:ext cx="0" cy="0"/>
          <a:chOff x="0" y="0"/>
          <a:chExt cx="0" cy="0"/>
        </a:xfrm>
      </p:grpSpPr>
      <p:pic>
        <p:nvPicPr>
          <p:cNvPr id="306" name="Google Shape;306;p35"/>
          <p:cNvPicPr preferRelativeResize="0"/>
          <p:nvPr/>
        </p:nvPicPr>
        <p:blipFill>
          <a:blip r:embed="rId2">
            <a:alphaModFix/>
          </a:blip>
          <a:stretch>
            <a:fillRect/>
          </a:stretch>
        </p:blipFill>
        <p:spPr>
          <a:xfrm>
            <a:off x="-525279" y="-469300"/>
            <a:ext cx="3071650" cy="2771549"/>
          </a:xfrm>
          <a:prstGeom prst="rect">
            <a:avLst/>
          </a:prstGeom>
          <a:noFill/>
          <a:ln>
            <a:noFill/>
          </a:ln>
        </p:spPr>
      </p:pic>
      <p:pic>
        <p:nvPicPr>
          <p:cNvPr id="307" name="Google Shape;307;p35"/>
          <p:cNvPicPr preferRelativeResize="0"/>
          <p:nvPr/>
        </p:nvPicPr>
        <p:blipFill>
          <a:blip r:embed="rId2">
            <a:alphaModFix/>
          </a:blip>
          <a:stretch>
            <a:fillRect/>
          </a:stretch>
        </p:blipFill>
        <p:spPr>
          <a:xfrm flipH="1">
            <a:off x="6605746" y="-468167"/>
            <a:ext cx="3071650" cy="2771549"/>
          </a:xfrm>
          <a:prstGeom prst="rect">
            <a:avLst/>
          </a:prstGeom>
          <a:noFill/>
          <a:ln>
            <a:noFill/>
          </a:ln>
        </p:spPr>
      </p:pic>
      <p:sp>
        <p:nvSpPr>
          <p:cNvPr id="308" name="Google Shape;308;p35"/>
          <p:cNvSpPr txBox="1"/>
          <p:nvPr>
            <p:ph type="ctrTitle"/>
          </p:nvPr>
        </p:nvSpPr>
        <p:spPr>
          <a:xfrm flipH="1">
            <a:off x="457200" y="4522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9" name="Google Shape;309;p35"/>
          <p:cNvSpPr txBox="1"/>
          <p:nvPr>
            <p:ph idx="1" type="subTitle"/>
          </p:nvPr>
        </p:nvSpPr>
        <p:spPr>
          <a:xfrm>
            <a:off x="560206" y="2951258"/>
            <a:ext cx="2386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0" name="Google Shape;310;p35"/>
          <p:cNvSpPr txBox="1"/>
          <p:nvPr>
            <p:ph idx="2" type="subTitle"/>
          </p:nvPr>
        </p:nvSpPr>
        <p:spPr>
          <a:xfrm>
            <a:off x="3390622" y="2951265"/>
            <a:ext cx="2380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1" name="Google Shape;311;p35"/>
          <p:cNvSpPr txBox="1"/>
          <p:nvPr>
            <p:ph idx="3" type="subTitle"/>
          </p:nvPr>
        </p:nvSpPr>
        <p:spPr>
          <a:xfrm>
            <a:off x="6232531" y="2953683"/>
            <a:ext cx="236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2" name="Google Shape;312;p35"/>
          <p:cNvSpPr txBox="1"/>
          <p:nvPr>
            <p:ph idx="4" type="subTitle"/>
          </p:nvPr>
        </p:nvSpPr>
        <p:spPr>
          <a:xfrm>
            <a:off x="560200" y="3571274"/>
            <a:ext cx="2386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3" name="Google Shape;313;p35"/>
          <p:cNvSpPr txBox="1"/>
          <p:nvPr>
            <p:ph idx="5" type="subTitle"/>
          </p:nvPr>
        </p:nvSpPr>
        <p:spPr>
          <a:xfrm>
            <a:off x="3404151" y="3571274"/>
            <a:ext cx="2353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4" name="Google Shape;314;p35"/>
          <p:cNvSpPr txBox="1"/>
          <p:nvPr>
            <p:ph idx="6" type="subTitle"/>
          </p:nvPr>
        </p:nvSpPr>
        <p:spPr>
          <a:xfrm>
            <a:off x="6232531" y="3561605"/>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5" name="Google Shape;315;p35"/>
          <p:cNvSpPr txBox="1"/>
          <p:nvPr>
            <p:ph idx="7" type="subTitle"/>
          </p:nvPr>
        </p:nvSpPr>
        <p:spPr>
          <a:xfrm>
            <a:off x="540000" y="2580087"/>
            <a:ext cx="2386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6" name="Google Shape;316;p35"/>
          <p:cNvSpPr txBox="1"/>
          <p:nvPr>
            <p:ph idx="8" type="subTitle"/>
          </p:nvPr>
        </p:nvSpPr>
        <p:spPr>
          <a:xfrm>
            <a:off x="3384649" y="2580087"/>
            <a:ext cx="2353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7" name="Google Shape;317;p35"/>
          <p:cNvSpPr txBox="1"/>
          <p:nvPr>
            <p:ph idx="9" type="subTitle"/>
          </p:nvPr>
        </p:nvSpPr>
        <p:spPr>
          <a:xfrm>
            <a:off x="6212900" y="2583512"/>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8" name="Google Shape;318;p35"/>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txBox="1"/>
          <p:nvPr/>
        </p:nvSpPr>
        <p:spPr>
          <a:xfrm>
            <a:off x="61235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22" name="Google Shape;322;p35"/>
          <p:cNvSpPr txBox="1"/>
          <p:nvPr/>
        </p:nvSpPr>
        <p:spPr>
          <a:xfrm>
            <a:off x="4673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23" name="Google Shape;323;p35"/>
          <p:cNvSpPr txBox="1"/>
          <p:nvPr/>
        </p:nvSpPr>
        <p:spPr>
          <a:xfrm>
            <a:off x="3295463" y="3619454"/>
            <a:ext cx="2553300" cy="345600"/>
          </a:xfrm>
          <a:prstGeom prst="rect">
            <a:avLst/>
          </a:prstGeom>
          <a:solidFill>
            <a:schemeClr val="lt1"/>
          </a:solid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chemeClr val="dk1"/>
              </a:solidFill>
              <a:latin typeface="Squada One"/>
              <a:ea typeface="Squada One"/>
              <a:cs typeface="Squada One"/>
              <a:sym typeface="Squada On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324" name="Shape 324"/>
        <p:cNvGrpSpPr/>
        <p:nvPr/>
      </p:nvGrpSpPr>
      <p:grpSpPr>
        <a:xfrm>
          <a:off x="0" y="0"/>
          <a:ext cx="0" cy="0"/>
          <a:chOff x="0" y="0"/>
          <a:chExt cx="0" cy="0"/>
        </a:xfrm>
      </p:grpSpPr>
      <p:sp>
        <p:nvSpPr>
          <p:cNvPr id="325" name="Google Shape;325;p36"/>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26" name="Google Shape;326;p36"/>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327" name="Google Shape;327;p36"/>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328" name="Shape 328"/>
        <p:cNvGrpSpPr/>
        <p:nvPr/>
      </p:nvGrpSpPr>
      <p:grpSpPr>
        <a:xfrm>
          <a:off x="0" y="0"/>
          <a:ext cx="0" cy="0"/>
          <a:chOff x="0" y="0"/>
          <a:chExt cx="0" cy="0"/>
        </a:xfrm>
      </p:grpSpPr>
      <p:sp>
        <p:nvSpPr>
          <p:cNvPr id="329" name="Google Shape;329;p37"/>
          <p:cNvSpPr txBox="1"/>
          <p:nvPr>
            <p:ph type="ctrTitle"/>
          </p:nvPr>
        </p:nvSpPr>
        <p:spPr>
          <a:xfrm flipH="1">
            <a:off x="457200" y="44438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30" name="Google Shape;330;p37"/>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331" name="Shape 331"/>
        <p:cNvGrpSpPr/>
        <p:nvPr/>
      </p:nvGrpSpPr>
      <p:grpSpPr>
        <a:xfrm>
          <a:off x="0" y="0"/>
          <a:ext cx="0" cy="0"/>
          <a:chOff x="0" y="0"/>
          <a:chExt cx="0" cy="0"/>
        </a:xfrm>
      </p:grpSpPr>
      <p:pic>
        <p:nvPicPr>
          <p:cNvPr id="332" name="Google Shape;332;p38"/>
          <p:cNvPicPr preferRelativeResize="0"/>
          <p:nvPr/>
        </p:nvPicPr>
        <p:blipFill>
          <a:blip r:embed="rId2">
            <a:alphaModFix/>
          </a:blip>
          <a:stretch>
            <a:fillRect/>
          </a:stretch>
        </p:blipFill>
        <p:spPr>
          <a:xfrm>
            <a:off x="-525279" y="-316900"/>
            <a:ext cx="3071650" cy="2771549"/>
          </a:xfrm>
          <a:prstGeom prst="rect">
            <a:avLst/>
          </a:prstGeom>
          <a:noFill/>
          <a:ln>
            <a:noFill/>
          </a:ln>
        </p:spPr>
      </p:pic>
      <p:pic>
        <p:nvPicPr>
          <p:cNvPr id="333" name="Google Shape;333;p38"/>
          <p:cNvPicPr preferRelativeResize="0"/>
          <p:nvPr/>
        </p:nvPicPr>
        <p:blipFill>
          <a:blip r:embed="rId2">
            <a:alphaModFix/>
          </a:blip>
          <a:stretch>
            <a:fillRect/>
          </a:stretch>
        </p:blipFill>
        <p:spPr>
          <a:xfrm flipH="1">
            <a:off x="6605746" y="-315767"/>
            <a:ext cx="3071650" cy="2771549"/>
          </a:xfrm>
          <a:prstGeom prst="rect">
            <a:avLst/>
          </a:prstGeom>
          <a:noFill/>
          <a:ln>
            <a:noFill/>
          </a:ln>
        </p:spPr>
      </p:pic>
      <p:sp>
        <p:nvSpPr>
          <p:cNvPr id="334" name="Google Shape;334;p38"/>
          <p:cNvSpPr txBox="1"/>
          <p:nvPr>
            <p:ph type="ctrTitle"/>
          </p:nvPr>
        </p:nvSpPr>
        <p:spPr>
          <a:xfrm flipH="1">
            <a:off x="540000" y="441718"/>
            <a:ext cx="80640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50">
    <p:spTree>
      <p:nvGrpSpPr>
        <p:cNvPr id="335" name="Shape 335"/>
        <p:cNvGrpSpPr/>
        <p:nvPr/>
      </p:nvGrpSpPr>
      <p:grpSpPr>
        <a:xfrm>
          <a:off x="0" y="0"/>
          <a:ext cx="0" cy="0"/>
          <a:chOff x="0" y="0"/>
          <a:chExt cx="0" cy="0"/>
        </a:xfrm>
      </p:grpSpPr>
      <p:pic>
        <p:nvPicPr>
          <p:cNvPr id="336" name="Google Shape;336;p39"/>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37" name="Google Shape;337;p39"/>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338" name="Google Shape;338;p39"/>
          <p:cNvSpPr txBox="1"/>
          <p:nvPr>
            <p:ph idx="1" type="subTitle"/>
          </p:nvPr>
        </p:nvSpPr>
        <p:spPr>
          <a:xfrm>
            <a:off x="1203833" y="2719326"/>
            <a:ext cx="2240100" cy="60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9" name="Google Shape;339;p39"/>
          <p:cNvSpPr txBox="1"/>
          <p:nvPr>
            <p:ph idx="2" type="subTitle"/>
          </p:nvPr>
        </p:nvSpPr>
        <p:spPr>
          <a:xfrm>
            <a:off x="4766489" y="3583682"/>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40" name="Google Shape;340;p39"/>
          <p:cNvSpPr txBox="1"/>
          <p:nvPr>
            <p:ph idx="3" type="subTitle"/>
          </p:nvPr>
        </p:nvSpPr>
        <p:spPr>
          <a:xfrm>
            <a:off x="4772499" y="1802770"/>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41" name="Google Shape;341;p39"/>
          <p:cNvSpPr txBox="1"/>
          <p:nvPr>
            <p:ph idx="4" type="subTitle"/>
          </p:nvPr>
        </p:nvSpPr>
        <p:spPr>
          <a:xfrm>
            <a:off x="1203833" y="2196338"/>
            <a:ext cx="2240100" cy="46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2" name="Google Shape;342;p39"/>
          <p:cNvSpPr txBox="1"/>
          <p:nvPr>
            <p:ph idx="5" type="subTitle"/>
          </p:nvPr>
        </p:nvSpPr>
        <p:spPr>
          <a:xfrm>
            <a:off x="4798042" y="3079150"/>
            <a:ext cx="22731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3" name="Google Shape;343;p39"/>
          <p:cNvSpPr txBox="1"/>
          <p:nvPr>
            <p:ph idx="6" type="subTitle"/>
          </p:nvPr>
        </p:nvSpPr>
        <p:spPr>
          <a:xfrm>
            <a:off x="4772499" y="1272083"/>
            <a:ext cx="22992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51">
    <p:spTree>
      <p:nvGrpSpPr>
        <p:cNvPr id="344" name="Shape 344"/>
        <p:cNvGrpSpPr/>
        <p:nvPr/>
      </p:nvGrpSpPr>
      <p:grpSpPr>
        <a:xfrm>
          <a:off x="0" y="0"/>
          <a:ext cx="0" cy="0"/>
          <a:chOff x="0" y="0"/>
          <a:chExt cx="0" cy="0"/>
        </a:xfrm>
      </p:grpSpPr>
      <p:sp>
        <p:nvSpPr>
          <p:cNvPr id="345" name="Google Shape;345;p40"/>
          <p:cNvSpPr txBox="1"/>
          <p:nvPr>
            <p:ph type="ctrTitle"/>
          </p:nvPr>
        </p:nvSpPr>
        <p:spPr>
          <a:xfrm flipH="1">
            <a:off x="457200" y="437047"/>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46" name="Google Shape;346;p40"/>
          <p:cNvPicPr preferRelativeResize="0"/>
          <p:nvPr/>
        </p:nvPicPr>
        <p:blipFill>
          <a:blip r:embed="rId2">
            <a:alphaModFix/>
          </a:blip>
          <a:stretch>
            <a:fillRect/>
          </a:stretch>
        </p:blipFill>
        <p:spPr>
          <a:xfrm flipH="1">
            <a:off x="2440291" y="3913885"/>
            <a:ext cx="2300675" cy="2075900"/>
          </a:xfrm>
          <a:prstGeom prst="rect">
            <a:avLst/>
          </a:prstGeom>
          <a:noFill/>
          <a:ln>
            <a:noFill/>
          </a:ln>
        </p:spPr>
      </p:pic>
      <p:pic>
        <p:nvPicPr>
          <p:cNvPr id="347" name="Google Shape;347;p40"/>
          <p:cNvPicPr preferRelativeResize="0"/>
          <p:nvPr/>
        </p:nvPicPr>
        <p:blipFill>
          <a:blip r:embed="rId2">
            <a:alphaModFix/>
          </a:blip>
          <a:stretch>
            <a:fillRect/>
          </a:stretch>
        </p:blipFill>
        <p:spPr>
          <a:xfrm>
            <a:off x="4394051" y="3913885"/>
            <a:ext cx="2300675" cy="2075900"/>
          </a:xfrm>
          <a:prstGeom prst="rect">
            <a:avLst/>
          </a:prstGeom>
          <a:noFill/>
          <a:ln>
            <a:noFill/>
          </a:ln>
        </p:spPr>
      </p:pic>
      <p:pic>
        <p:nvPicPr>
          <p:cNvPr id="348" name="Google Shape;348;p40"/>
          <p:cNvPicPr preferRelativeResize="0"/>
          <p:nvPr/>
        </p:nvPicPr>
        <p:blipFill>
          <a:blip r:embed="rId2">
            <a:alphaModFix/>
          </a:blip>
          <a:stretch>
            <a:fillRect/>
          </a:stretch>
        </p:blipFill>
        <p:spPr>
          <a:xfrm flipH="1">
            <a:off x="-540059" y="-586073"/>
            <a:ext cx="2300675" cy="2075900"/>
          </a:xfrm>
          <a:prstGeom prst="rect">
            <a:avLst/>
          </a:prstGeom>
          <a:noFill/>
          <a:ln>
            <a:noFill/>
          </a:ln>
        </p:spPr>
      </p:pic>
      <p:pic>
        <p:nvPicPr>
          <p:cNvPr id="349" name="Google Shape;349;p40"/>
          <p:cNvPicPr preferRelativeResize="0"/>
          <p:nvPr/>
        </p:nvPicPr>
        <p:blipFill>
          <a:blip r:embed="rId2">
            <a:alphaModFix/>
          </a:blip>
          <a:stretch>
            <a:fillRect/>
          </a:stretch>
        </p:blipFill>
        <p:spPr>
          <a:xfrm>
            <a:off x="7396724" y="-590242"/>
            <a:ext cx="2300675" cy="2075900"/>
          </a:xfrm>
          <a:prstGeom prst="rect">
            <a:avLst/>
          </a:prstGeom>
          <a:noFill/>
          <a:ln>
            <a:noFill/>
          </a:ln>
        </p:spPr>
      </p:pic>
      <p:sp>
        <p:nvSpPr>
          <p:cNvPr id="350" name="Google Shape;350;p40"/>
          <p:cNvSpPr txBox="1"/>
          <p:nvPr>
            <p:ph idx="1" type="subTitle"/>
          </p:nvPr>
        </p:nvSpPr>
        <p:spPr>
          <a:xfrm>
            <a:off x="672350" y="1887930"/>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1" name="Google Shape;351;p40"/>
          <p:cNvSpPr txBox="1"/>
          <p:nvPr>
            <p:ph idx="2" type="subTitle"/>
          </p:nvPr>
        </p:nvSpPr>
        <p:spPr>
          <a:xfrm>
            <a:off x="3580500" y="3409864"/>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2" name="Google Shape;352;p40"/>
          <p:cNvSpPr txBox="1"/>
          <p:nvPr>
            <p:ph idx="3" type="subTitle"/>
          </p:nvPr>
        </p:nvSpPr>
        <p:spPr>
          <a:xfrm>
            <a:off x="6515100" y="1895625"/>
            <a:ext cx="1934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40"/>
          <p:cNvSpPr txBox="1"/>
          <p:nvPr>
            <p:ph idx="4" type="subTitle"/>
          </p:nvPr>
        </p:nvSpPr>
        <p:spPr>
          <a:xfrm>
            <a:off x="68345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4" name="Google Shape;354;p40"/>
          <p:cNvSpPr txBox="1"/>
          <p:nvPr>
            <p:ph idx="5" type="subTitle"/>
          </p:nvPr>
        </p:nvSpPr>
        <p:spPr>
          <a:xfrm>
            <a:off x="3591600" y="3070826"/>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5" name="Google Shape;355;p40"/>
          <p:cNvSpPr txBox="1"/>
          <p:nvPr>
            <p:ph idx="6" type="subTitle"/>
          </p:nvPr>
        </p:nvSpPr>
        <p:spPr>
          <a:xfrm>
            <a:off x="651510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txBox="1"/>
          <p:nvPr>
            <p:ph idx="1" type="subTitle"/>
          </p:nvPr>
        </p:nvSpPr>
        <p:spPr>
          <a:xfrm>
            <a:off x="2336850" y="2792565"/>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 name="Google Shape;31;p5"/>
          <p:cNvSpPr txBox="1"/>
          <p:nvPr>
            <p:ph idx="2" type="subTitle"/>
          </p:nvPr>
        </p:nvSpPr>
        <p:spPr>
          <a:xfrm>
            <a:off x="4721650" y="2781757"/>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 name="Google Shape;32;p5"/>
          <p:cNvSpPr txBox="1"/>
          <p:nvPr>
            <p:ph type="ctrTitle"/>
          </p:nvPr>
        </p:nvSpPr>
        <p:spPr>
          <a:xfrm flipH="1">
            <a:off x="4721600" y="462755"/>
            <a:ext cx="3673200" cy="1307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3" name="Google Shape;33;p5"/>
          <p:cNvSpPr txBox="1"/>
          <p:nvPr>
            <p:ph idx="3" type="ctrTitle"/>
          </p:nvPr>
        </p:nvSpPr>
        <p:spPr>
          <a:xfrm>
            <a:off x="2229313" y="2629926"/>
            <a:ext cx="2300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 name="Google Shape;34;p5"/>
          <p:cNvSpPr txBox="1"/>
          <p:nvPr>
            <p:ph idx="4" type="ctrTitle"/>
          </p:nvPr>
        </p:nvSpPr>
        <p:spPr>
          <a:xfrm>
            <a:off x="4572000" y="2629926"/>
            <a:ext cx="2384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5" name="Google Shape;35;p5"/>
          <p:cNvPicPr preferRelativeResize="0"/>
          <p:nvPr/>
        </p:nvPicPr>
        <p:blipFill>
          <a:blip r:embed="rId2">
            <a:alphaModFix/>
          </a:blip>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7">
  <p:cSld name="CUSTOM_52">
    <p:spTree>
      <p:nvGrpSpPr>
        <p:cNvPr id="356" name="Shape 356"/>
        <p:cNvGrpSpPr/>
        <p:nvPr/>
      </p:nvGrpSpPr>
      <p:grpSpPr>
        <a:xfrm>
          <a:off x="0" y="0"/>
          <a:ext cx="0" cy="0"/>
          <a:chOff x="0" y="0"/>
          <a:chExt cx="0" cy="0"/>
        </a:xfrm>
      </p:grpSpPr>
      <p:sp>
        <p:nvSpPr>
          <p:cNvPr id="357" name="Google Shape;357;p41"/>
          <p:cNvSpPr txBox="1"/>
          <p:nvPr>
            <p:ph type="ctrTitle"/>
          </p:nvPr>
        </p:nvSpPr>
        <p:spPr>
          <a:xfrm flipH="1">
            <a:off x="457200" y="437050"/>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58" name="Google Shape;358;p41"/>
          <p:cNvPicPr preferRelativeResize="0"/>
          <p:nvPr/>
        </p:nvPicPr>
        <p:blipFill>
          <a:blip r:embed="rId2">
            <a:alphaModFix/>
          </a:blip>
          <a:stretch>
            <a:fillRect/>
          </a:stretch>
        </p:blipFill>
        <p:spPr>
          <a:xfrm>
            <a:off x="0" y="0"/>
            <a:ext cx="2300675" cy="2075900"/>
          </a:xfrm>
          <a:prstGeom prst="rect">
            <a:avLst/>
          </a:prstGeom>
          <a:noFill/>
          <a:ln>
            <a:noFill/>
          </a:ln>
        </p:spPr>
      </p:pic>
      <p:sp>
        <p:nvSpPr>
          <p:cNvPr id="359" name="Google Shape;359;p41"/>
          <p:cNvSpPr txBox="1"/>
          <p:nvPr>
            <p:ph idx="1" type="subTitle"/>
          </p:nvPr>
        </p:nvSpPr>
        <p:spPr>
          <a:xfrm>
            <a:off x="1700600" y="2921393"/>
            <a:ext cx="13953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0" name="Google Shape;360;p41"/>
          <p:cNvSpPr txBox="1"/>
          <p:nvPr>
            <p:ph idx="2" type="subTitle"/>
          </p:nvPr>
        </p:nvSpPr>
        <p:spPr>
          <a:xfrm>
            <a:off x="1553500" y="2529762"/>
            <a:ext cx="1643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1" name="Google Shape;361;p41"/>
          <p:cNvSpPr txBox="1"/>
          <p:nvPr>
            <p:ph idx="3" type="subTitle"/>
          </p:nvPr>
        </p:nvSpPr>
        <p:spPr>
          <a:xfrm>
            <a:off x="1691000" y="2027255"/>
            <a:ext cx="13953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2" name="Google Shape;362;p41"/>
          <p:cNvSpPr txBox="1"/>
          <p:nvPr>
            <p:ph idx="4" type="subTitle"/>
          </p:nvPr>
        </p:nvSpPr>
        <p:spPr>
          <a:xfrm>
            <a:off x="5929000" y="2926550"/>
            <a:ext cx="1643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3" name="Google Shape;363;p41"/>
          <p:cNvSpPr txBox="1"/>
          <p:nvPr>
            <p:ph idx="5" type="subTitle"/>
          </p:nvPr>
        </p:nvSpPr>
        <p:spPr>
          <a:xfrm>
            <a:off x="5905750" y="2518950"/>
            <a:ext cx="16896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4" name="Google Shape;364;p41"/>
          <p:cNvSpPr txBox="1"/>
          <p:nvPr>
            <p:ph idx="6" type="subTitle"/>
          </p:nvPr>
        </p:nvSpPr>
        <p:spPr>
          <a:xfrm>
            <a:off x="6001300" y="2032688"/>
            <a:ext cx="149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5" name="Google Shape;365;p41"/>
          <p:cNvSpPr txBox="1"/>
          <p:nvPr>
            <p:ph idx="7" type="subTitle"/>
          </p:nvPr>
        </p:nvSpPr>
        <p:spPr>
          <a:xfrm>
            <a:off x="3768500" y="3407943"/>
            <a:ext cx="1606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6" name="Google Shape;366;p41"/>
          <p:cNvSpPr txBox="1"/>
          <p:nvPr>
            <p:ph idx="8" type="subTitle"/>
          </p:nvPr>
        </p:nvSpPr>
        <p:spPr>
          <a:xfrm>
            <a:off x="3604790" y="3039918"/>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7" name="Google Shape;367;p41"/>
          <p:cNvSpPr txBox="1"/>
          <p:nvPr>
            <p:ph idx="9" type="subTitle"/>
          </p:nvPr>
        </p:nvSpPr>
        <p:spPr>
          <a:xfrm>
            <a:off x="3604790" y="2529480"/>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8" name="Google Shape;368;p41"/>
          <p:cNvSpPr/>
          <p:nvPr/>
        </p:nvSpPr>
        <p:spPr>
          <a:xfrm>
            <a:off x="3577850" y="1722475"/>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69" name="Google Shape;369;p41"/>
          <p:cNvSpPr/>
          <p:nvPr/>
        </p:nvSpPr>
        <p:spPr>
          <a:xfrm>
            <a:off x="57565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70" name="Google Shape;370;p41"/>
          <p:cNvSpPr/>
          <p:nvPr/>
        </p:nvSpPr>
        <p:spPr>
          <a:xfrm>
            <a:off x="13994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pic>
        <p:nvPicPr>
          <p:cNvPr id="371" name="Google Shape;371;p41"/>
          <p:cNvPicPr preferRelativeResize="0"/>
          <p:nvPr/>
        </p:nvPicPr>
        <p:blipFill>
          <a:blip r:embed="rId2">
            <a:alphaModFix/>
          </a:blip>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8">
  <p:cSld name="CUSTOM_54">
    <p:spTree>
      <p:nvGrpSpPr>
        <p:cNvPr id="372" name="Shape 372"/>
        <p:cNvGrpSpPr/>
        <p:nvPr/>
      </p:nvGrpSpPr>
      <p:grpSpPr>
        <a:xfrm>
          <a:off x="0" y="0"/>
          <a:ext cx="0" cy="0"/>
          <a:chOff x="0" y="0"/>
          <a:chExt cx="0" cy="0"/>
        </a:xfrm>
      </p:grpSpPr>
      <p:sp>
        <p:nvSpPr>
          <p:cNvPr id="373" name="Google Shape;373;p42"/>
          <p:cNvSpPr txBox="1"/>
          <p:nvPr>
            <p:ph idx="1" type="subTitle"/>
          </p:nvPr>
        </p:nvSpPr>
        <p:spPr>
          <a:xfrm>
            <a:off x="974900" y="3744804"/>
            <a:ext cx="215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42"/>
          <p:cNvSpPr txBox="1"/>
          <p:nvPr>
            <p:ph idx="2" type="subTitle"/>
          </p:nvPr>
        </p:nvSpPr>
        <p:spPr>
          <a:xfrm>
            <a:off x="3554325" y="37448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42"/>
          <p:cNvSpPr txBox="1"/>
          <p:nvPr>
            <p:ph idx="3" type="subTitle"/>
          </p:nvPr>
        </p:nvSpPr>
        <p:spPr>
          <a:xfrm>
            <a:off x="6002400" y="37472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6" name="Google Shape;376;p42"/>
          <p:cNvSpPr txBox="1"/>
          <p:nvPr>
            <p:ph idx="4" type="subTitle"/>
          </p:nvPr>
        </p:nvSpPr>
        <p:spPr>
          <a:xfrm>
            <a:off x="965900" y="3428412"/>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77" name="Google Shape;377;p42"/>
          <p:cNvSpPr txBox="1"/>
          <p:nvPr>
            <p:ph idx="5" type="subTitle"/>
          </p:nvPr>
        </p:nvSpPr>
        <p:spPr>
          <a:xfrm>
            <a:off x="3566479" y="3439312"/>
            <a:ext cx="2144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78" name="Google Shape;378;p42"/>
          <p:cNvSpPr txBox="1"/>
          <p:nvPr>
            <p:ph idx="6" type="subTitle"/>
          </p:nvPr>
        </p:nvSpPr>
        <p:spPr>
          <a:xfrm>
            <a:off x="5987250" y="3439300"/>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379" name="Google Shape;379;p42"/>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380" name="Google Shape;380;p42"/>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381" name="Google Shape;381;p42"/>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382" name="Google Shape;382;p42"/>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383" name="Google Shape;383;p42"/>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384" name="Shape 384"/>
        <p:cNvGrpSpPr/>
        <p:nvPr/>
      </p:nvGrpSpPr>
      <p:grpSpPr>
        <a:xfrm>
          <a:off x="0" y="0"/>
          <a:ext cx="0" cy="0"/>
          <a:chOff x="0" y="0"/>
          <a:chExt cx="0" cy="0"/>
        </a:xfrm>
      </p:grpSpPr>
      <p:pic>
        <p:nvPicPr>
          <p:cNvPr id="385" name="Google Shape;385;p43"/>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86" name="Google Shape;386;p4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pic>
        <p:nvPicPr>
          <p:cNvPr id="387" name="Google Shape;387;p43"/>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388" name="Google Shape;388;p43"/>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389" name="Google Shape;389;p43"/>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8">
    <p:spTree>
      <p:nvGrpSpPr>
        <p:cNvPr id="390" name="Shape 390"/>
        <p:cNvGrpSpPr/>
        <p:nvPr/>
      </p:nvGrpSpPr>
      <p:grpSpPr>
        <a:xfrm>
          <a:off x="0" y="0"/>
          <a:ext cx="0" cy="0"/>
          <a:chOff x="0" y="0"/>
          <a:chExt cx="0" cy="0"/>
        </a:xfrm>
      </p:grpSpPr>
      <p:pic>
        <p:nvPicPr>
          <p:cNvPr id="391" name="Google Shape;391;p44"/>
          <p:cNvPicPr preferRelativeResize="0"/>
          <p:nvPr/>
        </p:nvPicPr>
        <p:blipFill>
          <a:blip r:embed="rId2">
            <a:alphaModFix/>
          </a:blip>
          <a:stretch>
            <a:fillRect/>
          </a:stretch>
        </p:blipFill>
        <p:spPr>
          <a:xfrm>
            <a:off x="0" y="3762551"/>
            <a:ext cx="2300675" cy="2075900"/>
          </a:xfrm>
          <a:prstGeom prst="rect">
            <a:avLst/>
          </a:prstGeom>
          <a:noFill/>
          <a:ln>
            <a:noFill/>
          </a:ln>
        </p:spPr>
      </p:pic>
      <p:pic>
        <p:nvPicPr>
          <p:cNvPr id="392" name="Google Shape;392;p44"/>
          <p:cNvPicPr preferRelativeResize="0"/>
          <p:nvPr/>
        </p:nvPicPr>
        <p:blipFill>
          <a:blip r:embed="rId2">
            <a:alphaModFix/>
          </a:blip>
          <a:stretch>
            <a:fillRect/>
          </a:stretch>
        </p:blipFill>
        <p:spPr>
          <a:xfrm flipH="1">
            <a:off x="6843325" y="3762551"/>
            <a:ext cx="2300675" cy="2075900"/>
          </a:xfrm>
          <a:prstGeom prst="rect">
            <a:avLst/>
          </a:prstGeom>
          <a:noFill/>
          <a:ln>
            <a:noFill/>
          </a:ln>
        </p:spPr>
      </p:pic>
      <p:pic>
        <p:nvPicPr>
          <p:cNvPr id="393" name="Google Shape;393;p44"/>
          <p:cNvPicPr preferRelativeResize="0"/>
          <p:nvPr/>
        </p:nvPicPr>
        <p:blipFill>
          <a:blip r:embed="rId2">
            <a:alphaModFix/>
          </a:blip>
          <a:stretch>
            <a:fillRect/>
          </a:stretch>
        </p:blipFill>
        <p:spPr>
          <a:xfrm flipH="1" rot="10800000">
            <a:off x="0" y="-38650"/>
            <a:ext cx="3300524" cy="2978075"/>
          </a:xfrm>
          <a:prstGeom prst="rect">
            <a:avLst/>
          </a:prstGeom>
          <a:noFill/>
          <a:ln>
            <a:noFill/>
          </a:ln>
        </p:spPr>
      </p:pic>
      <p:pic>
        <p:nvPicPr>
          <p:cNvPr id="394" name="Google Shape;394;p44"/>
          <p:cNvPicPr preferRelativeResize="0"/>
          <p:nvPr/>
        </p:nvPicPr>
        <p:blipFill>
          <a:blip r:embed="rId2">
            <a:alphaModFix/>
          </a:blip>
          <a:stretch>
            <a:fillRect/>
          </a:stretch>
        </p:blipFill>
        <p:spPr>
          <a:xfrm rot="10800000">
            <a:off x="5843475" y="0"/>
            <a:ext cx="3300524" cy="2978075"/>
          </a:xfrm>
          <a:prstGeom prst="rect">
            <a:avLst/>
          </a:prstGeom>
          <a:noFill/>
          <a:ln>
            <a:noFill/>
          </a:ln>
        </p:spPr>
      </p:pic>
      <p:sp>
        <p:nvSpPr>
          <p:cNvPr id="395" name="Google Shape;395;p44"/>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9">
    <p:spTree>
      <p:nvGrpSpPr>
        <p:cNvPr id="396" name="Shape 396"/>
        <p:cNvGrpSpPr/>
        <p:nvPr/>
      </p:nvGrpSpPr>
      <p:grpSpPr>
        <a:xfrm>
          <a:off x="0" y="0"/>
          <a:ext cx="0" cy="0"/>
          <a:chOff x="0" y="0"/>
          <a:chExt cx="0" cy="0"/>
        </a:xfrm>
      </p:grpSpPr>
      <p:pic>
        <p:nvPicPr>
          <p:cNvPr id="397" name="Google Shape;397;p45"/>
          <p:cNvPicPr preferRelativeResize="0"/>
          <p:nvPr/>
        </p:nvPicPr>
        <p:blipFill>
          <a:blip r:embed="rId2">
            <a:alphaModFix/>
          </a:blip>
          <a:stretch>
            <a:fillRect/>
          </a:stretch>
        </p:blipFill>
        <p:spPr>
          <a:xfrm>
            <a:off x="-771524" y="-514075"/>
            <a:ext cx="2933449" cy="2646850"/>
          </a:xfrm>
          <a:prstGeom prst="rect">
            <a:avLst/>
          </a:prstGeom>
          <a:noFill/>
          <a:ln>
            <a:noFill/>
          </a:ln>
        </p:spPr>
      </p:pic>
      <p:pic>
        <p:nvPicPr>
          <p:cNvPr id="398" name="Google Shape;398;p45"/>
          <p:cNvPicPr preferRelativeResize="0"/>
          <p:nvPr/>
        </p:nvPicPr>
        <p:blipFill>
          <a:blip r:embed="rId2">
            <a:alphaModFix/>
          </a:blip>
          <a:stretch>
            <a:fillRect/>
          </a:stretch>
        </p:blipFill>
        <p:spPr>
          <a:xfrm flipH="1">
            <a:off x="6972867" y="-514075"/>
            <a:ext cx="2933449" cy="2646850"/>
          </a:xfrm>
          <a:prstGeom prst="rect">
            <a:avLst/>
          </a:prstGeom>
          <a:noFill/>
          <a:ln>
            <a:noFill/>
          </a:ln>
        </p:spPr>
      </p:pic>
      <p:pic>
        <p:nvPicPr>
          <p:cNvPr id="399" name="Google Shape;399;p45"/>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400" name="Google Shape;400;p45"/>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401" name="Google Shape;401;p45"/>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3">
    <p:spTree>
      <p:nvGrpSpPr>
        <p:cNvPr id="402" name="Shape 402"/>
        <p:cNvGrpSpPr/>
        <p:nvPr/>
      </p:nvGrpSpPr>
      <p:grpSpPr>
        <a:xfrm>
          <a:off x="0" y="0"/>
          <a:ext cx="0" cy="0"/>
          <a:chOff x="0" y="0"/>
          <a:chExt cx="0" cy="0"/>
        </a:xfrm>
      </p:grpSpPr>
      <p:sp>
        <p:nvSpPr>
          <p:cNvPr id="403" name="Google Shape;403;p46"/>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04" name="Google Shape;404;p46"/>
          <p:cNvSpPr txBox="1"/>
          <p:nvPr>
            <p:ph idx="2" type="ctrTitle"/>
          </p:nvPr>
        </p:nvSpPr>
        <p:spPr>
          <a:xfrm>
            <a:off x="16904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5" name="Google Shape;405;p46"/>
          <p:cNvSpPr txBox="1"/>
          <p:nvPr>
            <p:ph idx="1" type="subTitle"/>
          </p:nvPr>
        </p:nvSpPr>
        <p:spPr>
          <a:xfrm>
            <a:off x="20518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6" name="Google Shape;406;p46"/>
          <p:cNvSpPr txBox="1"/>
          <p:nvPr>
            <p:ph idx="3" type="ctrTitle"/>
          </p:nvPr>
        </p:nvSpPr>
        <p:spPr>
          <a:xfrm>
            <a:off x="16904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7" name="Google Shape;407;p46"/>
          <p:cNvSpPr txBox="1"/>
          <p:nvPr>
            <p:ph idx="4" type="subTitle"/>
          </p:nvPr>
        </p:nvSpPr>
        <p:spPr>
          <a:xfrm>
            <a:off x="20518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8" name="Google Shape;408;p46"/>
          <p:cNvSpPr txBox="1"/>
          <p:nvPr>
            <p:ph idx="5" type="ctrTitle"/>
          </p:nvPr>
        </p:nvSpPr>
        <p:spPr>
          <a:xfrm>
            <a:off x="48243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9" name="Google Shape;409;p46"/>
          <p:cNvSpPr txBox="1"/>
          <p:nvPr>
            <p:ph idx="6" type="subTitle"/>
          </p:nvPr>
        </p:nvSpPr>
        <p:spPr>
          <a:xfrm>
            <a:off x="51857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10" name="Google Shape;410;p46"/>
          <p:cNvSpPr txBox="1"/>
          <p:nvPr>
            <p:ph idx="7" type="ctrTitle"/>
          </p:nvPr>
        </p:nvSpPr>
        <p:spPr>
          <a:xfrm>
            <a:off x="48243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11" name="Google Shape;411;p46"/>
          <p:cNvSpPr txBox="1"/>
          <p:nvPr>
            <p:ph idx="8" type="subTitle"/>
          </p:nvPr>
        </p:nvSpPr>
        <p:spPr>
          <a:xfrm>
            <a:off x="51857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412" name="Google Shape;412;p46"/>
          <p:cNvCxnSpPr/>
          <p:nvPr/>
        </p:nvCxnSpPr>
        <p:spPr>
          <a:xfrm>
            <a:off x="2273400" y="2110663"/>
            <a:ext cx="4597200" cy="0"/>
          </a:xfrm>
          <a:prstGeom prst="straightConnector1">
            <a:avLst/>
          </a:prstGeom>
          <a:noFill/>
          <a:ln cap="flat" cmpd="sng" w="19050">
            <a:solidFill>
              <a:schemeClr val="lt1"/>
            </a:solidFill>
            <a:prstDash val="solid"/>
            <a:round/>
            <a:headEnd len="med" w="med" type="none"/>
            <a:tailEnd len="med" w="med" type="none"/>
          </a:ln>
        </p:spPr>
      </p:cxnSp>
      <p:cxnSp>
        <p:nvCxnSpPr>
          <p:cNvPr id="413" name="Google Shape;413;p46"/>
          <p:cNvCxnSpPr/>
          <p:nvPr/>
        </p:nvCxnSpPr>
        <p:spPr>
          <a:xfrm>
            <a:off x="2273400" y="3627438"/>
            <a:ext cx="4597200" cy="0"/>
          </a:xfrm>
          <a:prstGeom prst="straightConnector1">
            <a:avLst/>
          </a:prstGeom>
          <a:noFill/>
          <a:ln cap="flat" cmpd="sng" w="19050">
            <a:solidFill>
              <a:schemeClr val="lt1"/>
            </a:solidFill>
            <a:prstDash val="solid"/>
            <a:round/>
            <a:headEnd len="med" w="med" type="none"/>
            <a:tailEnd len="med" w="med" type="none"/>
          </a:ln>
        </p:spPr>
      </p:cxnSp>
      <p:pic>
        <p:nvPicPr>
          <p:cNvPr id="414" name="Google Shape;414;p46"/>
          <p:cNvPicPr preferRelativeResize="0"/>
          <p:nvPr/>
        </p:nvPicPr>
        <p:blipFill>
          <a:blip r:embed="rId2">
            <a:alphaModFix/>
          </a:blip>
          <a:stretch>
            <a:fillRect/>
          </a:stretch>
        </p:blipFill>
        <p:spPr>
          <a:xfrm flipH="1" rot="-5400000">
            <a:off x="6941050" y="-576048"/>
            <a:ext cx="2754276" cy="2485175"/>
          </a:xfrm>
          <a:prstGeom prst="rect">
            <a:avLst/>
          </a:prstGeom>
          <a:noFill/>
          <a:ln>
            <a:noFill/>
          </a:ln>
        </p:spPr>
      </p:pic>
      <p:pic>
        <p:nvPicPr>
          <p:cNvPr id="415" name="Google Shape;415;p46"/>
          <p:cNvPicPr preferRelativeResize="0"/>
          <p:nvPr/>
        </p:nvPicPr>
        <p:blipFill>
          <a:blip r:embed="rId2">
            <a:alphaModFix/>
          </a:blip>
          <a:stretch>
            <a:fillRect/>
          </a:stretch>
        </p:blipFill>
        <p:spPr>
          <a:xfrm rot="5400000">
            <a:off x="-134550" y="-576388"/>
            <a:ext cx="2754276" cy="2485175"/>
          </a:xfrm>
          <a:prstGeom prst="rect">
            <a:avLst/>
          </a:prstGeom>
          <a:noFill/>
          <a:ln>
            <a:noFill/>
          </a:ln>
        </p:spPr>
      </p:pic>
      <p:pic>
        <p:nvPicPr>
          <p:cNvPr id="416" name="Google Shape;416;p46"/>
          <p:cNvPicPr preferRelativeResize="0"/>
          <p:nvPr/>
        </p:nvPicPr>
        <p:blipFill>
          <a:blip r:embed="rId2">
            <a:alphaModFix/>
          </a:blip>
          <a:stretch>
            <a:fillRect/>
          </a:stretch>
        </p:blipFill>
        <p:spPr>
          <a:xfrm rot="5400000">
            <a:off x="-144075" y="3612343"/>
            <a:ext cx="2754276" cy="2485175"/>
          </a:xfrm>
          <a:prstGeom prst="rect">
            <a:avLst/>
          </a:prstGeom>
          <a:noFill/>
          <a:ln>
            <a:noFill/>
          </a:ln>
        </p:spPr>
      </p:pic>
      <p:pic>
        <p:nvPicPr>
          <p:cNvPr id="417" name="Google Shape;417;p46"/>
          <p:cNvPicPr preferRelativeResize="0"/>
          <p:nvPr/>
        </p:nvPicPr>
        <p:blipFill>
          <a:blip r:embed="rId2">
            <a:alphaModFix/>
          </a:blip>
          <a:stretch>
            <a:fillRect/>
          </a:stretch>
        </p:blipFill>
        <p:spPr>
          <a:xfrm flipH="1" rot="-5400000">
            <a:off x="6931525" y="3621493"/>
            <a:ext cx="2754276" cy="248517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24">
    <p:spTree>
      <p:nvGrpSpPr>
        <p:cNvPr id="418" name="Shape 418"/>
        <p:cNvGrpSpPr/>
        <p:nvPr/>
      </p:nvGrpSpPr>
      <p:grpSpPr>
        <a:xfrm>
          <a:off x="0" y="0"/>
          <a:ext cx="0" cy="0"/>
          <a:chOff x="0" y="0"/>
          <a:chExt cx="0" cy="0"/>
        </a:xfrm>
      </p:grpSpPr>
      <p:sp>
        <p:nvSpPr>
          <p:cNvPr id="419" name="Google Shape;419;p47"/>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20" name="Google Shape;420;p47"/>
          <p:cNvSpPr txBox="1"/>
          <p:nvPr>
            <p:ph idx="2" type="ctrTitle"/>
          </p:nvPr>
        </p:nvSpPr>
        <p:spPr>
          <a:xfrm>
            <a:off x="229439" y="23760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1" name="Google Shape;421;p47"/>
          <p:cNvSpPr txBox="1"/>
          <p:nvPr>
            <p:ph idx="1" type="subTitle"/>
          </p:nvPr>
        </p:nvSpPr>
        <p:spPr>
          <a:xfrm>
            <a:off x="590789" y="28374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2" name="Google Shape;422;p47"/>
          <p:cNvSpPr txBox="1"/>
          <p:nvPr>
            <p:ph idx="3" type="ctrTitle"/>
          </p:nvPr>
        </p:nvSpPr>
        <p:spPr>
          <a:xfrm>
            <a:off x="2243273" y="23811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3" name="Google Shape;423;p47"/>
          <p:cNvSpPr txBox="1"/>
          <p:nvPr>
            <p:ph idx="4" type="subTitle"/>
          </p:nvPr>
        </p:nvSpPr>
        <p:spPr>
          <a:xfrm>
            <a:off x="2604623" y="28425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4" name="Google Shape;424;p47"/>
          <p:cNvSpPr txBox="1"/>
          <p:nvPr>
            <p:ph idx="5" type="ctrTitle"/>
          </p:nvPr>
        </p:nvSpPr>
        <p:spPr>
          <a:xfrm>
            <a:off x="4285903" y="23865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5" name="Google Shape;425;p47"/>
          <p:cNvSpPr txBox="1"/>
          <p:nvPr>
            <p:ph idx="6" type="subTitle"/>
          </p:nvPr>
        </p:nvSpPr>
        <p:spPr>
          <a:xfrm>
            <a:off x="4647253" y="28479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6" name="Google Shape;426;p47"/>
          <p:cNvSpPr txBox="1"/>
          <p:nvPr>
            <p:ph idx="7" type="ctrTitle"/>
          </p:nvPr>
        </p:nvSpPr>
        <p:spPr>
          <a:xfrm>
            <a:off x="6290426" y="23916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7" name="Google Shape;427;p47"/>
          <p:cNvSpPr txBox="1"/>
          <p:nvPr>
            <p:ph idx="8" type="subTitle"/>
          </p:nvPr>
        </p:nvSpPr>
        <p:spPr>
          <a:xfrm>
            <a:off x="6651776" y="28530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28" name="Google Shape;428;p47"/>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29" name="Google Shape;429;p47"/>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30" name="Google Shape;430;p47"/>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31" name="Google Shape;431;p47"/>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32" name="Google Shape;432;p47"/>
          <p:cNvSpPr/>
          <p:nvPr/>
        </p:nvSpPr>
        <p:spPr>
          <a:xfrm>
            <a:off x="5173671" y="1733509"/>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3131041" y="1723025"/>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7178193" y="1733522"/>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1117206" y="1723013"/>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5">
    <p:spTree>
      <p:nvGrpSpPr>
        <p:cNvPr id="436" name="Shape 436"/>
        <p:cNvGrpSpPr/>
        <p:nvPr/>
      </p:nvGrpSpPr>
      <p:grpSpPr>
        <a:xfrm>
          <a:off x="0" y="0"/>
          <a:ext cx="0" cy="0"/>
          <a:chOff x="0" y="0"/>
          <a:chExt cx="0" cy="0"/>
        </a:xfrm>
      </p:grpSpPr>
      <p:sp>
        <p:nvSpPr>
          <p:cNvPr id="437" name="Google Shape;437;p48"/>
          <p:cNvSpPr txBox="1"/>
          <p:nvPr>
            <p:ph type="ctrTitle"/>
          </p:nvPr>
        </p:nvSpPr>
        <p:spPr>
          <a:xfrm flipH="1">
            <a:off x="540000" y="452026"/>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38" name="Google Shape;438;p48"/>
          <p:cNvSpPr txBox="1"/>
          <p:nvPr>
            <p:ph idx="1" type="subTitle"/>
          </p:nvPr>
        </p:nvSpPr>
        <p:spPr>
          <a:xfrm>
            <a:off x="772100" y="1791299"/>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39" name="Google Shape;439;p48"/>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40" name="Google Shape;440;p48"/>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41" name="Google Shape;441;p48"/>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42" name="Google Shape;442;p48"/>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43" name="Google Shape;443;p48"/>
          <p:cNvSpPr txBox="1"/>
          <p:nvPr>
            <p:ph hasCustomPrompt="1" idx="2" type="title"/>
          </p:nvPr>
        </p:nvSpPr>
        <p:spPr>
          <a:xfrm>
            <a:off x="772100" y="1481125"/>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4" name="Google Shape;444;p48"/>
          <p:cNvSpPr txBox="1"/>
          <p:nvPr>
            <p:ph idx="3" type="subTitle"/>
          </p:nvPr>
        </p:nvSpPr>
        <p:spPr>
          <a:xfrm>
            <a:off x="763375" y="2854584"/>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5" name="Google Shape;445;p48"/>
          <p:cNvSpPr txBox="1"/>
          <p:nvPr>
            <p:ph hasCustomPrompt="1" idx="4" type="title"/>
          </p:nvPr>
        </p:nvSpPr>
        <p:spPr>
          <a:xfrm>
            <a:off x="763375" y="2549389"/>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6" name="Google Shape;446;p48"/>
          <p:cNvSpPr txBox="1"/>
          <p:nvPr>
            <p:ph idx="5" type="subTitle"/>
          </p:nvPr>
        </p:nvSpPr>
        <p:spPr>
          <a:xfrm>
            <a:off x="6369350" y="1791299"/>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7" name="Google Shape;447;p48"/>
          <p:cNvSpPr txBox="1"/>
          <p:nvPr>
            <p:ph hasCustomPrompt="1" idx="6" type="title"/>
          </p:nvPr>
        </p:nvSpPr>
        <p:spPr>
          <a:xfrm>
            <a:off x="6369300" y="1481125"/>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8" name="Google Shape;448;p48"/>
          <p:cNvSpPr txBox="1"/>
          <p:nvPr>
            <p:ph idx="7" type="subTitle"/>
          </p:nvPr>
        </p:nvSpPr>
        <p:spPr>
          <a:xfrm>
            <a:off x="6369300" y="2849652"/>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9" name="Google Shape;449;p48"/>
          <p:cNvSpPr txBox="1"/>
          <p:nvPr>
            <p:ph hasCustomPrompt="1" idx="8" type="title"/>
          </p:nvPr>
        </p:nvSpPr>
        <p:spPr>
          <a:xfrm>
            <a:off x="6369300" y="2549402"/>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56">
    <p:spTree>
      <p:nvGrpSpPr>
        <p:cNvPr id="450" name="Shape 450"/>
        <p:cNvGrpSpPr/>
        <p:nvPr/>
      </p:nvGrpSpPr>
      <p:grpSpPr>
        <a:xfrm>
          <a:off x="0" y="0"/>
          <a:ext cx="0" cy="0"/>
          <a:chOff x="0" y="0"/>
          <a:chExt cx="0" cy="0"/>
        </a:xfrm>
      </p:grpSpPr>
      <p:sp>
        <p:nvSpPr>
          <p:cNvPr id="451" name="Google Shape;451;p49"/>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2" name="Google Shape;452;p49"/>
          <p:cNvSpPr txBox="1"/>
          <p:nvPr>
            <p:ph idx="1" type="subTitle"/>
          </p:nvPr>
        </p:nvSpPr>
        <p:spPr>
          <a:xfrm>
            <a:off x="1132000" y="3432862"/>
            <a:ext cx="1874100" cy="36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53" name="Google Shape;453;p49"/>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54" name="Google Shape;454;p49"/>
          <p:cNvSpPr txBox="1"/>
          <p:nvPr>
            <p:ph hasCustomPrompt="1" idx="2" type="title"/>
          </p:nvPr>
        </p:nvSpPr>
        <p:spPr>
          <a:xfrm>
            <a:off x="3725850" y="2029263"/>
            <a:ext cx="15159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5" name="Google Shape;455;p49"/>
          <p:cNvSpPr txBox="1"/>
          <p:nvPr>
            <p:ph hasCustomPrompt="1" idx="3" type="title"/>
          </p:nvPr>
        </p:nvSpPr>
        <p:spPr>
          <a:xfrm>
            <a:off x="3022450" y="3601675"/>
            <a:ext cx="14073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6" name="Google Shape;456;p49"/>
          <p:cNvSpPr txBox="1"/>
          <p:nvPr>
            <p:ph hasCustomPrompt="1" idx="4" type="title"/>
          </p:nvPr>
        </p:nvSpPr>
        <p:spPr>
          <a:xfrm>
            <a:off x="4565843" y="3408687"/>
            <a:ext cx="6858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7" name="Google Shape;457;p49"/>
          <p:cNvSpPr txBox="1"/>
          <p:nvPr>
            <p:ph idx="5" type="subTitle"/>
          </p:nvPr>
        </p:nvSpPr>
        <p:spPr>
          <a:xfrm>
            <a:off x="5445069" y="1751762"/>
            <a:ext cx="18687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8" name="Google Shape;458;p49"/>
          <p:cNvSpPr txBox="1"/>
          <p:nvPr>
            <p:ph idx="6" type="subTitle"/>
          </p:nvPr>
        </p:nvSpPr>
        <p:spPr>
          <a:xfrm>
            <a:off x="5326225" y="3441195"/>
            <a:ext cx="18741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9" name="Google Shape;459;p49"/>
          <p:cNvSpPr txBox="1"/>
          <p:nvPr>
            <p:ph idx="7" type="subTitle"/>
          </p:nvPr>
        </p:nvSpPr>
        <p:spPr>
          <a:xfrm>
            <a:off x="5439558" y="1986687"/>
            <a:ext cx="1868700" cy="670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0" name="Google Shape;460;p49"/>
          <p:cNvSpPr txBox="1"/>
          <p:nvPr>
            <p:ph idx="8" type="subTitle"/>
          </p:nvPr>
        </p:nvSpPr>
        <p:spPr>
          <a:xfrm>
            <a:off x="5328925" y="3808995"/>
            <a:ext cx="1868700" cy="56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1" name="Google Shape;461;p49"/>
          <p:cNvSpPr txBox="1"/>
          <p:nvPr>
            <p:ph idx="9" type="subTitle"/>
          </p:nvPr>
        </p:nvSpPr>
        <p:spPr>
          <a:xfrm>
            <a:off x="1132000" y="3592190"/>
            <a:ext cx="1874100" cy="77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5">
    <p:spTree>
      <p:nvGrpSpPr>
        <p:cNvPr id="462"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1" name="Google Shape;41;p6"/>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6">
    <p:spTree>
      <p:nvGrpSpPr>
        <p:cNvPr id="468" name="Shape 468"/>
        <p:cNvGrpSpPr/>
        <p:nvPr/>
      </p:nvGrpSpPr>
      <p:grpSpPr>
        <a:xfrm>
          <a:off x="0" y="0"/>
          <a:ext cx="0" cy="0"/>
          <a:chOff x="0" y="0"/>
          <a:chExt cx="0" cy="0"/>
        </a:xfrm>
      </p:grpSpPr>
      <p:pic>
        <p:nvPicPr>
          <p:cNvPr id="469" name="Google Shape;469;p51"/>
          <p:cNvPicPr preferRelativeResize="0"/>
          <p:nvPr/>
        </p:nvPicPr>
        <p:blipFill>
          <a:blip r:embed="rId2">
            <a:alphaModFix/>
          </a:blip>
          <a:stretch>
            <a:fillRect/>
          </a:stretch>
        </p:blipFill>
        <p:spPr>
          <a:xfrm flipH="1">
            <a:off x="6843225" y="-914119"/>
            <a:ext cx="2300675" cy="2075900"/>
          </a:xfrm>
          <a:prstGeom prst="rect">
            <a:avLst/>
          </a:prstGeom>
          <a:noFill/>
          <a:ln>
            <a:noFill/>
          </a:ln>
        </p:spPr>
      </p:pic>
      <p:pic>
        <p:nvPicPr>
          <p:cNvPr id="470" name="Google Shape;470;p51"/>
          <p:cNvPicPr preferRelativeResize="0"/>
          <p:nvPr/>
        </p:nvPicPr>
        <p:blipFill>
          <a:blip r:embed="rId2">
            <a:alphaModFix/>
          </a:blip>
          <a:stretch>
            <a:fillRect/>
          </a:stretch>
        </p:blipFill>
        <p:spPr>
          <a:xfrm flipH="1" rot="10800000">
            <a:off x="0" y="3991490"/>
            <a:ext cx="2300675" cy="2075900"/>
          </a:xfrm>
          <a:prstGeom prst="rect">
            <a:avLst/>
          </a:prstGeom>
          <a:noFill/>
          <a:ln>
            <a:noFill/>
          </a:ln>
        </p:spPr>
      </p:pic>
      <p:sp>
        <p:nvSpPr>
          <p:cNvPr id="471" name="Google Shape;471;p51"/>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57">
    <p:spTree>
      <p:nvGrpSpPr>
        <p:cNvPr id="472" name="Shape 472"/>
        <p:cNvGrpSpPr/>
        <p:nvPr/>
      </p:nvGrpSpPr>
      <p:grpSpPr>
        <a:xfrm>
          <a:off x="0" y="0"/>
          <a:ext cx="0" cy="0"/>
          <a:chOff x="0" y="0"/>
          <a:chExt cx="0" cy="0"/>
        </a:xfrm>
      </p:grpSpPr>
      <p:sp>
        <p:nvSpPr>
          <p:cNvPr id="473" name="Google Shape;473;p52"/>
          <p:cNvSpPr txBox="1"/>
          <p:nvPr>
            <p:ph hasCustomPrompt="1" type="title"/>
          </p:nvPr>
        </p:nvSpPr>
        <p:spPr>
          <a:xfrm>
            <a:off x="416676" y="1400075"/>
            <a:ext cx="60144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474" name="Google Shape;474;p52"/>
          <p:cNvSpPr txBox="1"/>
          <p:nvPr>
            <p:ph idx="1" type="subTitle"/>
          </p:nvPr>
        </p:nvSpPr>
        <p:spPr>
          <a:xfrm>
            <a:off x="540000" y="3159050"/>
            <a:ext cx="60165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pic>
        <p:nvPicPr>
          <p:cNvPr id="475" name="Google Shape;475;p52"/>
          <p:cNvPicPr preferRelativeResize="0"/>
          <p:nvPr/>
        </p:nvPicPr>
        <p:blipFill>
          <a:blip r:embed="rId2">
            <a:alphaModFix/>
          </a:blip>
          <a:stretch>
            <a:fillRect/>
          </a:stretch>
        </p:blipFill>
        <p:spPr>
          <a:xfrm>
            <a:off x="6843325" y="-12"/>
            <a:ext cx="2300675" cy="2075900"/>
          </a:xfrm>
          <a:prstGeom prst="rect">
            <a:avLst/>
          </a:prstGeom>
          <a:noFill/>
          <a:ln>
            <a:noFill/>
          </a:ln>
        </p:spPr>
      </p:pic>
      <p:pic>
        <p:nvPicPr>
          <p:cNvPr id="476" name="Google Shape;476;p52"/>
          <p:cNvPicPr preferRelativeResize="0"/>
          <p:nvPr/>
        </p:nvPicPr>
        <p:blipFill>
          <a:blip r:embed="rId2">
            <a:alphaModFix/>
          </a:blip>
          <a:stretch>
            <a:fillRect/>
          </a:stretch>
        </p:blipFill>
        <p:spPr>
          <a:xfrm flipH="1" rot="10800000">
            <a:off x="6843315" y="3067592"/>
            <a:ext cx="2300675" cy="2075900"/>
          </a:xfrm>
          <a:prstGeom prst="rect">
            <a:avLst/>
          </a:prstGeom>
          <a:noFill/>
          <a:ln>
            <a:noFill/>
          </a:ln>
        </p:spPr>
      </p:pic>
      <p:sp>
        <p:nvSpPr>
          <p:cNvPr id="477" name="Google Shape;477;p52"/>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9">
  <p:cSld name="CUSTOM_58">
    <p:spTree>
      <p:nvGrpSpPr>
        <p:cNvPr id="478" name="Shape 478"/>
        <p:cNvGrpSpPr/>
        <p:nvPr/>
      </p:nvGrpSpPr>
      <p:grpSpPr>
        <a:xfrm>
          <a:off x="0" y="0"/>
          <a:ext cx="0" cy="0"/>
          <a:chOff x="0" y="0"/>
          <a:chExt cx="0" cy="0"/>
        </a:xfrm>
      </p:grpSpPr>
      <p:sp>
        <p:nvSpPr>
          <p:cNvPr id="479" name="Google Shape;479;p5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80" name="Google Shape;480;p53"/>
          <p:cNvPicPr preferRelativeResize="0"/>
          <p:nvPr/>
        </p:nvPicPr>
        <p:blipFill>
          <a:blip r:embed="rId2">
            <a:alphaModFix/>
          </a:blip>
          <a:stretch>
            <a:fillRect/>
          </a:stretch>
        </p:blipFill>
        <p:spPr>
          <a:xfrm>
            <a:off x="0" y="0"/>
            <a:ext cx="2300675" cy="2075900"/>
          </a:xfrm>
          <a:prstGeom prst="rect">
            <a:avLst/>
          </a:prstGeom>
          <a:noFill/>
          <a:ln>
            <a:noFill/>
          </a:ln>
        </p:spPr>
      </p:pic>
      <p:sp>
        <p:nvSpPr>
          <p:cNvPr id="481" name="Google Shape;481;p53"/>
          <p:cNvSpPr txBox="1"/>
          <p:nvPr>
            <p:ph idx="1" type="subTitle"/>
          </p:nvPr>
        </p:nvSpPr>
        <p:spPr>
          <a:xfrm>
            <a:off x="1758182" y="4055692"/>
            <a:ext cx="1217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53"/>
          <p:cNvSpPr txBox="1"/>
          <p:nvPr>
            <p:ph idx="2" type="subTitle"/>
          </p:nvPr>
        </p:nvSpPr>
        <p:spPr>
          <a:xfrm>
            <a:off x="3939062" y="4070880"/>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53"/>
          <p:cNvSpPr txBox="1"/>
          <p:nvPr>
            <p:ph idx="3" type="subTitle"/>
          </p:nvPr>
        </p:nvSpPr>
        <p:spPr>
          <a:xfrm>
            <a:off x="6187500" y="4069687"/>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4" name="Google Shape;484;p53"/>
          <p:cNvSpPr txBox="1"/>
          <p:nvPr>
            <p:ph idx="4" type="subTitle"/>
          </p:nvPr>
        </p:nvSpPr>
        <p:spPr>
          <a:xfrm>
            <a:off x="1743882" y="3729155"/>
            <a:ext cx="1217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85" name="Google Shape;485;p53"/>
          <p:cNvSpPr txBox="1"/>
          <p:nvPr>
            <p:ph idx="5" type="subTitle"/>
          </p:nvPr>
        </p:nvSpPr>
        <p:spPr>
          <a:xfrm>
            <a:off x="3939062" y="3733800"/>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86" name="Google Shape;486;p53"/>
          <p:cNvSpPr txBox="1"/>
          <p:nvPr>
            <p:ph idx="6" type="subTitle"/>
          </p:nvPr>
        </p:nvSpPr>
        <p:spPr>
          <a:xfrm>
            <a:off x="6187600" y="3733632"/>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0">
  <p:cSld name="CUSTOM_59">
    <p:spTree>
      <p:nvGrpSpPr>
        <p:cNvPr id="487" name="Shape 487"/>
        <p:cNvGrpSpPr/>
        <p:nvPr/>
      </p:nvGrpSpPr>
      <p:grpSpPr>
        <a:xfrm>
          <a:off x="0" y="0"/>
          <a:ext cx="0" cy="0"/>
          <a:chOff x="0" y="0"/>
          <a:chExt cx="0" cy="0"/>
        </a:xfrm>
      </p:grpSpPr>
      <p:pic>
        <p:nvPicPr>
          <p:cNvPr id="488" name="Google Shape;488;p54"/>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489" name="Google Shape;489;p54"/>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490" name="Google Shape;490;p54"/>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1" name="Google Shape;491;p54"/>
          <p:cNvSpPr txBox="1"/>
          <p:nvPr>
            <p:ph idx="1" type="subTitle"/>
          </p:nvPr>
        </p:nvSpPr>
        <p:spPr>
          <a:xfrm>
            <a:off x="768200" y="2833363"/>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54"/>
          <p:cNvSpPr txBox="1"/>
          <p:nvPr>
            <p:ph idx="2" type="subTitle"/>
          </p:nvPr>
        </p:nvSpPr>
        <p:spPr>
          <a:xfrm>
            <a:off x="3833745" y="2843907"/>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54"/>
          <p:cNvSpPr txBox="1"/>
          <p:nvPr>
            <p:ph idx="3" type="subTitle"/>
          </p:nvPr>
        </p:nvSpPr>
        <p:spPr>
          <a:xfrm>
            <a:off x="6910975" y="2835788"/>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4" name="Google Shape;494;p54"/>
          <p:cNvSpPr txBox="1"/>
          <p:nvPr>
            <p:ph idx="4" type="subTitle"/>
          </p:nvPr>
        </p:nvSpPr>
        <p:spPr>
          <a:xfrm>
            <a:off x="768200" y="2472707"/>
            <a:ext cx="14319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5" name="Google Shape;495;p54"/>
          <p:cNvSpPr txBox="1"/>
          <p:nvPr>
            <p:ph idx="5" type="subTitle"/>
          </p:nvPr>
        </p:nvSpPr>
        <p:spPr>
          <a:xfrm>
            <a:off x="3833875" y="2472725"/>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6" name="Google Shape;496;p54"/>
          <p:cNvSpPr txBox="1"/>
          <p:nvPr>
            <p:ph idx="6" type="subTitle"/>
          </p:nvPr>
        </p:nvSpPr>
        <p:spPr>
          <a:xfrm>
            <a:off x="6911111" y="2476132"/>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7" name="Google Shape;497;p54"/>
          <p:cNvSpPr/>
          <p:nvPr/>
        </p:nvSpPr>
        <p:spPr>
          <a:xfrm rot="5400000">
            <a:off x="287567"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4"/>
          <p:cNvSpPr/>
          <p:nvPr/>
        </p:nvSpPr>
        <p:spPr>
          <a:xfrm rot="5400000">
            <a:off x="1194834" y="1350189"/>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4"/>
          <p:cNvSpPr/>
          <p:nvPr/>
        </p:nvSpPr>
        <p:spPr>
          <a:xfrm rot="5400000">
            <a:off x="3385220"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4"/>
          <p:cNvSpPr/>
          <p:nvPr/>
        </p:nvSpPr>
        <p:spPr>
          <a:xfrm rot="5400000">
            <a:off x="6415442"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4"/>
          <p:cNvSpPr/>
          <p:nvPr/>
        </p:nvSpPr>
        <p:spPr>
          <a:xfrm rot="5400000">
            <a:off x="7328448"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4"/>
          <p:cNvSpPr/>
          <p:nvPr/>
        </p:nvSpPr>
        <p:spPr>
          <a:xfrm rot="5400000">
            <a:off x="4290136"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54"/>
          <p:cNvPicPr preferRelativeResize="0"/>
          <p:nvPr/>
        </p:nvPicPr>
        <p:blipFill>
          <a:blip r:embed="rId2">
            <a:alphaModFix/>
          </a:blip>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60">
    <p:spTree>
      <p:nvGrpSpPr>
        <p:cNvPr id="504" name="Shape 504"/>
        <p:cNvGrpSpPr/>
        <p:nvPr/>
      </p:nvGrpSpPr>
      <p:grpSpPr>
        <a:xfrm>
          <a:off x="0" y="0"/>
          <a:ext cx="0" cy="0"/>
          <a:chOff x="0" y="0"/>
          <a:chExt cx="0" cy="0"/>
        </a:xfrm>
      </p:grpSpPr>
      <p:pic>
        <p:nvPicPr>
          <p:cNvPr id="505" name="Google Shape;505;p55"/>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506" name="Google Shape;506;p55"/>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507" name="Google Shape;507;p55"/>
          <p:cNvSpPr txBox="1"/>
          <p:nvPr>
            <p:ph idx="2" type="ctrTitle"/>
          </p:nvPr>
        </p:nvSpPr>
        <p:spPr>
          <a:xfrm>
            <a:off x="2393800" y="3851557"/>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08" name="Google Shape;508;p55"/>
          <p:cNvSpPr txBox="1"/>
          <p:nvPr>
            <p:ph idx="1" type="subTitle"/>
          </p:nvPr>
        </p:nvSpPr>
        <p:spPr>
          <a:xfrm>
            <a:off x="2393800" y="4112538"/>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9" name="Google Shape;509;p55"/>
          <p:cNvSpPr txBox="1"/>
          <p:nvPr>
            <p:ph idx="3" type="ctrTitle"/>
          </p:nvPr>
        </p:nvSpPr>
        <p:spPr>
          <a:xfrm>
            <a:off x="4454450" y="3859775"/>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0" name="Google Shape;510;p55"/>
          <p:cNvSpPr txBox="1"/>
          <p:nvPr>
            <p:ph idx="4" type="subTitle"/>
          </p:nvPr>
        </p:nvSpPr>
        <p:spPr>
          <a:xfrm>
            <a:off x="4454600" y="4111838"/>
            <a:ext cx="12312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1" name="Google Shape;511;p55"/>
          <p:cNvSpPr txBox="1"/>
          <p:nvPr>
            <p:ph idx="5" type="ctrTitle"/>
          </p:nvPr>
        </p:nvSpPr>
        <p:spPr>
          <a:xfrm>
            <a:off x="3443775" y="1362901"/>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2" name="Google Shape;512;p55"/>
          <p:cNvSpPr txBox="1"/>
          <p:nvPr>
            <p:ph idx="6" type="subTitle"/>
          </p:nvPr>
        </p:nvSpPr>
        <p:spPr>
          <a:xfrm>
            <a:off x="3443626" y="1656449"/>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3" name="Google Shape;513;p55"/>
          <p:cNvSpPr txBox="1"/>
          <p:nvPr>
            <p:ph idx="7" type="ctrTitle"/>
          </p:nvPr>
        </p:nvSpPr>
        <p:spPr>
          <a:xfrm>
            <a:off x="5498425" y="1361363"/>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4" name="Google Shape;514;p55"/>
          <p:cNvSpPr txBox="1"/>
          <p:nvPr>
            <p:ph idx="8" type="subTitle"/>
          </p:nvPr>
        </p:nvSpPr>
        <p:spPr>
          <a:xfrm>
            <a:off x="5498325" y="1654912"/>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61">
    <p:spTree>
      <p:nvGrpSpPr>
        <p:cNvPr id="515" name="Shape 515"/>
        <p:cNvGrpSpPr/>
        <p:nvPr/>
      </p:nvGrpSpPr>
      <p:grpSpPr>
        <a:xfrm>
          <a:off x="0" y="0"/>
          <a:ext cx="0" cy="0"/>
          <a:chOff x="0" y="0"/>
          <a:chExt cx="0" cy="0"/>
        </a:xfrm>
      </p:grpSpPr>
      <p:pic>
        <p:nvPicPr>
          <p:cNvPr id="516" name="Google Shape;516;p56"/>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517" name="Google Shape;517;p56"/>
          <p:cNvPicPr preferRelativeResize="0"/>
          <p:nvPr/>
        </p:nvPicPr>
        <p:blipFill>
          <a:blip r:embed="rId2">
            <a:alphaModFix/>
          </a:blip>
          <a:stretch>
            <a:fillRect/>
          </a:stretch>
        </p:blipFill>
        <p:spPr>
          <a:xfrm flipH="1">
            <a:off x="6843325" y="-228600"/>
            <a:ext cx="2300675" cy="2075900"/>
          </a:xfrm>
          <a:prstGeom prst="rect">
            <a:avLst/>
          </a:prstGeom>
          <a:noFill/>
          <a:ln>
            <a:noFill/>
          </a:ln>
        </p:spPr>
      </p:pic>
      <p:sp>
        <p:nvSpPr>
          <p:cNvPr id="518" name="Google Shape;518;p56"/>
          <p:cNvSpPr txBox="1"/>
          <p:nvPr>
            <p:ph type="ctrTitle"/>
          </p:nvPr>
        </p:nvSpPr>
        <p:spPr>
          <a:xfrm flipH="1">
            <a:off x="622800" y="454555"/>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9" name="Google Shape;519;p56"/>
          <p:cNvSpPr txBox="1"/>
          <p:nvPr>
            <p:ph idx="1" type="subTitle"/>
          </p:nvPr>
        </p:nvSpPr>
        <p:spPr>
          <a:xfrm>
            <a:off x="1573144" y="1489382"/>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0" name="Google Shape;520;p56"/>
          <p:cNvSpPr txBox="1"/>
          <p:nvPr>
            <p:ph idx="2" type="subTitle"/>
          </p:nvPr>
        </p:nvSpPr>
        <p:spPr>
          <a:xfrm>
            <a:off x="3787682" y="14910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1" name="Google Shape;521;p56"/>
          <p:cNvSpPr txBox="1"/>
          <p:nvPr>
            <p:ph idx="3" type="subTitle"/>
          </p:nvPr>
        </p:nvSpPr>
        <p:spPr>
          <a:xfrm>
            <a:off x="6064122" y="14934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2" name="Google Shape;522;p56"/>
          <p:cNvSpPr txBox="1"/>
          <p:nvPr>
            <p:ph idx="4" type="subTitle"/>
          </p:nvPr>
        </p:nvSpPr>
        <p:spPr>
          <a:xfrm>
            <a:off x="1573145" y="1060472"/>
            <a:ext cx="15558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3" name="Google Shape;523;p56"/>
          <p:cNvSpPr txBox="1"/>
          <p:nvPr>
            <p:ph idx="5" type="subTitle"/>
          </p:nvPr>
        </p:nvSpPr>
        <p:spPr>
          <a:xfrm>
            <a:off x="3787824" y="1072622"/>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4" name="Google Shape;524;p56"/>
          <p:cNvSpPr txBox="1"/>
          <p:nvPr>
            <p:ph idx="6" type="subTitle"/>
          </p:nvPr>
        </p:nvSpPr>
        <p:spPr>
          <a:xfrm>
            <a:off x="6064270" y="1065510"/>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5" name="Google Shape;525;p56"/>
          <p:cNvSpPr txBox="1"/>
          <p:nvPr>
            <p:ph idx="7" type="subTitle"/>
          </p:nvPr>
        </p:nvSpPr>
        <p:spPr>
          <a:xfrm>
            <a:off x="2692432" y="4157457"/>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6" name="Google Shape;526;p56"/>
          <p:cNvSpPr txBox="1"/>
          <p:nvPr>
            <p:ph idx="8" type="subTitle"/>
          </p:nvPr>
        </p:nvSpPr>
        <p:spPr>
          <a:xfrm>
            <a:off x="4906147" y="4138965"/>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7" name="Google Shape;527;p56"/>
          <p:cNvSpPr txBox="1"/>
          <p:nvPr>
            <p:ph idx="9" type="subTitle"/>
          </p:nvPr>
        </p:nvSpPr>
        <p:spPr>
          <a:xfrm>
            <a:off x="2692574" y="3773185"/>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8" name="Google Shape;528;p56"/>
          <p:cNvSpPr txBox="1"/>
          <p:nvPr>
            <p:ph idx="13" type="subTitle"/>
          </p:nvPr>
        </p:nvSpPr>
        <p:spPr>
          <a:xfrm>
            <a:off x="4906295" y="3774166"/>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7">
    <p:spTree>
      <p:nvGrpSpPr>
        <p:cNvPr id="529" name="Shape 529"/>
        <p:cNvGrpSpPr/>
        <p:nvPr/>
      </p:nvGrpSpPr>
      <p:grpSpPr>
        <a:xfrm>
          <a:off x="0" y="0"/>
          <a:ext cx="0" cy="0"/>
          <a:chOff x="0" y="0"/>
          <a:chExt cx="0" cy="0"/>
        </a:xfrm>
      </p:grpSpPr>
      <p:sp>
        <p:nvSpPr>
          <p:cNvPr id="530" name="Google Shape;530;p57"/>
          <p:cNvSpPr txBox="1"/>
          <p:nvPr>
            <p:ph type="ctrTitle"/>
          </p:nvPr>
        </p:nvSpPr>
        <p:spPr>
          <a:xfrm flipH="1">
            <a:off x="457200" y="444899"/>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531" name="Google Shape;531;p57"/>
          <p:cNvPicPr preferRelativeResize="0"/>
          <p:nvPr/>
        </p:nvPicPr>
        <p:blipFill>
          <a:blip r:embed="rId2">
            <a:alphaModFix/>
          </a:blip>
          <a:stretch>
            <a:fillRect/>
          </a:stretch>
        </p:blipFill>
        <p:spPr>
          <a:xfrm flipH="1">
            <a:off x="6831825" y="-795109"/>
            <a:ext cx="3139825" cy="2833049"/>
          </a:xfrm>
          <a:prstGeom prst="rect">
            <a:avLst/>
          </a:prstGeom>
          <a:noFill/>
          <a:ln>
            <a:noFill/>
          </a:ln>
        </p:spPr>
      </p:pic>
      <p:pic>
        <p:nvPicPr>
          <p:cNvPr id="532" name="Google Shape;532;p57"/>
          <p:cNvPicPr preferRelativeResize="0"/>
          <p:nvPr/>
        </p:nvPicPr>
        <p:blipFill>
          <a:blip r:embed="rId2">
            <a:alphaModFix/>
          </a:blip>
          <a:stretch>
            <a:fillRect/>
          </a:stretch>
        </p:blipFill>
        <p:spPr>
          <a:xfrm>
            <a:off x="-820369" y="-796531"/>
            <a:ext cx="3139825" cy="2833049"/>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28">
    <p:spTree>
      <p:nvGrpSpPr>
        <p:cNvPr id="533" name="Shape 533"/>
        <p:cNvGrpSpPr/>
        <p:nvPr/>
      </p:nvGrpSpPr>
      <p:grpSpPr>
        <a:xfrm>
          <a:off x="0" y="0"/>
          <a:ext cx="0" cy="0"/>
          <a:chOff x="0" y="0"/>
          <a:chExt cx="0" cy="0"/>
        </a:xfrm>
      </p:grpSpPr>
      <p:pic>
        <p:nvPicPr>
          <p:cNvPr id="534" name="Google Shape;534;p58"/>
          <p:cNvPicPr preferRelativeResize="0"/>
          <p:nvPr/>
        </p:nvPicPr>
        <p:blipFill>
          <a:blip r:embed="rId2">
            <a:alphaModFix/>
          </a:blip>
          <a:stretch>
            <a:fillRect/>
          </a:stretch>
        </p:blipFill>
        <p:spPr>
          <a:xfrm>
            <a:off x="-551926" y="-466134"/>
            <a:ext cx="3136825" cy="2830350"/>
          </a:xfrm>
          <a:prstGeom prst="rect">
            <a:avLst/>
          </a:prstGeom>
          <a:noFill/>
          <a:ln>
            <a:noFill/>
          </a:ln>
        </p:spPr>
      </p:pic>
      <p:pic>
        <p:nvPicPr>
          <p:cNvPr id="535" name="Google Shape;535;p58"/>
          <p:cNvPicPr preferRelativeResize="0"/>
          <p:nvPr/>
        </p:nvPicPr>
        <p:blipFill>
          <a:blip r:embed="rId2">
            <a:alphaModFix/>
          </a:blip>
          <a:stretch>
            <a:fillRect/>
          </a:stretch>
        </p:blipFill>
        <p:spPr>
          <a:xfrm flipH="1">
            <a:off x="6559554" y="-465583"/>
            <a:ext cx="3136825" cy="2830350"/>
          </a:xfrm>
          <a:prstGeom prst="rect">
            <a:avLst/>
          </a:prstGeom>
          <a:noFill/>
          <a:ln>
            <a:noFill/>
          </a:ln>
        </p:spPr>
      </p:pic>
      <p:pic>
        <p:nvPicPr>
          <p:cNvPr id="536" name="Google Shape;536;p58"/>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537" name="Google Shape;537;p58"/>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538" name="Google Shape;538;p58"/>
          <p:cNvSpPr txBox="1"/>
          <p:nvPr>
            <p:ph type="ctrTitle"/>
          </p:nvPr>
        </p:nvSpPr>
        <p:spPr>
          <a:xfrm flipH="1">
            <a:off x="540000" y="507400"/>
            <a:ext cx="8064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34">
    <p:spTree>
      <p:nvGrpSpPr>
        <p:cNvPr id="539" name="Shape 539"/>
        <p:cNvGrpSpPr/>
        <p:nvPr/>
      </p:nvGrpSpPr>
      <p:grpSpPr>
        <a:xfrm>
          <a:off x="0" y="0"/>
          <a:ext cx="0" cy="0"/>
          <a:chOff x="0" y="0"/>
          <a:chExt cx="0" cy="0"/>
        </a:xfrm>
      </p:grpSpPr>
      <p:sp>
        <p:nvSpPr>
          <p:cNvPr id="540" name="Google Shape;540;p59"/>
          <p:cNvSpPr txBox="1"/>
          <p:nvPr>
            <p:ph type="ctrTitle"/>
          </p:nvPr>
        </p:nvSpPr>
        <p:spPr>
          <a:xfrm flipH="1">
            <a:off x="457200" y="1443030"/>
            <a:ext cx="2695800" cy="670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b="1"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59"/>
          <p:cNvSpPr txBox="1"/>
          <p:nvPr/>
        </p:nvSpPr>
        <p:spPr>
          <a:xfrm>
            <a:off x="3390325" y="2006627"/>
            <a:ext cx="2818200" cy="124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rgbClr val="000000"/>
              </a:buClr>
              <a:buSzPts val="1100"/>
              <a:buFont typeface="Arial"/>
              <a:buNone/>
            </a:pPr>
            <a:r>
              <a:rPr lang="en" sz="1200">
                <a:solidFill>
                  <a:schemeClr val="lt1"/>
                </a:solidFill>
                <a:latin typeface="Roboto Condensed Light"/>
                <a:ea typeface="Roboto Condensed Light"/>
                <a:cs typeface="Roboto Condensed Light"/>
                <a:sym typeface="Roboto Condensed Light"/>
              </a:rPr>
              <a:t>CREDITS: This presentation template was created by</a:t>
            </a:r>
            <a:r>
              <a:rPr lang="en" sz="1200">
                <a:solidFill>
                  <a:schemeClr val="dk1"/>
                </a:solidFill>
                <a:latin typeface="Roboto Condensed Light"/>
                <a:ea typeface="Roboto Condensed Light"/>
                <a:cs typeface="Roboto Condensed Light"/>
                <a:sym typeface="Roboto Condensed Light"/>
              </a:rPr>
              <a:t> </a:t>
            </a:r>
            <a:r>
              <a:rPr lang="en" sz="12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val="tx"/>
                    </a:ext>
                  </a:extLst>
                </a:hlinkClick>
              </a:rPr>
              <a:t>Slidesgo</a:t>
            </a:r>
            <a:r>
              <a:rPr lang="en" sz="1200">
                <a:solidFill>
                  <a:schemeClr val="lt1"/>
                </a:solidFill>
                <a:latin typeface="Roboto Condensed Light"/>
                <a:ea typeface="Roboto Condensed Light"/>
                <a:cs typeface="Roboto Condensed Light"/>
                <a:sym typeface="Roboto Condensed Light"/>
              </a:rPr>
              <a:t>, including icons by </a:t>
            </a:r>
            <a:r>
              <a:rPr lang="en" sz="12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val="tx"/>
                    </a:ext>
                  </a:extLst>
                </a:hlinkClick>
              </a:rPr>
              <a:t>Flaticon</a:t>
            </a:r>
            <a:r>
              <a:rPr lang="en" sz="1200">
                <a:solidFill>
                  <a:schemeClr val="lt1"/>
                </a:solidFill>
                <a:latin typeface="Roboto Condensed Light"/>
                <a:ea typeface="Roboto Condensed Light"/>
                <a:cs typeface="Roboto Condensed Light"/>
                <a:sym typeface="Roboto Condensed Light"/>
              </a:rPr>
              <a:t>, infographics &amp; images by </a:t>
            </a:r>
            <a:r>
              <a:rPr lang="en" sz="12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val="tx"/>
                    </a:ext>
                  </a:extLst>
                </a:hlinkClick>
              </a:rPr>
              <a:t>Freepik</a:t>
            </a:r>
            <a:endParaRPr sz="1200">
              <a:solidFill>
                <a:schemeClr val="lt1"/>
              </a:solidFill>
              <a:latin typeface="Roboto Condensed Light"/>
              <a:ea typeface="Roboto Condensed Light"/>
              <a:cs typeface="Roboto Condensed Light"/>
              <a:sym typeface="Roboto Condensed Light"/>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rPr lang="en" sz="1200">
                <a:solidFill>
                  <a:schemeClr val="dk1"/>
                </a:solidFill>
                <a:highlight>
                  <a:srgbClr val="FFD809"/>
                </a:highlight>
                <a:latin typeface="Roboto"/>
                <a:ea typeface="Roboto"/>
                <a:cs typeface="Roboto"/>
                <a:sym typeface="Roboto"/>
              </a:rPr>
              <a:t>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542" name="Google Shape;542;p59"/>
          <p:cNvSpPr txBox="1"/>
          <p:nvPr>
            <p:ph idx="1" type="subTitle"/>
          </p:nvPr>
        </p:nvSpPr>
        <p:spPr>
          <a:xfrm>
            <a:off x="457188" y="2038763"/>
            <a:ext cx="2695800" cy="488400"/>
          </a:xfrm>
          <a:prstGeom prst="rect">
            <a:avLst/>
          </a:prstGeom>
        </p:spPr>
        <p:txBody>
          <a:bodyPr anchorCtr="0" anchor="t" bIns="91425" lIns="91425" spcFirstLastPara="1" rIns="91425" wrap="square" tIns="91425">
            <a:noAutofit/>
          </a:bodyPr>
          <a:lstStyle>
            <a:lvl1pPr lvl="0" rtl="0" algn="just">
              <a:lnSpc>
                <a:spcPct val="100000"/>
              </a:lnSpc>
              <a:spcBef>
                <a:spcPts val="0"/>
              </a:spcBef>
              <a:spcAft>
                <a:spcPts val="0"/>
              </a:spcAft>
              <a:buSzPts val="10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pic>
        <p:nvPicPr>
          <p:cNvPr id="543" name="Google Shape;543;p59"/>
          <p:cNvPicPr preferRelativeResize="0"/>
          <p:nvPr/>
        </p:nvPicPr>
        <p:blipFill>
          <a:blip r:embed="rId5">
            <a:alphaModFix/>
          </a:blip>
          <a:stretch>
            <a:fillRect/>
          </a:stretch>
        </p:blipFill>
        <p:spPr>
          <a:xfrm flipH="1">
            <a:off x="5071778" y="-1374105"/>
            <a:ext cx="4072221" cy="3674359"/>
          </a:xfrm>
          <a:prstGeom prst="rect">
            <a:avLst/>
          </a:prstGeom>
          <a:noFill/>
          <a:ln>
            <a:noFill/>
          </a:ln>
        </p:spPr>
      </p:pic>
      <p:pic>
        <p:nvPicPr>
          <p:cNvPr id="544" name="Google Shape;544;p59"/>
          <p:cNvPicPr preferRelativeResize="0"/>
          <p:nvPr/>
        </p:nvPicPr>
        <p:blipFill>
          <a:blip r:embed="rId5">
            <a:alphaModFix/>
          </a:blip>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29">
    <p:spTree>
      <p:nvGrpSpPr>
        <p:cNvPr id="545" name="Shape 545"/>
        <p:cNvGrpSpPr/>
        <p:nvPr/>
      </p:nvGrpSpPr>
      <p:grpSpPr>
        <a:xfrm>
          <a:off x="0" y="0"/>
          <a:ext cx="0" cy="0"/>
          <a:chOff x="0" y="0"/>
          <a:chExt cx="0" cy="0"/>
        </a:xfrm>
      </p:grpSpPr>
      <p:sp>
        <p:nvSpPr>
          <p:cNvPr id="546" name="Google Shape;546;p60"/>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47" name="Google Shape;547;p60"/>
          <p:cNvPicPr preferRelativeResize="0"/>
          <p:nvPr/>
        </p:nvPicPr>
        <p:blipFill>
          <a:blip r:embed="rId2">
            <a:alphaModFix/>
          </a:blip>
          <a:stretch>
            <a:fillRect/>
          </a:stretch>
        </p:blipFill>
        <p:spPr>
          <a:xfrm rot="10800000">
            <a:off x="7770966" y="3973492"/>
            <a:ext cx="2300675" cy="2075900"/>
          </a:xfrm>
          <a:prstGeom prst="rect">
            <a:avLst/>
          </a:prstGeom>
          <a:noFill/>
          <a:ln>
            <a:noFill/>
          </a:ln>
        </p:spPr>
      </p:pic>
      <p:pic>
        <p:nvPicPr>
          <p:cNvPr id="548" name="Google Shape;548;p60"/>
          <p:cNvPicPr preferRelativeResize="0"/>
          <p:nvPr/>
        </p:nvPicPr>
        <p:blipFill>
          <a:blip r:embed="rId2">
            <a:alphaModFix/>
          </a:blip>
          <a:stretch>
            <a:fillRect/>
          </a:stretch>
        </p:blipFill>
        <p:spPr>
          <a:xfrm flipH="1" rot="10800000">
            <a:off x="-918995" y="3893567"/>
            <a:ext cx="2300675" cy="2075900"/>
          </a:xfrm>
          <a:prstGeom prst="rect">
            <a:avLst/>
          </a:prstGeom>
          <a:noFill/>
          <a:ln>
            <a:noFill/>
          </a:ln>
        </p:spPr>
      </p:pic>
      <p:pic>
        <p:nvPicPr>
          <p:cNvPr id="549" name="Google Shape;549;p60"/>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0" name="Google Shape;550;p60"/>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7" name="Google Shape;47;p7"/>
          <p:cNvSpPr txBox="1"/>
          <p:nvPr>
            <p:ph idx="1" type="subTitle"/>
          </p:nvPr>
        </p:nvSpPr>
        <p:spPr>
          <a:xfrm>
            <a:off x="4825200" y="1728900"/>
            <a:ext cx="2490300" cy="168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48" name="Google Shape;48;p7"/>
          <p:cNvCxnSpPr/>
          <p:nvPr/>
        </p:nvCxnSpPr>
        <p:spPr>
          <a:xfrm>
            <a:off x="4572000" y="1228200"/>
            <a:ext cx="0" cy="26871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62">
    <p:spTree>
      <p:nvGrpSpPr>
        <p:cNvPr id="551" name="Shape 551"/>
        <p:cNvGrpSpPr/>
        <p:nvPr/>
      </p:nvGrpSpPr>
      <p:grpSpPr>
        <a:xfrm>
          <a:off x="0" y="0"/>
          <a:ext cx="0" cy="0"/>
          <a:chOff x="0" y="0"/>
          <a:chExt cx="0" cy="0"/>
        </a:xfrm>
      </p:grpSpPr>
      <p:sp>
        <p:nvSpPr>
          <p:cNvPr id="552" name="Google Shape;552;p61"/>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53" name="Google Shape;553;p61"/>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4" name="Google Shape;554;p61"/>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3">
    <p:spTree>
      <p:nvGrpSpPr>
        <p:cNvPr id="555" name="Shape 555"/>
        <p:cNvGrpSpPr/>
        <p:nvPr/>
      </p:nvGrpSpPr>
      <p:grpSpPr>
        <a:xfrm>
          <a:off x="0" y="0"/>
          <a:ext cx="0" cy="0"/>
          <a:chOff x="0" y="0"/>
          <a:chExt cx="0" cy="0"/>
        </a:xfrm>
      </p:grpSpPr>
      <p:sp>
        <p:nvSpPr>
          <p:cNvPr id="556" name="Google Shape;556;p62"/>
          <p:cNvSpPr txBox="1"/>
          <p:nvPr>
            <p:ph type="ctrTitle"/>
          </p:nvPr>
        </p:nvSpPr>
        <p:spPr>
          <a:xfrm flipH="1">
            <a:off x="540000" y="45557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7" name="Google Shape;557;p62"/>
          <p:cNvSpPr txBox="1"/>
          <p:nvPr>
            <p:ph idx="1" type="subTitle"/>
          </p:nvPr>
        </p:nvSpPr>
        <p:spPr>
          <a:xfrm>
            <a:off x="2588100" y="2210650"/>
            <a:ext cx="3967800" cy="18444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2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sp>
        <p:nvSpPr>
          <p:cNvPr id="558" name="Google Shape;558;p62">
            <a:hlinkClick r:id="rId2"/>
          </p:cNvPr>
          <p:cNvSpPr txBox="1"/>
          <p:nvPr>
            <p:ph idx="2" type="ctrTitle"/>
          </p:nvPr>
        </p:nvSpPr>
        <p:spPr>
          <a:xfrm>
            <a:off x="3224100" y="1799442"/>
            <a:ext cx="2695800" cy="2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59" name="Google Shape;559;p62"/>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alphaModFix/>
          </a:blip>
          <a:stretch>
            <a:fillRect/>
          </a:stretch>
        </p:blipFill>
        <p:spPr>
          <a:xfrm flipH="1" rot="10800000">
            <a:off x="-984228" y="3207767"/>
            <a:ext cx="2300675" cy="20759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1">
    <p:spTree>
      <p:nvGrpSpPr>
        <p:cNvPr id="56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flipH="1" rot="10800000">
            <a:off x="-12" y="-9498"/>
            <a:ext cx="2300675" cy="20759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1_1">
    <p:spTree>
      <p:nvGrpSpPr>
        <p:cNvPr id="564"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flipH="1" rot="10800000">
            <a:off x="-984228" y="3055367"/>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1" type="subTitle"/>
          </p:nvPr>
        </p:nvSpPr>
        <p:spPr>
          <a:xfrm>
            <a:off x="5427750" y="1819787"/>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2" name="Google Shape;52;p8"/>
          <p:cNvSpPr txBox="1"/>
          <p:nvPr>
            <p:ph type="ctrTitle"/>
          </p:nvPr>
        </p:nvSpPr>
        <p:spPr>
          <a:xfrm flipH="1">
            <a:off x="5427750" y="981587"/>
            <a:ext cx="28575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idx="1" type="subTitle"/>
          </p:nvPr>
        </p:nvSpPr>
        <p:spPr>
          <a:xfrm>
            <a:off x="2101725" y="3712858"/>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 name="Google Shape;57;p9"/>
          <p:cNvSpPr txBox="1"/>
          <p:nvPr>
            <p:ph idx="2" type="subTitle"/>
          </p:nvPr>
        </p:nvSpPr>
        <p:spPr>
          <a:xfrm>
            <a:off x="4789400" y="3715662"/>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 name="Google Shape;58;p9"/>
          <p:cNvSpPr txBox="1"/>
          <p:nvPr>
            <p:ph idx="3" type="subTitle"/>
          </p:nvPr>
        </p:nvSpPr>
        <p:spPr>
          <a:xfrm>
            <a:off x="2101725" y="3396845"/>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59" name="Google Shape;59;p9"/>
          <p:cNvSpPr txBox="1"/>
          <p:nvPr>
            <p:ph idx="4" type="subTitle"/>
          </p:nvPr>
        </p:nvSpPr>
        <p:spPr>
          <a:xfrm>
            <a:off x="4789400" y="3395392"/>
            <a:ext cx="215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0"/>
          <p:cNvSpPr txBox="1"/>
          <p:nvPr>
            <p:ph type="ctrTitle"/>
          </p:nvPr>
        </p:nvSpPr>
        <p:spPr>
          <a:xfrm flipH="1">
            <a:off x="1187500" y="445025"/>
            <a:ext cx="6784500" cy="1720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theme" Target="../theme/theme1.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indent="-317500" lvl="1" marL="914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indent="-317500" lvl="2" marL="1371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indent="-317500" lvl="3" marL="18288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indent="-317500" lvl="4" marL="22860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indent="-317500" lvl="5" marL="27432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indent="-317500" lvl="6" marL="3200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indent="-317500" lvl="7" marL="3657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indent="-317500" lvl="8" marL="41148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5"/>
          <p:cNvSpPr txBox="1"/>
          <p:nvPr>
            <p:ph idx="1" type="subTitle"/>
          </p:nvPr>
        </p:nvSpPr>
        <p:spPr>
          <a:xfrm>
            <a:off x="456200" y="4386525"/>
            <a:ext cx="44286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Squada One"/>
                <a:ea typeface="Squada One"/>
                <a:cs typeface="Squada One"/>
                <a:sym typeface="Squada One"/>
              </a:rPr>
              <a:t>Individual Task 2</a:t>
            </a:r>
            <a:endParaRPr sz="1700">
              <a:latin typeface="Squada One"/>
              <a:ea typeface="Squada One"/>
              <a:cs typeface="Squada One"/>
              <a:sym typeface="Squada One"/>
            </a:endParaRPr>
          </a:p>
          <a:p>
            <a:pPr indent="0" lvl="0" marL="0" rtl="0" algn="l">
              <a:spcBef>
                <a:spcPts val="0"/>
              </a:spcBef>
              <a:spcAft>
                <a:spcPts val="0"/>
              </a:spcAft>
              <a:buNone/>
            </a:pPr>
            <a:r>
              <a:rPr lang="en" sz="1700">
                <a:latin typeface="Squada One"/>
                <a:ea typeface="Squada One"/>
                <a:cs typeface="Squada One"/>
                <a:sym typeface="Squada One"/>
              </a:rPr>
              <a:t>Group-40</a:t>
            </a:r>
            <a:endParaRPr sz="1700">
              <a:latin typeface="Squada One"/>
              <a:ea typeface="Squada One"/>
              <a:cs typeface="Squada One"/>
              <a:sym typeface="Squada One"/>
            </a:endParaRPr>
          </a:p>
        </p:txBody>
      </p:sp>
      <p:sp>
        <p:nvSpPr>
          <p:cNvPr id="572" name="Google Shape;572;p65"/>
          <p:cNvSpPr txBox="1"/>
          <p:nvPr/>
        </p:nvSpPr>
        <p:spPr>
          <a:xfrm>
            <a:off x="456200" y="250650"/>
            <a:ext cx="8662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rgbClr val="FFFFFF"/>
                </a:solidFill>
                <a:latin typeface="Squada One"/>
                <a:ea typeface="Squada One"/>
                <a:cs typeface="Squada One"/>
                <a:sym typeface="Squada One"/>
              </a:rPr>
              <a:t>Recognising the English Language using Context Free Grammar with PyFormlang </a:t>
            </a:r>
            <a:endParaRPr sz="3500">
              <a:solidFill>
                <a:srgbClr val="FFFFFF"/>
              </a:solidFill>
              <a:latin typeface="Squada One"/>
              <a:ea typeface="Squada One"/>
              <a:cs typeface="Squada One"/>
              <a:sym typeface="Squada One"/>
            </a:endParaRPr>
          </a:p>
        </p:txBody>
      </p:sp>
      <p:sp>
        <p:nvSpPr>
          <p:cNvPr id="573" name="Google Shape;573;p65"/>
          <p:cNvSpPr txBox="1"/>
          <p:nvPr/>
        </p:nvSpPr>
        <p:spPr>
          <a:xfrm>
            <a:off x="456200" y="1844850"/>
            <a:ext cx="85977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rgbClr val="F9F9FD"/>
                </a:solidFill>
                <a:latin typeface="Squada One"/>
                <a:ea typeface="Squada One"/>
                <a:cs typeface="Squada One"/>
                <a:sym typeface="Squada One"/>
              </a:rPr>
              <a:t>Submitted by: GM Mohaiminuzzaman Apurbo</a:t>
            </a:r>
            <a:endParaRPr sz="1700">
              <a:solidFill>
                <a:srgbClr val="F9F9FD"/>
              </a:solidFill>
              <a:latin typeface="Squada One"/>
              <a:ea typeface="Squada One"/>
              <a:cs typeface="Squada One"/>
              <a:sym typeface="Squada One"/>
            </a:endParaRPr>
          </a:p>
          <a:p>
            <a:pPr indent="0" lvl="0" marL="0" rtl="0" algn="l">
              <a:spcBef>
                <a:spcPts val="0"/>
              </a:spcBef>
              <a:spcAft>
                <a:spcPts val="0"/>
              </a:spcAft>
              <a:buClr>
                <a:schemeClr val="dk1"/>
              </a:buClr>
              <a:buSzPts val="1100"/>
              <a:buFont typeface="Arial"/>
              <a:buNone/>
            </a:pPr>
            <a:r>
              <a:rPr lang="en" sz="1700">
                <a:solidFill>
                  <a:srgbClr val="F9F9FD"/>
                </a:solidFill>
                <a:latin typeface="Squada One"/>
                <a:ea typeface="Squada One"/>
                <a:cs typeface="Squada One"/>
                <a:sym typeface="Squada One"/>
              </a:rPr>
              <a:t>ID: 20301100</a:t>
            </a:r>
            <a:endParaRPr sz="1700">
              <a:solidFill>
                <a:srgbClr val="F9F9FD"/>
              </a:solidFill>
              <a:latin typeface="Squada One"/>
              <a:ea typeface="Squada One"/>
              <a:cs typeface="Squada One"/>
              <a:sym typeface="Squada One"/>
            </a:endParaRPr>
          </a:p>
          <a:p>
            <a:pPr indent="0" lvl="0" marL="0" rtl="0" algn="l">
              <a:spcBef>
                <a:spcPts val="0"/>
              </a:spcBef>
              <a:spcAft>
                <a:spcPts val="0"/>
              </a:spcAft>
              <a:buClr>
                <a:schemeClr val="dk1"/>
              </a:buClr>
              <a:buSzPts val="1100"/>
              <a:buFont typeface="Arial"/>
              <a:buNone/>
            </a:pPr>
            <a:r>
              <a:rPr lang="en" sz="1700">
                <a:solidFill>
                  <a:srgbClr val="F9F9FD"/>
                </a:solidFill>
                <a:latin typeface="Squada One"/>
                <a:ea typeface="Squada One"/>
                <a:cs typeface="Squada One"/>
                <a:sym typeface="Squada One"/>
              </a:rPr>
              <a:t>Submitted to: Annajiat Alim Rasel</a:t>
            </a:r>
            <a:endParaRPr sz="1700">
              <a:solidFill>
                <a:srgbClr val="F9F9FD"/>
              </a:solidFill>
              <a:latin typeface="Squada One"/>
              <a:ea typeface="Squada One"/>
              <a:cs typeface="Squada One"/>
              <a:sym typeface="Squada One"/>
            </a:endParaRPr>
          </a:p>
          <a:p>
            <a:pPr indent="0" lvl="0" marL="0" rtl="0" algn="l">
              <a:spcBef>
                <a:spcPts val="0"/>
              </a:spcBef>
              <a:spcAft>
                <a:spcPts val="0"/>
              </a:spcAft>
              <a:buClr>
                <a:schemeClr val="dk1"/>
              </a:buClr>
              <a:buSzPts val="1100"/>
              <a:buFont typeface="Arial"/>
              <a:buNone/>
            </a:pPr>
            <a:r>
              <a:rPr lang="en" sz="1700">
                <a:solidFill>
                  <a:srgbClr val="F9F9FD"/>
                </a:solidFill>
                <a:latin typeface="Squada One"/>
                <a:ea typeface="Squada One"/>
                <a:cs typeface="Squada One"/>
                <a:sym typeface="Squada One"/>
              </a:rPr>
              <a:t>RA: Farah &amp; Sabbir</a:t>
            </a:r>
            <a:endParaRPr sz="1900">
              <a:solidFill>
                <a:schemeClr val="lt1"/>
              </a:solidFill>
              <a:latin typeface="Squada One"/>
              <a:ea typeface="Squada One"/>
              <a:cs typeface="Squada One"/>
              <a:sym typeface="Squad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4"/>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627" name="Google Shape;627;p74"/>
          <p:cNvSpPr txBox="1"/>
          <p:nvPr/>
        </p:nvSpPr>
        <p:spPr>
          <a:xfrm>
            <a:off x="1629275" y="1483900"/>
            <a:ext cx="7529700" cy="2081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lt1"/>
              </a:buClr>
              <a:buSzPts val="2200"/>
              <a:buFont typeface="Squada One"/>
              <a:buChar char="●"/>
            </a:pPr>
            <a:r>
              <a:rPr lang="en" sz="2200">
                <a:solidFill>
                  <a:schemeClr val="lt1"/>
                </a:solidFill>
                <a:latin typeface="Squada One"/>
                <a:ea typeface="Squada One"/>
                <a:cs typeface="Squada One"/>
                <a:sym typeface="Squada One"/>
              </a:rPr>
              <a:t>Introduction to Pyformlang</a:t>
            </a:r>
            <a:endParaRPr sz="2200">
              <a:solidFill>
                <a:schemeClr val="lt1"/>
              </a:solidFill>
              <a:latin typeface="Squada One"/>
              <a:ea typeface="Squada One"/>
              <a:cs typeface="Squada One"/>
              <a:sym typeface="Squada One"/>
            </a:endParaRPr>
          </a:p>
          <a:p>
            <a:pPr indent="-368300" lvl="0" marL="457200" rtl="0" algn="l">
              <a:lnSpc>
                <a:spcPct val="115000"/>
              </a:lnSpc>
              <a:spcBef>
                <a:spcPts val="0"/>
              </a:spcBef>
              <a:spcAft>
                <a:spcPts val="0"/>
              </a:spcAft>
              <a:buClr>
                <a:schemeClr val="lt1"/>
              </a:buClr>
              <a:buSzPts val="2200"/>
              <a:buFont typeface="Squada One"/>
              <a:buChar char="●"/>
            </a:pPr>
            <a:r>
              <a:rPr lang="en" sz="2200">
                <a:solidFill>
                  <a:schemeClr val="lt1"/>
                </a:solidFill>
                <a:latin typeface="Squada One"/>
                <a:ea typeface="Squada One"/>
                <a:cs typeface="Squada One"/>
                <a:sym typeface="Squada One"/>
              </a:rPr>
              <a:t>Defining the CFG</a:t>
            </a:r>
            <a:endParaRPr sz="2200">
              <a:solidFill>
                <a:schemeClr val="lt1"/>
              </a:solidFill>
              <a:latin typeface="Squada One"/>
              <a:ea typeface="Squada One"/>
              <a:cs typeface="Squada One"/>
              <a:sym typeface="Squada One"/>
            </a:endParaRPr>
          </a:p>
          <a:p>
            <a:pPr indent="-368300" lvl="0" marL="457200" rtl="0" algn="l">
              <a:lnSpc>
                <a:spcPct val="115000"/>
              </a:lnSpc>
              <a:spcBef>
                <a:spcPts val="0"/>
              </a:spcBef>
              <a:spcAft>
                <a:spcPts val="0"/>
              </a:spcAft>
              <a:buClr>
                <a:schemeClr val="lt1"/>
              </a:buClr>
              <a:buSzPts val="2200"/>
              <a:buFont typeface="Squada One"/>
              <a:buChar char="●"/>
            </a:pPr>
            <a:r>
              <a:rPr lang="en" sz="2200">
                <a:solidFill>
                  <a:schemeClr val="lt1"/>
                </a:solidFill>
                <a:latin typeface="Squada One"/>
                <a:ea typeface="Squada One"/>
                <a:cs typeface="Squada One"/>
                <a:sym typeface="Squada One"/>
              </a:rPr>
              <a:t>Pre-processing and Parsing</a:t>
            </a:r>
            <a:endParaRPr sz="2200">
              <a:solidFill>
                <a:schemeClr val="lt1"/>
              </a:solidFill>
              <a:latin typeface="Squada One"/>
              <a:ea typeface="Squada One"/>
              <a:cs typeface="Squada One"/>
              <a:sym typeface="Squada One"/>
            </a:endParaRPr>
          </a:p>
          <a:p>
            <a:pPr indent="-368300" lvl="0" marL="457200" rtl="0" algn="l">
              <a:lnSpc>
                <a:spcPct val="115000"/>
              </a:lnSpc>
              <a:spcBef>
                <a:spcPts val="0"/>
              </a:spcBef>
              <a:spcAft>
                <a:spcPts val="0"/>
              </a:spcAft>
              <a:buClr>
                <a:schemeClr val="lt1"/>
              </a:buClr>
              <a:buSzPts val="2200"/>
              <a:buFont typeface="Squada One"/>
              <a:buChar char="●"/>
            </a:pPr>
            <a:r>
              <a:rPr lang="en" sz="2200">
                <a:solidFill>
                  <a:schemeClr val="lt1"/>
                </a:solidFill>
                <a:latin typeface="Squada One"/>
                <a:ea typeface="Squada One"/>
                <a:cs typeface="Squada One"/>
                <a:sym typeface="Squada One"/>
              </a:rPr>
              <a:t>Rule-based Parsing</a:t>
            </a:r>
            <a:endParaRPr sz="2200">
              <a:solidFill>
                <a:schemeClr val="lt1"/>
              </a:solidFill>
              <a:latin typeface="Squada One"/>
              <a:ea typeface="Squada One"/>
              <a:cs typeface="Squada One"/>
              <a:sym typeface="Squada One"/>
            </a:endParaRPr>
          </a:p>
          <a:p>
            <a:pPr indent="-368300" lvl="0" marL="457200" rtl="0" algn="l">
              <a:lnSpc>
                <a:spcPct val="115000"/>
              </a:lnSpc>
              <a:spcBef>
                <a:spcPts val="0"/>
              </a:spcBef>
              <a:spcAft>
                <a:spcPts val="0"/>
              </a:spcAft>
              <a:buClr>
                <a:schemeClr val="lt1"/>
              </a:buClr>
              <a:buSzPts val="2200"/>
              <a:buFont typeface="Squada One"/>
              <a:buChar char="●"/>
            </a:pPr>
            <a:r>
              <a:rPr lang="en" sz="2200">
                <a:solidFill>
                  <a:schemeClr val="lt1"/>
                </a:solidFill>
                <a:latin typeface="Squada One"/>
                <a:ea typeface="Squada One"/>
                <a:cs typeface="Squada One"/>
                <a:sym typeface="Squada One"/>
              </a:rPr>
              <a:t>Evaluation and Results</a:t>
            </a:r>
            <a:endParaRPr sz="2200">
              <a:solidFill>
                <a:schemeClr val="lt1"/>
              </a:solidFill>
              <a:latin typeface="Squada One"/>
              <a:ea typeface="Squada One"/>
              <a:cs typeface="Squada One"/>
              <a:sym typeface="Squada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5"/>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Results</a:t>
            </a:r>
            <a:endParaRPr sz="4000"/>
          </a:p>
        </p:txBody>
      </p:sp>
      <p:sp>
        <p:nvSpPr>
          <p:cNvPr id="633" name="Google Shape;633;p75"/>
          <p:cNvSpPr txBox="1"/>
          <p:nvPr>
            <p:ph idx="2" type="title"/>
          </p:nvPr>
        </p:nvSpPr>
        <p:spPr>
          <a:xfrm>
            <a:off x="4297175" y="131716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6"/>
          <p:cNvSpPr txBox="1"/>
          <p:nvPr>
            <p:ph type="ctrTitle"/>
          </p:nvPr>
        </p:nvSpPr>
        <p:spPr>
          <a:xfrm flipH="1">
            <a:off x="540000" y="61212"/>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639" name="Google Shape;639;p76"/>
          <p:cNvPicPr preferRelativeResize="0"/>
          <p:nvPr/>
        </p:nvPicPr>
        <p:blipFill>
          <a:blip r:embed="rId3">
            <a:alphaModFix/>
          </a:blip>
          <a:stretch>
            <a:fillRect/>
          </a:stretch>
        </p:blipFill>
        <p:spPr>
          <a:xfrm>
            <a:off x="4980050" y="793862"/>
            <a:ext cx="4082734" cy="4106988"/>
          </a:xfrm>
          <a:prstGeom prst="rect">
            <a:avLst/>
          </a:prstGeom>
          <a:noFill/>
          <a:ln>
            <a:noFill/>
          </a:ln>
        </p:spPr>
      </p:pic>
      <p:sp>
        <p:nvSpPr>
          <p:cNvPr id="640" name="Google Shape;640;p76"/>
          <p:cNvSpPr txBox="1"/>
          <p:nvPr/>
        </p:nvSpPr>
        <p:spPr>
          <a:xfrm>
            <a:off x="0" y="1950125"/>
            <a:ext cx="47073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800"/>
              </a:spcBef>
              <a:spcAft>
                <a:spcPts val="0"/>
              </a:spcAft>
              <a:buClr>
                <a:schemeClr val="lt1"/>
              </a:buClr>
              <a:buSzPts val="1500"/>
              <a:buFont typeface="Squada One"/>
              <a:buChar char="●"/>
            </a:pPr>
            <a:r>
              <a:rPr lang="en" sz="1500">
                <a:solidFill>
                  <a:schemeClr val="lt1"/>
                </a:solidFill>
                <a:latin typeface="Squada One"/>
                <a:ea typeface="Squada One"/>
                <a:cs typeface="Squada One"/>
                <a:sym typeface="Squada One"/>
              </a:rPr>
              <a:t>A custom CFG for the English language is presented, with parts-of-speech (POS) tags as constituents</a:t>
            </a:r>
            <a:endParaRPr sz="1500">
              <a:solidFill>
                <a:schemeClr val="lt1"/>
              </a:solidFill>
              <a:latin typeface="Squada One"/>
              <a:ea typeface="Squada One"/>
              <a:cs typeface="Squada One"/>
              <a:sym typeface="Squada One"/>
            </a:endParaRPr>
          </a:p>
          <a:p>
            <a:pPr indent="-323850" lvl="0" marL="457200" rtl="0" algn="l">
              <a:lnSpc>
                <a:spcPct val="115000"/>
              </a:lnSpc>
              <a:spcBef>
                <a:spcPts val="0"/>
              </a:spcBef>
              <a:spcAft>
                <a:spcPts val="0"/>
              </a:spcAft>
              <a:buClr>
                <a:schemeClr val="lt1"/>
              </a:buClr>
              <a:buSzPts val="1500"/>
              <a:buFont typeface="Squada One"/>
              <a:buChar char="●"/>
            </a:pPr>
            <a:r>
              <a:rPr lang="en" sz="1500">
                <a:solidFill>
                  <a:schemeClr val="lt1"/>
                </a:solidFill>
                <a:latin typeface="Squada One"/>
                <a:ea typeface="Squada One"/>
                <a:cs typeface="Squada One"/>
                <a:sym typeface="Squada One"/>
              </a:rPr>
              <a:t>The accuracy of the English language recognizer implemented using the provided CFG and Pyformlang is 84.90%</a:t>
            </a:r>
            <a:endParaRPr sz="1500">
              <a:solidFill>
                <a:schemeClr val="lt1"/>
              </a:solidFill>
              <a:latin typeface="Squada One"/>
              <a:ea typeface="Squada One"/>
              <a:cs typeface="Squada One"/>
              <a:sym typeface="Squada One"/>
            </a:endParaRPr>
          </a:p>
          <a:p>
            <a:pPr indent="-323850" lvl="0" marL="457200" rtl="0" algn="l">
              <a:lnSpc>
                <a:spcPct val="115000"/>
              </a:lnSpc>
              <a:spcBef>
                <a:spcPts val="0"/>
              </a:spcBef>
              <a:spcAft>
                <a:spcPts val="0"/>
              </a:spcAft>
              <a:buClr>
                <a:schemeClr val="lt1"/>
              </a:buClr>
              <a:buSzPts val="1500"/>
              <a:buFont typeface="Squada One"/>
              <a:buChar char="●"/>
            </a:pPr>
            <a:r>
              <a:rPr lang="en" sz="1500">
                <a:solidFill>
                  <a:schemeClr val="lt1"/>
                </a:solidFill>
                <a:latin typeface="Squada One"/>
                <a:ea typeface="Squada One"/>
                <a:cs typeface="Squada One"/>
                <a:sym typeface="Squada One"/>
              </a:rPr>
              <a:t>The advantages of using Pyformlang library over other libraries for text parsing are highlighted, and its features and functionalities are discussed</a:t>
            </a:r>
            <a:endParaRPr sz="1500">
              <a:solidFill>
                <a:schemeClr val="lt1"/>
              </a:solidFill>
              <a:latin typeface="Squada One"/>
              <a:ea typeface="Squada One"/>
              <a:cs typeface="Squada One"/>
              <a:sym typeface="Squada One"/>
            </a:endParaRPr>
          </a:p>
          <a:p>
            <a:pPr indent="-323850" lvl="0" marL="457200" rtl="0" algn="l">
              <a:lnSpc>
                <a:spcPct val="115000"/>
              </a:lnSpc>
              <a:spcBef>
                <a:spcPts val="0"/>
              </a:spcBef>
              <a:spcAft>
                <a:spcPts val="0"/>
              </a:spcAft>
              <a:buClr>
                <a:schemeClr val="lt1"/>
              </a:buClr>
              <a:buSzPts val="1500"/>
              <a:buFont typeface="Squada One"/>
              <a:buChar char="●"/>
            </a:pPr>
            <a:r>
              <a:rPr lang="en" sz="1500">
                <a:solidFill>
                  <a:schemeClr val="lt1"/>
                </a:solidFill>
                <a:latin typeface="Squada One"/>
                <a:ea typeface="Squada One"/>
                <a:cs typeface="Squada One"/>
                <a:sym typeface="Squada One"/>
              </a:rPr>
              <a:t>The document also provides a set of rules for lexical parsing of the English language, ensuring reusability of the process.</a:t>
            </a:r>
            <a:endParaRPr sz="1500">
              <a:solidFill>
                <a:schemeClr val="lt1"/>
              </a:solidFill>
              <a:latin typeface="Squada One"/>
              <a:ea typeface="Squada One"/>
              <a:cs typeface="Squada One"/>
              <a:sym typeface="Squada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7"/>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Limitations</a:t>
            </a:r>
            <a:endParaRPr sz="4000"/>
          </a:p>
        </p:txBody>
      </p:sp>
      <p:sp>
        <p:nvSpPr>
          <p:cNvPr id="646" name="Google Shape;646;p77"/>
          <p:cNvSpPr txBox="1"/>
          <p:nvPr>
            <p:ph idx="2" type="title"/>
          </p:nvPr>
        </p:nvSpPr>
        <p:spPr>
          <a:xfrm>
            <a:off x="4297175" y="131716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8"/>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652" name="Google Shape;652;p78"/>
          <p:cNvSpPr txBox="1"/>
          <p:nvPr/>
        </p:nvSpPr>
        <p:spPr>
          <a:xfrm>
            <a:off x="1629275" y="1423725"/>
            <a:ext cx="75297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Squada One"/>
              <a:buChar char="●"/>
            </a:pPr>
            <a:r>
              <a:rPr lang="en" sz="1800">
                <a:solidFill>
                  <a:schemeClr val="lt1"/>
                </a:solidFill>
                <a:latin typeface="Squada One"/>
                <a:ea typeface="Squada One"/>
                <a:cs typeface="Squada One"/>
                <a:sym typeface="Squada One"/>
              </a:rPr>
              <a:t>Complexity of CFG: Context-free grammars can become quite complex, especially for languages with highly ambiguous and nuanced syntactic structures like English. Creating an accurate and comprehensive CFG for English requires careful consideration of all possible sentence structures, which can be time-consuming and prone to human error. </a:t>
            </a:r>
            <a:endParaRPr sz="1800">
              <a:solidFill>
                <a:schemeClr val="lt1"/>
              </a:solidFill>
              <a:latin typeface="Squada One"/>
              <a:ea typeface="Squada One"/>
              <a:cs typeface="Squada One"/>
              <a:sym typeface="Squada One"/>
            </a:endParaRPr>
          </a:p>
          <a:p>
            <a:pPr indent="-342900" lvl="0" marL="457200" rtl="0" algn="l">
              <a:lnSpc>
                <a:spcPct val="115000"/>
              </a:lnSpc>
              <a:spcBef>
                <a:spcPts val="0"/>
              </a:spcBef>
              <a:spcAft>
                <a:spcPts val="0"/>
              </a:spcAft>
              <a:buClr>
                <a:schemeClr val="lt1"/>
              </a:buClr>
              <a:buSzPts val="1800"/>
              <a:buFont typeface="Squada One"/>
              <a:buChar char="●"/>
            </a:pPr>
            <a:r>
              <a:rPr lang="en" sz="1800">
                <a:solidFill>
                  <a:schemeClr val="lt1"/>
                </a:solidFill>
                <a:latin typeface="Squada One"/>
                <a:ea typeface="Squada One"/>
                <a:cs typeface="Squada One"/>
                <a:sym typeface="Squada One"/>
              </a:rPr>
              <a:t>Lack of semantic analysis: While CFG and Pyformlang are effective in syntactic parsing and checking the grammatical correctness of sentences, they do not consider the semantic meaning of the sentences. </a:t>
            </a:r>
            <a:endParaRPr sz="1800">
              <a:solidFill>
                <a:schemeClr val="lt1"/>
              </a:solidFill>
              <a:latin typeface="Squada One"/>
              <a:ea typeface="Squada One"/>
              <a:cs typeface="Squada One"/>
              <a:sym typeface="Squada O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9"/>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Future Works</a:t>
            </a:r>
            <a:endParaRPr sz="4000"/>
          </a:p>
        </p:txBody>
      </p:sp>
      <p:sp>
        <p:nvSpPr>
          <p:cNvPr id="658" name="Google Shape;658;p79"/>
          <p:cNvSpPr txBox="1"/>
          <p:nvPr>
            <p:ph idx="2" type="title"/>
          </p:nvPr>
        </p:nvSpPr>
        <p:spPr>
          <a:xfrm>
            <a:off x="4297175" y="131716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0"/>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Works</a:t>
            </a:r>
            <a:endParaRPr/>
          </a:p>
        </p:txBody>
      </p:sp>
      <p:sp>
        <p:nvSpPr>
          <p:cNvPr id="664" name="Google Shape;664;p80"/>
          <p:cNvSpPr txBox="1"/>
          <p:nvPr/>
        </p:nvSpPr>
        <p:spPr>
          <a:xfrm>
            <a:off x="1734550" y="1513975"/>
            <a:ext cx="742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Roboto Condensed Light"/>
              <a:ea typeface="Roboto Condensed Light"/>
              <a:cs typeface="Roboto Condensed Light"/>
              <a:sym typeface="Roboto Condensed Light"/>
            </a:endParaRPr>
          </a:p>
        </p:txBody>
      </p:sp>
      <p:sp>
        <p:nvSpPr>
          <p:cNvPr id="665" name="Google Shape;665;p80"/>
          <p:cNvSpPr txBox="1"/>
          <p:nvPr/>
        </p:nvSpPr>
        <p:spPr>
          <a:xfrm>
            <a:off x="1659350" y="1483900"/>
            <a:ext cx="7499700" cy="14037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Squada One"/>
              <a:buChar char="➔"/>
            </a:pPr>
            <a:r>
              <a:rPr lang="en" sz="2400">
                <a:solidFill>
                  <a:schemeClr val="lt1"/>
                </a:solidFill>
                <a:latin typeface="Squada One"/>
                <a:ea typeface="Squada One"/>
                <a:cs typeface="Squada One"/>
                <a:sym typeface="Squada One"/>
              </a:rPr>
              <a:t>Improving the accuracy of the English language recognizer</a:t>
            </a:r>
            <a:endParaRPr sz="2400">
              <a:solidFill>
                <a:schemeClr val="lt1"/>
              </a:solidFill>
              <a:latin typeface="Squada One"/>
              <a:ea typeface="Squada One"/>
              <a:cs typeface="Squada One"/>
              <a:sym typeface="Squada One"/>
            </a:endParaRPr>
          </a:p>
          <a:p>
            <a:pPr indent="-381000" lvl="0" marL="457200" rtl="0" algn="l">
              <a:lnSpc>
                <a:spcPct val="115000"/>
              </a:lnSpc>
              <a:spcBef>
                <a:spcPts val="0"/>
              </a:spcBef>
              <a:spcAft>
                <a:spcPts val="0"/>
              </a:spcAft>
              <a:buClr>
                <a:schemeClr val="lt1"/>
              </a:buClr>
              <a:buSzPts val="2400"/>
              <a:buFont typeface="Squada One"/>
              <a:buChar char="➔"/>
            </a:pPr>
            <a:r>
              <a:rPr lang="en" sz="2400">
                <a:solidFill>
                  <a:schemeClr val="lt1"/>
                </a:solidFill>
                <a:latin typeface="Squada One"/>
                <a:ea typeface="Squada One"/>
                <a:cs typeface="Squada One"/>
                <a:sym typeface="Squada One"/>
              </a:rPr>
              <a:t>Extending the CFG for more complex sentences</a:t>
            </a:r>
            <a:endParaRPr sz="2400">
              <a:solidFill>
                <a:schemeClr val="lt1"/>
              </a:solidFill>
              <a:latin typeface="Squada One"/>
              <a:ea typeface="Squada One"/>
              <a:cs typeface="Squada One"/>
              <a:sym typeface="Squada One"/>
            </a:endParaRPr>
          </a:p>
          <a:p>
            <a:pPr indent="-381000" lvl="0" marL="457200" rtl="0" algn="l">
              <a:lnSpc>
                <a:spcPct val="115000"/>
              </a:lnSpc>
              <a:spcBef>
                <a:spcPts val="0"/>
              </a:spcBef>
              <a:spcAft>
                <a:spcPts val="0"/>
              </a:spcAft>
              <a:buClr>
                <a:schemeClr val="lt1"/>
              </a:buClr>
              <a:buSzPts val="2400"/>
              <a:buFont typeface="Squada One"/>
              <a:buChar char="➔"/>
            </a:pPr>
            <a:r>
              <a:rPr lang="en" sz="2400">
                <a:solidFill>
                  <a:schemeClr val="lt1"/>
                </a:solidFill>
                <a:latin typeface="Squada One"/>
                <a:ea typeface="Squada One"/>
                <a:cs typeface="Squada One"/>
                <a:sym typeface="Squada One"/>
              </a:rPr>
              <a:t>Incorporating semantic analysis</a:t>
            </a:r>
            <a:endParaRPr sz="2400">
              <a:solidFill>
                <a:schemeClr val="lt1"/>
              </a:solidFill>
              <a:latin typeface="Squada One"/>
              <a:ea typeface="Squada One"/>
              <a:cs typeface="Squada One"/>
              <a:sym typeface="Squada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1"/>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sp>
        <p:nvSpPr>
          <p:cNvPr id="671" name="Google Shape;671;p81"/>
          <p:cNvSpPr txBox="1"/>
          <p:nvPr>
            <p:ph idx="2" type="title"/>
          </p:nvPr>
        </p:nvSpPr>
        <p:spPr>
          <a:xfrm>
            <a:off x="4297175" y="131716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2"/>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77" name="Google Shape;677;p82"/>
          <p:cNvSpPr txBox="1"/>
          <p:nvPr/>
        </p:nvSpPr>
        <p:spPr>
          <a:xfrm>
            <a:off x="1554100" y="1363575"/>
            <a:ext cx="7439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50">
                <a:solidFill>
                  <a:srgbClr val="FFFFFF"/>
                </a:solidFill>
                <a:latin typeface="Squada One"/>
                <a:ea typeface="Squada One"/>
                <a:cs typeface="Squada One"/>
                <a:sym typeface="Squada One"/>
              </a:rPr>
              <a:t>The conclusion of the paper states that the English language recognizer, implemented using the Pyformlang library and a custom Context-Free Grammar (CFG), has achieved an accuracy of 84.90% for parsing English sentences. The metrics used to evaluate the recognizer, such as accuracy score, precision score, recall score, and f1_score, demonstrate the effectiveness of the CFG in recognizing syntactically accurate sentences. The paper also mentions the potential applications of Pyformlang in various fields of computer science and highlights the advantages of using CFGs for language recognition.</a:t>
            </a:r>
            <a:endParaRPr sz="2700">
              <a:solidFill>
                <a:srgbClr val="FFFFFF"/>
              </a:solidFill>
              <a:latin typeface="Squada One"/>
              <a:ea typeface="Squada One"/>
              <a:cs typeface="Squada One"/>
              <a:sym typeface="Squada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3"/>
          <p:cNvSpPr txBox="1"/>
          <p:nvPr/>
        </p:nvSpPr>
        <p:spPr>
          <a:xfrm>
            <a:off x="1122900" y="1799750"/>
            <a:ext cx="68982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600">
                <a:solidFill>
                  <a:schemeClr val="lt1"/>
                </a:solidFill>
                <a:latin typeface="Squada One"/>
                <a:ea typeface="Squada One"/>
                <a:cs typeface="Squada One"/>
                <a:sym typeface="Squada One"/>
              </a:rPr>
              <a:t>Thank you for Watching</a:t>
            </a:r>
            <a:endParaRPr sz="4600">
              <a:solidFill>
                <a:schemeClr val="lt1"/>
              </a:solidFill>
              <a:latin typeface="Squada One"/>
              <a:ea typeface="Squada One"/>
              <a:cs typeface="Squada One"/>
              <a:sym typeface="Squad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79" name="Google Shape;579;p66"/>
          <p:cNvSpPr txBox="1"/>
          <p:nvPr/>
        </p:nvSpPr>
        <p:spPr>
          <a:xfrm>
            <a:off x="1704450" y="1348550"/>
            <a:ext cx="64320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lt1"/>
              </a:buClr>
              <a:buSzPts val="2500"/>
              <a:buFont typeface="Squada One"/>
              <a:buChar char="●"/>
            </a:pPr>
            <a:r>
              <a:rPr lang="en" sz="2500">
                <a:solidFill>
                  <a:schemeClr val="lt1"/>
                </a:solidFill>
                <a:latin typeface="Squada One"/>
                <a:ea typeface="Squada One"/>
                <a:cs typeface="Squada One"/>
                <a:sym typeface="Squada One"/>
              </a:rPr>
              <a:t>Introduction</a:t>
            </a:r>
            <a:endParaRPr sz="2500">
              <a:solidFill>
                <a:schemeClr val="lt1"/>
              </a:solidFill>
              <a:latin typeface="Squada One"/>
              <a:ea typeface="Squada One"/>
              <a:cs typeface="Squada One"/>
              <a:sym typeface="Squada One"/>
            </a:endParaRPr>
          </a:p>
          <a:p>
            <a:pPr indent="-387350" lvl="0" marL="457200" rtl="0" algn="l">
              <a:spcBef>
                <a:spcPts val="0"/>
              </a:spcBef>
              <a:spcAft>
                <a:spcPts val="0"/>
              </a:spcAft>
              <a:buClr>
                <a:schemeClr val="lt1"/>
              </a:buClr>
              <a:buSzPts val="2500"/>
              <a:buFont typeface="Squada One"/>
              <a:buChar char="●"/>
            </a:pPr>
            <a:r>
              <a:rPr lang="en" sz="2500">
                <a:solidFill>
                  <a:schemeClr val="lt1"/>
                </a:solidFill>
                <a:latin typeface="Squada One"/>
                <a:ea typeface="Squada One"/>
                <a:cs typeface="Squada One"/>
                <a:sym typeface="Squada One"/>
              </a:rPr>
              <a:t>Motivation</a:t>
            </a:r>
            <a:endParaRPr sz="2500">
              <a:solidFill>
                <a:schemeClr val="lt1"/>
              </a:solidFill>
              <a:latin typeface="Squada One"/>
              <a:ea typeface="Squada One"/>
              <a:cs typeface="Squada One"/>
              <a:sym typeface="Squada One"/>
            </a:endParaRPr>
          </a:p>
          <a:p>
            <a:pPr indent="-387350" lvl="0" marL="457200" rtl="0" algn="l">
              <a:spcBef>
                <a:spcPts val="0"/>
              </a:spcBef>
              <a:spcAft>
                <a:spcPts val="0"/>
              </a:spcAft>
              <a:buClr>
                <a:schemeClr val="lt1"/>
              </a:buClr>
              <a:buSzPts val="2500"/>
              <a:buFont typeface="Squada One"/>
              <a:buChar char="●"/>
            </a:pPr>
            <a:r>
              <a:rPr lang="en" sz="2500">
                <a:solidFill>
                  <a:schemeClr val="lt1"/>
                </a:solidFill>
                <a:latin typeface="Squada One"/>
                <a:ea typeface="Squada One"/>
                <a:cs typeface="Squada One"/>
                <a:sym typeface="Squada One"/>
              </a:rPr>
              <a:t>Contribution</a:t>
            </a:r>
            <a:endParaRPr sz="2500">
              <a:solidFill>
                <a:schemeClr val="lt1"/>
              </a:solidFill>
              <a:latin typeface="Squada One"/>
              <a:ea typeface="Squada One"/>
              <a:cs typeface="Squada One"/>
              <a:sym typeface="Squada One"/>
            </a:endParaRPr>
          </a:p>
          <a:p>
            <a:pPr indent="-387350" lvl="0" marL="457200" rtl="0" algn="l">
              <a:spcBef>
                <a:spcPts val="0"/>
              </a:spcBef>
              <a:spcAft>
                <a:spcPts val="0"/>
              </a:spcAft>
              <a:buClr>
                <a:schemeClr val="lt1"/>
              </a:buClr>
              <a:buSzPts val="2500"/>
              <a:buFont typeface="Squada One"/>
              <a:buChar char="●"/>
            </a:pPr>
            <a:r>
              <a:rPr lang="en" sz="2500">
                <a:solidFill>
                  <a:schemeClr val="lt1"/>
                </a:solidFill>
                <a:latin typeface="Squada One"/>
                <a:ea typeface="Squada One"/>
                <a:cs typeface="Squada One"/>
                <a:sym typeface="Squada One"/>
              </a:rPr>
              <a:t>Methodology</a:t>
            </a:r>
            <a:endParaRPr sz="2500">
              <a:solidFill>
                <a:schemeClr val="lt1"/>
              </a:solidFill>
              <a:latin typeface="Squada One"/>
              <a:ea typeface="Squada One"/>
              <a:cs typeface="Squada One"/>
              <a:sym typeface="Squada One"/>
            </a:endParaRPr>
          </a:p>
          <a:p>
            <a:pPr indent="-387350" lvl="0" marL="457200" rtl="0" algn="l">
              <a:spcBef>
                <a:spcPts val="0"/>
              </a:spcBef>
              <a:spcAft>
                <a:spcPts val="0"/>
              </a:spcAft>
              <a:buClr>
                <a:schemeClr val="lt1"/>
              </a:buClr>
              <a:buSzPts val="2500"/>
              <a:buFont typeface="Squada One"/>
              <a:buChar char="●"/>
            </a:pPr>
            <a:r>
              <a:rPr lang="en" sz="2500">
                <a:solidFill>
                  <a:schemeClr val="lt1"/>
                </a:solidFill>
                <a:latin typeface="Squada One"/>
                <a:ea typeface="Squada One"/>
                <a:cs typeface="Squada One"/>
                <a:sym typeface="Squada One"/>
              </a:rPr>
              <a:t>Result</a:t>
            </a:r>
            <a:endParaRPr sz="2500">
              <a:solidFill>
                <a:schemeClr val="lt1"/>
              </a:solidFill>
              <a:latin typeface="Squada One"/>
              <a:ea typeface="Squada One"/>
              <a:cs typeface="Squada One"/>
              <a:sym typeface="Squada One"/>
            </a:endParaRPr>
          </a:p>
          <a:p>
            <a:pPr indent="-387350" lvl="0" marL="457200" rtl="0" algn="l">
              <a:spcBef>
                <a:spcPts val="0"/>
              </a:spcBef>
              <a:spcAft>
                <a:spcPts val="0"/>
              </a:spcAft>
              <a:buClr>
                <a:schemeClr val="lt1"/>
              </a:buClr>
              <a:buSzPts val="2500"/>
              <a:buFont typeface="Squada One"/>
              <a:buChar char="●"/>
            </a:pPr>
            <a:r>
              <a:rPr lang="en" sz="2500">
                <a:solidFill>
                  <a:schemeClr val="lt1"/>
                </a:solidFill>
                <a:latin typeface="Squada One"/>
                <a:ea typeface="Squada One"/>
                <a:cs typeface="Squada One"/>
                <a:sym typeface="Squada One"/>
              </a:rPr>
              <a:t>Limitations</a:t>
            </a:r>
            <a:endParaRPr sz="2500">
              <a:solidFill>
                <a:schemeClr val="lt1"/>
              </a:solidFill>
              <a:latin typeface="Squada One"/>
              <a:ea typeface="Squada One"/>
              <a:cs typeface="Squada One"/>
              <a:sym typeface="Squada One"/>
            </a:endParaRPr>
          </a:p>
          <a:p>
            <a:pPr indent="-387350" lvl="0" marL="457200" rtl="0" algn="l">
              <a:spcBef>
                <a:spcPts val="0"/>
              </a:spcBef>
              <a:spcAft>
                <a:spcPts val="0"/>
              </a:spcAft>
              <a:buClr>
                <a:schemeClr val="lt1"/>
              </a:buClr>
              <a:buSzPts val="2500"/>
              <a:buFont typeface="Squada One"/>
              <a:buChar char="●"/>
            </a:pPr>
            <a:r>
              <a:rPr lang="en" sz="2500">
                <a:solidFill>
                  <a:schemeClr val="lt1"/>
                </a:solidFill>
                <a:latin typeface="Squada One"/>
                <a:ea typeface="Squada One"/>
                <a:cs typeface="Squada One"/>
                <a:sym typeface="Squada One"/>
              </a:rPr>
              <a:t>Future Work</a:t>
            </a:r>
            <a:endParaRPr sz="2500">
              <a:solidFill>
                <a:schemeClr val="lt1"/>
              </a:solidFill>
              <a:latin typeface="Squada One"/>
              <a:ea typeface="Squada One"/>
              <a:cs typeface="Squada One"/>
              <a:sym typeface="Squada One"/>
            </a:endParaRPr>
          </a:p>
          <a:p>
            <a:pPr indent="-387350" lvl="0" marL="457200" rtl="0" algn="l">
              <a:spcBef>
                <a:spcPts val="0"/>
              </a:spcBef>
              <a:spcAft>
                <a:spcPts val="0"/>
              </a:spcAft>
              <a:buClr>
                <a:schemeClr val="lt1"/>
              </a:buClr>
              <a:buSzPts val="2500"/>
              <a:buFont typeface="Squada One"/>
              <a:buChar char="●"/>
            </a:pPr>
            <a:r>
              <a:rPr lang="en" sz="2500">
                <a:solidFill>
                  <a:schemeClr val="lt1"/>
                </a:solidFill>
                <a:latin typeface="Squada One"/>
                <a:ea typeface="Squada One"/>
                <a:cs typeface="Squada One"/>
                <a:sym typeface="Squada One"/>
              </a:rPr>
              <a:t>Conclusion</a:t>
            </a:r>
            <a:endParaRPr sz="2500">
              <a:solidFill>
                <a:schemeClr val="lt1"/>
              </a:solidFill>
              <a:latin typeface="Squada One"/>
              <a:ea typeface="Squada One"/>
              <a:cs typeface="Squada One"/>
              <a:sym typeface="Squad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7"/>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Introduction</a:t>
            </a:r>
            <a:endParaRPr sz="4000"/>
          </a:p>
        </p:txBody>
      </p:sp>
      <p:sp>
        <p:nvSpPr>
          <p:cNvPr id="585" name="Google Shape;585;p67"/>
          <p:cNvSpPr txBox="1"/>
          <p:nvPr>
            <p:ph idx="2" type="title"/>
          </p:nvPr>
        </p:nvSpPr>
        <p:spPr>
          <a:xfrm>
            <a:off x="4297175" y="131716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8"/>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591" name="Google Shape;591;p68"/>
          <p:cNvSpPr txBox="1"/>
          <p:nvPr/>
        </p:nvSpPr>
        <p:spPr>
          <a:xfrm>
            <a:off x="1328500" y="1438775"/>
            <a:ext cx="7439400" cy="3204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Squada One"/>
              <a:buChar char="●"/>
            </a:pPr>
            <a:r>
              <a:rPr lang="en" sz="1800">
                <a:solidFill>
                  <a:schemeClr val="lt1"/>
                </a:solidFill>
                <a:latin typeface="Squada One"/>
                <a:ea typeface="Squada One"/>
                <a:cs typeface="Squada One"/>
                <a:sym typeface="Squada One"/>
              </a:rPr>
              <a:t>Natural Language Processing (NLP) is a research field that combines linguistics, computer science, artificial intelligence, and machine learning to enable computers to understand human languages.</a:t>
            </a:r>
            <a:endParaRPr sz="1800">
              <a:solidFill>
                <a:schemeClr val="lt1"/>
              </a:solidFill>
              <a:latin typeface="Squada One"/>
              <a:ea typeface="Squada One"/>
              <a:cs typeface="Squada One"/>
              <a:sym typeface="Squada One"/>
            </a:endParaRPr>
          </a:p>
          <a:p>
            <a:pPr indent="-342900" lvl="0" marL="457200" rtl="0" algn="l">
              <a:lnSpc>
                <a:spcPct val="115000"/>
              </a:lnSpc>
              <a:spcBef>
                <a:spcPts val="0"/>
              </a:spcBef>
              <a:spcAft>
                <a:spcPts val="0"/>
              </a:spcAft>
              <a:buClr>
                <a:schemeClr val="lt1"/>
              </a:buClr>
              <a:buSzPts val="1800"/>
              <a:buFont typeface="Squada One"/>
              <a:buChar char="●"/>
            </a:pPr>
            <a:r>
              <a:rPr lang="en" sz="1800">
                <a:solidFill>
                  <a:schemeClr val="lt1"/>
                </a:solidFill>
                <a:latin typeface="Squada One"/>
                <a:ea typeface="Squada One"/>
                <a:cs typeface="Squada One"/>
                <a:sym typeface="Squada One"/>
              </a:rPr>
              <a:t>Automata theory and Context-Free Grammar (CFG) are used for this purpose. CFG is a powerful and computationally tractable formalism for expressing the structure and relations of a natural language.</a:t>
            </a:r>
            <a:endParaRPr sz="1800">
              <a:solidFill>
                <a:schemeClr val="lt1"/>
              </a:solidFill>
              <a:latin typeface="Squada One"/>
              <a:ea typeface="Squada One"/>
              <a:cs typeface="Squada One"/>
              <a:sym typeface="Squada One"/>
            </a:endParaRPr>
          </a:p>
          <a:p>
            <a:pPr indent="-342900" lvl="0" marL="457200" rtl="0" algn="l">
              <a:lnSpc>
                <a:spcPct val="115000"/>
              </a:lnSpc>
              <a:spcBef>
                <a:spcPts val="0"/>
              </a:spcBef>
              <a:spcAft>
                <a:spcPts val="0"/>
              </a:spcAft>
              <a:buClr>
                <a:schemeClr val="lt1"/>
              </a:buClr>
              <a:buSzPts val="1800"/>
              <a:buFont typeface="Squada One"/>
              <a:buChar char="●"/>
            </a:pPr>
            <a:r>
              <a:rPr lang="en" sz="1800">
                <a:solidFill>
                  <a:schemeClr val="lt1"/>
                </a:solidFill>
                <a:latin typeface="Squada One"/>
                <a:ea typeface="Squada One"/>
                <a:cs typeface="Squada One"/>
                <a:sym typeface="Squada One"/>
              </a:rPr>
              <a:t>The paper presents a custom English CFG for language recognition. The CFG is defined with parts-of-speech (POS) tags as constituents, and it has proven to be effective in recognizing syntactically accurate English sentences with an accuracy of 84.90%</a:t>
            </a:r>
            <a:endParaRPr sz="1800">
              <a:solidFill>
                <a:schemeClr val="lt1"/>
              </a:solidFill>
              <a:latin typeface="Squada One"/>
              <a:ea typeface="Squada One"/>
              <a:cs typeface="Squada One"/>
              <a:sym typeface="Squad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9"/>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Motivation</a:t>
            </a:r>
            <a:endParaRPr sz="4000"/>
          </a:p>
        </p:txBody>
      </p:sp>
      <p:sp>
        <p:nvSpPr>
          <p:cNvPr id="597" name="Google Shape;597;p69"/>
          <p:cNvSpPr txBox="1"/>
          <p:nvPr>
            <p:ph idx="2" type="title"/>
          </p:nvPr>
        </p:nvSpPr>
        <p:spPr>
          <a:xfrm>
            <a:off x="4297175" y="131716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0"/>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603" name="Google Shape;603;p70"/>
          <p:cNvSpPr txBox="1"/>
          <p:nvPr/>
        </p:nvSpPr>
        <p:spPr>
          <a:xfrm>
            <a:off x="1629275" y="1483900"/>
            <a:ext cx="7529700" cy="27618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0"/>
              </a:spcBef>
              <a:spcAft>
                <a:spcPts val="0"/>
              </a:spcAft>
              <a:buClr>
                <a:schemeClr val="lt1"/>
              </a:buClr>
              <a:buSzPts val="1850"/>
              <a:buFont typeface="Squada One"/>
              <a:buChar char="●"/>
            </a:pPr>
            <a:r>
              <a:rPr lang="en" sz="1850">
                <a:solidFill>
                  <a:schemeClr val="lt1"/>
                </a:solidFill>
                <a:latin typeface="Squada One"/>
                <a:ea typeface="Squada One"/>
                <a:cs typeface="Squada One"/>
                <a:sym typeface="Squada One"/>
              </a:rPr>
              <a:t>NLP is important for machines to understand complex human languages.</a:t>
            </a:r>
            <a:endParaRPr sz="1850">
              <a:solidFill>
                <a:schemeClr val="lt1"/>
              </a:solidFill>
              <a:latin typeface="Squada One"/>
              <a:ea typeface="Squada One"/>
              <a:cs typeface="Squada One"/>
              <a:sym typeface="Squada One"/>
            </a:endParaRPr>
          </a:p>
          <a:p>
            <a:pPr indent="-346075" lvl="0" marL="457200" rtl="0" algn="l">
              <a:lnSpc>
                <a:spcPct val="115000"/>
              </a:lnSpc>
              <a:spcBef>
                <a:spcPts val="0"/>
              </a:spcBef>
              <a:spcAft>
                <a:spcPts val="0"/>
              </a:spcAft>
              <a:buClr>
                <a:schemeClr val="lt1"/>
              </a:buClr>
              <a:buSzPts val="1850"/>
              <a:buFont typeface="Squada One"/>
              <a:buChar char="●"/>
            </a:pPr>
            <a:r>
              <a:rPr lang="en" sz="1850">
                <a:solidFill>
                  <a:schemeClr val="lt1"/>
                </a:solidFill>
                <a:latin typeface="Squada One"/>
                <a:ea typeface="Squada One"/>
                <a:cs typeface="Squada One"/>
                <a:sym typeface="Squada One"/>
              </a:rPr>
              <a:t>Pre-processing and parsing statements are the first steps in NLP.</a:t>
            </a:r>
            <a:endParaRPr sz="1850">
              <a:solidFill>
                <a:schemeClr val="lt1"/>
              </a:solidFill>
              <a:latin typeface="Squada One"/>
              <a:ea typeface="Squada One"/>
              <a:cs typeface="Squada One"/>
              <a:sym typeface="Squada One"/>
            </a:endParaRPr>
          </a:p>
          <a:p>
            <a:pPr indent="-346075" lvl="0" marL="457200" rtl="0" algn="l">
              <a:lnSpc>
                <a:spcPct val="115000"/>
              </a:lnSpc>
              <a:spcBef>
                <a:spcPts val="0"/>
              </a:spcBef>
              <a:spcAft>
                <a:spcPts val="0"/>
              </a:spcAft>
              <a:buClr>
                <a:schemeClr val="lt1"/>
              </a:buClr>
              <a:buSzPts val="1850"/>
              <a:buFont typeface="Squada One"/>
              <a:buChar char="●"/>
            </a:pPr>
            <a:r>
              <a:rPr lang="en" sz="1850">
                <a:solidFill>
                  <a:schemeClr val="lt1"/>
                </a:solidFill>
                <a:latin typeface="Squada One"/>
                <a:ea typeface="Squada One"/>
                <a:cs typeface="Squada One"/>
                <a:sym typeface="Squada One"/>
              </a:rPr>
              <a:t>Automata theory and CFG are useful for checking if a statement is a legitimate sentence.</a:t>
            </a:r>
            <a:endParaRPr sz="1850">
              <a:solidFill>
                <a:schemeClr val="lt1"/>
              </a:solidFill>
              <a:latin typeface="Squada One"/>
              <a:ea typeface="Squada One"/>
              <a:cs typeface="Squada One"/>
              <a:sym typeface="Squada One"/>
            </a:endParaRPr>
          </a:p>
          <a:p>
            <a:pPr indent="-346075" lvl="0" marL="457200" rtl="0" algn="l">
              <a:lnSpc>
                <a:spcPct val="115000"/>
              </a:lnSpc>
              <a:spcBef>
                <a:spcPts val="0"/>
              </a:spcBef>
              <a:spcAft>
                <a:spcPts val="0"/>
              </a:spcAft>
              <a:buClr>
                <a:schemeClr val="lt1"/>
              </a:buClr>
              <a:buSzPts val="1850"/>
              <a:buFont typeface="Squada One"/>
              <a:buChar char="●"/>
            </a:pPr>
            <a:r>
              <a:rPr lang="en" sz="1850">
                <a:solidFill>
                  <a:schemeClr val="lt1"/>
                </a:solidFill>
                <a:latin typeface="Squada One"/>
                <a:ea typeface="Squada One"/>
                <a:cs typeface="Squada One"/>
                <a:sym typeface="Squada One"/>
              </a:rPr>
              <a:t>Pyformlang library provides a convenient way to implement CFG for English language recognition.</a:t>
            </a:r>
            <a:endParaRPr sz="1850">
              <a:solidFill>
                <a:schemeClr val="lt1"/>
              </a:solidFill>
              <a:latin typeface="Squada One"/>
              <a:ea typeface="Squada One"/>
              <a:cs typeface="Squada One"/>
              <a:sym typeface="Squada One"/>
            </a:endParaRPr>
          </a:p>
          <a:p>
            <a:pPr indent="-346075" lvl="0" marL="457200" rtl="0" algn="l">
              <a:lnSpc>
                <a:spcPct val="115000"/>
              </a:lnSpc>
              <a:spcBef>
                <a:spcPts val="0"/>
              </a:spcBef>
              <a:spcAft>
                <a:spcPts val="0"/>
              </a:spcAft>
              <a:buClr>
                <a:schemeClr val="lt1"/>
              </a:buClr>
              <a:buSzPts val="1850"/>
              <a:buFont typeface="Squada One"/>
              <a:buChar char="●"/>
            </a:pPr>
            <a:r>
              <a:rPr lang="en" sz="1850">
                <a:solidFill>
                  <a:schemeClr val="lt1"/>
                </a:solidFill>
                <a:latin typeface="Squada One"/>
                <a:ea typeface="Squada One"/>
                <a:cs typeface="Squada One"/>
                <a:sym typeface="Squada One"/>
              </a:rPr>
              <a:t>The paper aims to demonstrate the usage of Pyformlang and provide a set of rules for lexical parsing of the English language .</a:t>
            </a:r>
            <a:endParaRPr sz="1850">
              <a:solidFill>
                <a:schemeClr val="lt1"/>
              </a:solidFill>
              <a:latin typeface="Squada One"/>
              <a:ea typeface="Squada One"/>
              <a:cs typeface="Squada One"/>
              <a:sym typeface="Squad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1"/>
          <p:cNvSpPr txBox="1"/>
          <p:nvPr>
            <p:ph idx="1" type="subTitle"/>
          </p:nvPr>
        </p:nvSpPr>
        <p:spPr>
          <a:xfrm>
            <a:off x="4252050" y="2506548"/>
            <a:ext cx="4299000" cy="5211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4000">
                <a:latin typeface="Squada One"/>
                <a:ea typeface="Squada One"/>
                <a:cs typeface="Squada One"/>
                <a:sym typeface="Squada One"/>
              </a:rPr>
              <a:t>Contribution</a:t>
            </a:r>
            <a:endParaRPr sz="4000">
              <a:latin typeface="Squada One"/>
              <a:ea typeface="Squada One"/>
              <a:cs typeface="Squada One"/>
              <a:sym typeface="Squada One"/>
            </a:endParaRPr>
          </a:p>
        </p:txBody>
      </p:sp>
      <p:sp>
        <p:nvSpPr>
          <p:cNvPr id="609" name="Google Shape;609;p71"/>
          <p:cNvSpPr txBox="1"/>
          <p:nvPr>
            <p:ph idx="2" type="title"/>
          </p:nvPr>
        </p:nvSpPr>
        <p:spPr>
          <a:xfrm>
            <a:off x="4447575" y="133221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2"/>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Contribution</a:t>
            </a:r>
            <a:endParaRPr/>
          </a:p>
        </p:txBody>
      </p:sp>
      <p:sp>
        <p:nvSpPr>
          <p:cNvPr id="615" name="Google Shape;615;p72"/>
          <p:cNvSpPr txBox="1"/>
          <p:nvPr/>
        </p:nvSpPr>
        <p:spPr>
          <a:xfrm>
            <a:off x="1524000" y="1378600"/>
            <a:ext cx="7519800" cy="3487800"/>
          </a:xfrm>
          <a:prstGeom prst="rect">
            <a:avLst/>
          </a:prstGeom>
          <a:noFill/>
          <a:ln>
            <a:noFill/>
          </a:ln>
        </p:spPr>
        <p:txBody>
          <a:bodyPr anchorCtr="0" anchor="t" bIns="91425" lIns="91425" spcFirstLastPara="1" rIns="91425" wrap="square" tIns="91425">
            <a:spAutoFit/>
          </a:bodyPr>
          <a:lstStyle/>
          <a:p>
            <a:pPr indent="-320675" lvl="0" marL="457200" rtl="0" algn="l">
              <a:lnSpc>
                <a:spcPct val="115000"/>
              </a:lnSpc>
              <a:spcBef>
                <a:spcPts val="0"/>
              </a:spcBef>
              <a:spcAft>
                <a:spcPts val="0"/>
              </a:spcAft>
              <a:buClr>
                <a:schemeClr val="lt1"/>
              </a:buClr>
              <a:buSzPts val="1450"/>
              <a:buFont typeface="Squada One"/>
              <a:buChar char="●"/>
            </a:pPr>
            <a:r>
              <a:rPr lang="en" sz="1450">
                <a:solidFill>
                  <a:schemeClr val="lt1"/>
                </a:solidFill>
                <a:latin typeface="Squada One"/>
                <a:ea typeface="Squada One"/>
                <a:cs typeface="Squada One"/>
                <a:sym typeface="Squada One"/>
              </a:rPr>
              <a:t>The paper demonstrates the usage of the Pyformlang library for English language recognition using context-free grammar (CFG). It provides a practical application for beginners to understand parsing sentences using formal language concepts. [2]</a:t>
            </a:r>
            <a:endParaRPr sz="1450">
              <a:solidFill>
                <a:schemeClr val="lt1"/>
              </a:solidFill>
              <a:latin typeface="Squada One"/>
              <a:ea typeface="Squada One"/>
              <a:cs typeface="Squada One"/>
              <a:sym typeface="Squada One"/>
            </a:endParaRPr>
          </a:p>
          <a:p>
            <a:pPr indent="-320675" lvl="0" marL="457200" rtl="0" algn="l">
              <a:lnSpc>
                <a:spcPct val="115000"/>
              </a:lnSpc>
              <a:spcBef>
                <a:spcPts val="0"/>
              </a:spcBef>
              <a:spcAft>
                <a:spcPts val="0"/>
              </a:spcAft>
              <a:buClr>
                <a:schemeClr val="lt1"/>
              </a:buClr>
              <a:buSzPts val="1450"/>
              <a:buFont typeface="Squada One"/>
              <a:buChar char="●"/>
            </a:pPr>
            <a:r>
              <a:rPr lang="en" sz="1450">
                <a:solidFill>
                  <a:schemeClr val="lt1"/>
                </a:solidFill>
                <a:latin typeface="Squada One"/>
                <a:ea typeface="Squada One"/>
                <a:cs typeface="Squada One"/>
                <a:sym typeface="Squada One"/>
              </a:rPr>
              <a:t>The paper lays out a detailed set of rules for lexical parsing of the English language, ensuring reusability of the process followed. [1a]</a:t>
            </a:r>
            <a:endParaRPr sz="1450">
              <a:solidFill>
                <a:schemeClr val="lt1"/>
              </a:solidFill>
              <a:latin typeface="Squada One"/>
              <a:ea typeface="Squada One"/>
              <a:cs typeface="Squada One"/>
              <a:sym typeface="Squada One"/>
            </a:endParaRPr>
          </a:p>
          <a:p>
            <a:pPr indent="-320675" lvl="0" marL="457200" rtl="0" algn="l">
              <a:lnSpc>
                <a:spcPct val="115000"/>
              </a:lnSpc>
              <a:spcBef>
                <a:spcPts val="0"/>
              </a:spcBef>
              <a:spcAft>
                <a:spcPts val="0"/>
              </a:spcAft>
              <a:buClr>
                <a:schemeClr val="lt1"/>
              </a:buClr>
              <a:buSzPts val="1450"/>
              <a:buFont typeface="Squada One"/>
              <a:buChar char="●"/>
            </a:pPr>
            <a:r>
              <a:rPr lang="en" sz="1450">
                <a:solidFill>
                  <a:schemeClr val="lt1"/>
                </a:solidFill>
                <a:latin typeface="Squada One"/>
                <a:ea typeface="Squada One"/>
                <a:cs typeface="Squada One"/>
                <a:sym typeface="Squada One"/>
              </a:rPr>
              <a:t>The paper presents a custom English CFG with parts-of-speech (POS) tags as constituents, which is implemented using the Pyformlang library. The CFG is defined with a start symbol, terminals, and non-terminals, and it has an accuracy of 84.90%</a:t>
            </a:r>
            <a:endParaRPr sz="1450">
              <a:solidFill>
                <a:schemeClr val="lt1"/>
              </a:solidFill>
              <a:latin typeface="Squada One"/>
              <a:ea typeface="Squada One"/>
              <a:cs typeface="Squada One"/>
              <a:sym typeface="Squada One"/>
            </a:endParaRPr>
          </a:p>
          <a:p>
            <a:pPr indent="-320675" lvl="0" marL="457200" rtl="0" algn="l">
              <a:lnSpc>
                <a:spcPct val="115000"/>
              </a:lnSpc>
              <a:spcBef>
                <a:spcPts val="0"/>
              </a:spcBef>
              <a:spcAft>
                <a:spcPts val="0"/>
              </a:spcAft>
              <a:buClr>
                <a:schemeClr val="lt1"/>
              </a:buClr>
              <a:buSzPts val="1450"/>
              <a:buFont typeface="Squada One"/>
              <a:buChar char="●"/>
            </a:pPr>
            <a:r>
              <a:rPr lang="en" sz="1450">
                <a:solidFill>
                  <a:schemeClr val="lt1"/>
                </a:solidFill>
                <a:latin typeface="Squada One"/>
                <a:ea typeface="Squada One"/>
                <a:cs typeface="Squada One"/>
                <a:sym typeface="Squada One"/>
              </a:rPr>
              <a:t>The paper highlights the advantages of the Pyformlang library over other libraries for text parsing. Pyformlang provides functions for working with regular expressions, indexed grammars, and finite state automata.</a:t>
            </a:r>
            <a:endParaRPr sz="1450">
              <a:solidFill>
                <a:schemeClr val="lt1"/>
              </a:solidFill>
              <a:latin typeface="Squada One"/>
              <a:ea typeface="Squada One"/>
              <a:cs typeface="Squada One"/>
              <a:sym typeface="Squada One"/>
            </a:endParaRPr>
          </a:p>
          <a:p>
            <a:pPr indent="-320675" lvl="0" marL="457200" rtl="0" algn="l">
              <a:lnSpc>
                <a:spcPct val="115000"/>
              </a:lnSpc>
              <a:spcBef>
                <a:spcPts val="0"/>
              </a:spcBef>
              <a:spcAft>
                <a:spcPts val="0"/>
              </a:spcAft>
              <a:buClr>
                <a:schemeClr val="lt1"/>
              </a:buClr>
              <a:buSzPts val="1450"/>
              <a:buFont typeface="Squada One"/>
              <a:buChar char="●"/>
            </a:pPr>
            <a:r>
              <a:rPr lang="en" sz="1450">
                <a:solidFill>
                  <a:schemeClr val="lt1"/>
                </a:solidFill>
                <a:latin typeface="Squada One"/>
                <a:ea typeface="Squada One"/>
                <a:cs typeface="Squada One"/>
                <a:sym typeface="Squada One"/>
              </a:rPr>
              <a:t>The paper contributes to the field of natural language processing (NLP) by emphasizing the importance of pre-processing and parsing statements to check for legitimate sentences.</a:t>
            </a:r>
            <a:endParaRPr sz="1450">
              <a:solidFill>
                <a:schemeClr val="lt1"/>
              </a:solidFill>
              <a:latin typeface="Squada One"/>
              <a:ea typeface="Squada One"/>
              <a:cs typeface="Squada One"/>
              <a:sym typeface="Squada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3"/>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Methodology</a:t>
            </a:r>
            <a:endParaRPr sz="4000"/>
          </a:p>
        </p:txBody>
      </p:sp>
      <p:sp>
        <p:nvSpPr>
          <p:cNvPr id="621" name="Google Shape;621;p73"/>
          <p:cNvSpPr txBox="1"/>
          <p:nvPr>
            <p:ph idx="2" type="title"/>
          </p:nvPr>
        </p:nvSpPr>
        <p:spPr>
          <a:xfrm>
            <a:off x="4297175" y="1317160"/>
            <a:ext cx="4299000" cy="1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