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Raleway"/>
      <p:regular r:id="rId26"/>
      <p:bold r:id="rId27"/>
      <p:italic r:id="rId28"/>
      <p:boldItalic r:id="rId29"/>
    </p:embeddedFont>
    <p:embeddedFont>
      <p:font typeface="Bai Jamjuree"/>
      <p:regular r:id="rId30"/>
      <p:bold r:id="rId31"/>
      <p:italic r:id="rId32"/>
      <p:boldItalic r:id="rId33"/>
    </p:embeddedFont>
    <p:embeddedFont>
      <p:font typeface="Bai Jamjuree Medium"/>
      <p:regular r:id="rId34"/>
      <p:bold r:id="rId35"/>
      <p:italic r:id="rId36"/>
      <p:boldItalic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slide" Target="slides/slide16.xml"/><Relationship Id="rId41" Type="http://schemas.openxmlformats.org/officeDocument/2006/relationships/font" Target="fonts/Barlow-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regular.fntdata"/><Relationship Id="rId25" Type="http://schemas.openxmlformats.org/officeDocument/2006/relationships/slide" Target="slides/slide21.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iJamjuree-bold.fntdata"/><Relationship Id="rId30" Type="http://schemas.openxmlformats.org/officeDocument/2006/relationships/font" Target="fonts/BaiJamjuree-regular.fntdata"/><Relationship Id="rId11" Type="http://schemas.openxmlformats.org/officeDocument/2006/relationships/slide" Target="slides/slide7.xml"/><Relationship Id="rId33" Type="http://schemas.openxmlformats.org/officeDocument/2006/relationships/font" Target="fonts/BaiJamjuree-boldItalic.fntdata"/><Relationship Id="rId10" Type="http://schemas.openxmlformats.org/officeDocument/2006/relationships/slide" Target="slides/slide6.xml"/><Relationship Id="rId32" Type="http://schemas.openxmlformats.org/officeDocument/2006/relationships/font" Target="fonts/BaiJamjuree-italic.fntdata"/><Relationship Id="rId13" Type="http://schemas.openxmlformats.org/officeDocument/2006/relationships/slide" Target="slides/slide9.xml"/><Relationship Id="rId35" Type="http://schemas.openxmlformats.org/officeDocument/2006/relationships/font" Target="fonts/BaiJamjureeMedium-bold.fntdata"/><Relationship Id="rId12" Type="http://schemas.openxmlformats.org/officeDocument/2006/relationships/slide" Target="slides/slide8.xml"/><Relationship Id="rId34" Type="http://schemas.openxmlformats.org/officeDocument/2006/relationships/font" Target="fonts/BaiJamjureeMedium-regular.fntdata"/><Relationship Id="rId15" Type="http://schemas.openxmlformats.org/officeDocument/2006/relationships/slide" Target="slides/slide11.xml"/><Relationship Id="rId37" Type="http://schemas.openxmlformats.org/officeDocument/2006/relationships/font" Target="fonts/BaiJamjureeMedium-boldItalic.fntdata"/><Relationship Id="rId14" Type="http://schemas.openxmlformats.org/officeDocument/2006/relationships/slide" Target="slides/slide10.xml"/><Relationship Id="rId36" Type="http://schemas.openxmlformats.org/officeDocument/2006/relationships/font" Target="fonts/BaiJamjureeMedium-italic.fntdata"/><Relationship Id="rId17" Type="http://schemas.openxmlformats.org/officeDocument/2006/relationships/slide" Target="slides/slide13.xml"/><Relationship Id="rId39" Type="http://schemas.openxmlformats.org/officeDocument/2006/relationships/font" Target="fonts/Barlow-bold.fntdata"/><Relationship Id="rId16" Type="http://schemas.openxmlformats.org/officeDocument/2006/relationships/slide" Target="slides/slide12.xml"/><Relationship Id="rId38" Type="http://schemas.openxmlformats.org/officeDocument/2006/relationships/font" Target="fonts/Barlow-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e8130bb3d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e8130bb3d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a0216233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a0216233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0216233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a0216233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e8130bb3d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e8130bb3d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e8130bb3d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e8130bb3d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e8130bb3d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e8130bb3d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a02162333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a02162333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a02162333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a02162333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a02162333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a02162333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a02162333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a02162333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a02162333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a0216233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a02162333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a02162333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e8130bb3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130bb3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0216233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a0216233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a0216233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a0216233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8130bb3d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e8130bb3d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0216233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0216233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163" y="0"/>
            <a:ext cx="9144003" cy="5143501"/>
          </a:xfrm>
          <a:prstGeom prst="rect">
            <a:avLst/>
          </a:prstGeom>
          <a:noFill/>
          <a:ln>
            <a:noFill/>
          </a:ln>
        </p:spPr>
      </p:pic>
      <p:sp>
        <p:nvSpPr>
          <p:cNvPr id="10" name="Google Shape;10;p2"/>
          <p:cNvSpPr txBox="1"/>
          <p:nvPr>
            <p:ph type="ctrTitle"/>
          </p:nvPr>
        </p:nvSpPr>
        <p:spPr>
          <a:xfrm>
            <a:off x="1730850" y="1503199"/>
            <a:ext cx="5682300" cy="1585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b="0" sz="5000">
                <a:latin typeface="Bai Jamjuree Medium"/>
                <a:ea typeface="Bai Jamjuree Medium"/>
                <a:cs typeface="Bai Jamjuree Medium"/>
                <a:sym typeface="Bai Jamjuree Medium"/>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730775" y="3230788"/>
            <a:ext cx="56823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339300" y="339300"/>
            <a:ext cx="8465400" cy="4464888"/>
            <a:chOff x="339300" y="339300"/>
            <a:chExt cx="8465400" cy="4464888"/>
          </a:xfrm>
        </p:grpSpPr>
        <p:sp>
          <p:nvSpPr>
            <p:cNvPr id="13" name="Google Shape;13;p2"/>
            <p:cNvSpPr/>
            <p:nvPr/>
          </p:nvSpPr>
          <p:spPr>
            <a:xfrm>
              <a:off x="339300"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453025"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pic>
        <p:nvPicPr>
          <p:cNvPr id="95" name="Google Shape;95;p11"/>
          <p:cNvPicPr preferRelativeResize="0"/>
          <p:nvPr/>
        </p:nvPicPr>
        <p:blipFill>
          <a:blip r:embed="rId2">
            <a:alphaModFix amt="60000"/>
          </a:blip>
          <a:stretch>
            <a:fillRect/>
          </a:stretch>
        </p:blipFill>
        <p:spPr>
          <a:xfrm flipH="1" rot="10800000">
            <a:off x="0" y="0"/>
            <a:ext cx="9144003" cy="5143501"/>
          </a:xfrm>
          <a:prstGeom prst="rect">
            <a:avLst/>
          </a:prstGeom>
          <a:noFill/>
          <a:ln>
            <a:noFill/>
          </a:ln>
        </p:spPr>
      </p:pic>
      <p:sp>
        <p:nvSpPr>
          <p:cNvPr id="96" name="Google Shape;96;p11"/>
          <p:cNvSpPr txBox="1"/>
          <p:nvPr>
            <p:ph hasCustomPrompt="1" type="title"/>
          </p:nvPr>
        </p:nvSpPr>
        <p:spPr>
          <a:xfrm>
            <a:off x="1284000" y="1591209"/>
            <a:ext cx="6576000" cy="10614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7" name="Google Shape;97;p11"/>
          <p:cNvSpPr txBox="1"/>
          <p:nvPr>
            <p:ph idx="1" type="subTitle"/>
          </p:nvPr>
        </p:nvSpPr>
        <p:spPr>
          <a:xfrm>
            <a:off x="1284000" y="283887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8" name="Shape 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9" name="Shape 99"/>
        <p:cNvGrpSpPr/>
        <p:nvPr/>
      </p:nvGrpSpPr>
      <p:grpSpPr>
        <a:xfrm>
          <a:off x="0" y="0"/>
          <a:ext cx="0" cy="0"/>
          <a:chOff x="0" y="0"/>
          <a:chExt cx="0" cy="0"/>
        </a:xfrm>
      </p:grpSpPr>
      <p:pic>
        <p:nvPicPr>
          <p:cNvPr id="100" name="Google Shape;100;p13"/>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101" name="Google Shape;101;p13"/>
          <p:cNvGrpSpPr/>
          <p:nvPr/>
        </p:nvGrpSpPr>
        <p:grpSpPr>
          <a:xfrm rot="-1963143">
            <a:off x="3250834" y="520588"/>
            <a:ext cx="7626093" cy="8060628"/>
            <a:chOff x="96600" y="-74700"/>
            <a:chExt cx="7626375" cy="6816675"/>
          </a:xfrm>
        </p:grpSpPr>
        <p:sp>
          <p:nvSpPr>
            <p:cNvPr id="102" name="Google Shape;102;p13"/>
            <p:cNvSpPr/>
            <p:nvPr/>
          </p:nvSpPr>
          <p:spPr>
            <a:xfrm>
              <a:off x="96600" y="-74700"/>
              <a:ext cx="6880150" cy="5124875"/>
            </a:xfrm>
            <a:custGeom>
              <a:rect b="b" l="l" r="r" t="t"/>
              <a:pathLst>
                <a:path extrusionOk="0" fill="none" h="204995" w="275206">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407075" y="321325"/>
              <a:ext cx="4787650" cy="4958225"/>
            </a:xfrm>
            <a:custGeom>
              <a:rect b="b" l="l" r="r" t="t"/>
              <a:pathLst>
                <a:path extrusionOk="0" fill="none" h="198329" w="191506">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cap="flat" cmpd="sng" w="457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71525" y="2426825"/>
              <a:ext cx="6951450" cy="4315150"/>
            </a:xfrm>
            <a:custGeom>
              <a:rect b="b" l="l" r="r" t="t"/>
              <a:pathLst>
                <a:path extrusionOk="0" fill="none" h="172606" w="278058">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cap="flat" cmpd="sng" w="5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1259500" y="1557083"/>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 type="subTitle"/>
          </p:nvPr>
        </p:nvSpPr>
        <p:spPr>
          <a:xfrm>
            <a:off x="1994200" y="1557075"/>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
        <p:nvSpPr>
          <p:cNvPr id="108" name="Google Shape;108;p13"/>
          <p:cNvSpPr txBox="1"/>
          <p:nvPr>
            <p:ph hasCustomPrompt="1" idx="3" type="title"/>
          </p:nvPr>
        </p:nvSpPr>
        <p:spPr>
          <a:xfrm>
            <a:off x="1259500" y="2499008"/>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idx="4" type="subTitle"/>
          </p:nvPr>
        </p:nvSpPr>
        <p:spPr>
          <a:xfrm>
            <a:off x="1994200" y="2499000"/>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
        <p:nvSpPr>
          <p:cNvPr id="110" name="Google Shape;110;p13"/>
          <p:cNvSpPr txBox="1"/>
          <p:nvPr>
            <p:ph hasCustomPrompt="1" idx="5" type="title"/>
          </p:nvPr>
        </p:nvSpPr>
        <p:spPr>
          <a:xfrm>
            <a:off x="1259500" y="3440933"/>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6" type="subTitle"/>
          </p:nvPr>
        </p:nvSpPr>
        <p:spPr>
          <a:xfrm>
            <a:off x="1994200" y="3440925"/>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
        <p:nvSpPr>
          <p:cNvPr id="112" name="Google Shape;112;p13"/>
          <p:cNvSpPr txBox="1"/>
          <p:nvPr>
            <p:ph hasCustomPrompt="1" idx="7" type="title"/>
          </p:nvPr>
        </p:nvSpPr>
        <p:spPr>
          <a:xfrm>
            <a:off x="4844300" y="1557083"/>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idx="8" type="subTitle"/>
          </p:nvPr>
        </p:nvSpPr>
        <p:spPr>
          <a:xfrm>
            <a:off x="5579000" y="1557075"/>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
        <p:nvSpPr>
          <p:cNvPr id="114" name="Google Shape;114;p13"/>
          <p:cNvSpPr txBox="1"/>
          <p:nvPr>
            <p:ph hasCustomPrompt="1" idx="9" type="title"/>
          </p:nvPr>
        </p:nvSpPr>
        <p:spPr>
          <a:xfrm>
            <a:off x="4844300" y="2499008"/>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13" type="subTitle"/>
          </p:nvPr>
        </p:nvSpPr>
        <p:spPr>
          <a:xfrm>
            <a:off x="5579000" y="2499000"/>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
        <p:nvSpPr>
          <p:cNvPr id="116" name="Google Shape;116;p13"/>
          <p:cNvSpPr txBox="1"/>
          <p:nvPr>
            <p:ph hasCustomPrompt="1" idx="14" type="title"/>
          </p:nvPr>
        </p:nvSpPr>
        <p:spPr>
          <a:xfrm>
            <a:off x="4844300" y="3440933"/>
            <a:ext cx="734700" cy="4503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15" type="subTitle"/>
          </p:nvPr>
        </p:nvSpPr>
        <p:spPr>
          <a:xfrm>
            <a:off x="5579000" y="3440925"/>
            <a:ext cx="2305500" cy="4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b="1" sz="2000">
                <a:latin typeface="Bai Jamjuree"/>
                <a:ea typeface="Bai Jamjuree"/>
                <a:cs typeface="Bai Jamjuree"/>
                <a:sym typeface="Bai Jamjure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8" name="Shape 118"/>
        <p:cNvGrpSpPr/>
        <p:nvPr/>
      </p:nvGrpSpPr>
      <p:grpSpPr>
        <a:xfrm>
          <a:off x="0" y="0"/>
          <a:ext cx="0" cy="0"/>
          <a:chOff x="0" y="0"/>
          <a:chExt cx="0" cy="0"/>
        </a:xfrm>
      </p:grpSpPr>
      <p:pic>
        <p:nvPicPr>
          <p:cNvPr id="119" name="Google Shape;119;p14"/>
          <p:cNvPicPr preferRelativeResize="0"/>
          <p:nvPr/>
        </p:nvPicPr>
        <p:blipFill>
          <a:blip r:embed="rId2">
            <a:alphaModFix amt="60000"/>
          </a:blip>
          <a:stretch>
            <a:fillRect/>
          </a:stretch>
        </p:blipFill>
        <p:spPr>
          <a:xfrm rot="10800000">
            <a:off x="0" y="0"/>
            <a:ext cx="9144003" cy="5143501"/>
          </a:xfrm>
          <a:prstGeom prst="rect">
            <a:avLst/>
          </a:prstGeom>
          <a:noFill/>
          <a:ln>
            <a:noFill/>
          </a:ln>
        </p:spPr>
      </p:pic>
      <p:sp>
        <p:nvSpPr>
          <p:cNvPr id="120" name="Google Shape;120;p14"/>
          <p:cNvSpPr txBox="1"/>
          <p:nvPr>
            <p:ph type="title"/>
          </p:nvPr>
        </p:nvSpPr>
        <p:spPr>
          <a:xfrm>
            <a:off x="1458150" y="2952338"/>
            <a:ext cx="6227700" cy="66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1" name="Google Shape;121;p14"/>
          <p:cNvSpPr txBox="1"/>
          <p:nvPr>
            <p:ph idx="1" type="subTitle"/>
          </p:nvPr>
        </p:nvSpPr>
        <p:spPr>
          <a:xfrm>
            <a:off x="1458150" y="1528463"/>
            <a:ext cx="6227700" cy="1423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22" name="Google Shape;122;p14"/>
          <p:cNvGrpSpPr/>
          <p:nvPr/>
        </p:nvGrpSpPr>
        <p:grpSpPr>
          <a:xfrm>
            <a:off x="339300" y="339300"/>
            <a:ext cx="8465400" cy="4464888"/>
            <a:chOff x="339300" y="339300"/>
            <a:chExt cx="8465400" cy="4464888"/>
          </a:xfrm>
        </p:grpSpPr>
        <p:sp>
          <p:nvSpPr>
            <p:cNvPr id="123" name="Google Shape;123;p14"/>
            <p:cNvSpPr/>
            <p:nvPr/>
          </p:nvSpPr>
          <p:spPr>
            <a:xfrm flipH="1">
              <a:off x="5404275"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flipH="1">
              <a:off x="339300"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25" name="Shape 125"/>
        <p:cNvGrpSpPr/>
        <p:nvPr/>
      </p:nvGrpSpPr>
      <p:grpSpPr>
        <a:xfrm>
          <a:off x="0" y="0"/>
          <a:ext cx="0" cy="0"/>
          <a:chOff x="0" y="0"/>
          <a:chExt cx="0" cy="0"/>
        </a:xfrm>
      </p:grpSpPr>
      <p:pic>
        <p:nvPicPr>
          <p:cNvPr id="126" name="Google Shape;126;p15"/>
          <p:cNvPicPr preferRelativeResize="0"/>
          <p:nvPr/>
        </p:nvPicPr>
        <p:blipFill>
          <a:blip r:embed="rId2">
            <a:alphaModFix amt="60000"/>
          </a:blip>
          <a:stretch>
            <a:fillRect/>
          </a:stretch>
        </p:blipFill>
        <p:spPr>
          <a:xfrm rot="10800000">
            <a:off x="163" y="0"/>
            <a:ext cx="9144003" cy="5143501"/>
          </a:xfrm>
          <a:prstGeom prst="rect">
            <a:avLst/>
          </a:prstGeom>
          <a:noFill/>
          <a:ln>
            <a:noFill/>
          </a:ln>
        </p:spPr>
      </p:pic>
      <p:grpSp>
        <p:nvGrpSpPr>
          <p:cNvPr id="127" name="Google Shape;127;p15"/>
          <p:cNvGrpSpPr/>
          <p:nvPr/>
        </p:nvGrpSpPr>
        <p:grpSpPr>
          <a:xfrm rot="6707846">
            <a:off x="-3117185" y="-50565"/>
            <a:ext cx="5913829" cy="4082834"/>
            <a:chOff x="-971591" y="-1742433"/>
            <a:chExt cx="11057198" cy="7633753"/>
          </a:xfrm>
        </p:grpSpPr>
        <p:sp>
          <p:nvSpPr>
            <p:cNvPr id="128" name="Google Shape;128;p15"/>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5"/>
          <p:cNvSpPr txBox="1"/>
          <p:nvPr>
            <p:ph idx="1" type="subTitle"/>
          </p:nvPr>
        </p:nvSpPr>
        <p:spPr>
          <a:xfrm flipH="1">
            <a:off x="721225" y="1631500"/>
            <a:ext cx="25188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15"/>
          <p:cNvSpPr txBox="1"/>
          <p:nvPr>
            <p:ph type="title"/>
          </p:nvPr>
        </p:nvSpPr>
        <p:spPr>
          <a:xfrm flipH="1">
            <a:off x="721225" y="535000"/>
            <a:ext cx="2518800" cy="1012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6" name="Google Shape;146;p15"/>
          <p:cNvSpPr/>
          <p:nvPr>
            <p:ph idx="2" type="pic"/>
          </p:nvPr>
        </p:nvSpPr>
        <p:spPr>
          <a:xfrm>
            <a:off x="5586075" y="-3200"/>
            <a:ext cx="3558000" cy="5143500"/>
          </a:xfrm>
          <a:prstGeom prst="rect">
            <a:avLst/>
          </a:prstGeom>
          <a:noFill/>
          <a:ln cap="flat" cmpd="sng" w="9525">
            <a:solidFill>
              <a:schemeClr val="dk1"/>
            </a:solidFill>
            <a:prstDash val="solid"/>
            <a:miter lim="8000"/>
            <a:headEnd len="sm" w="sm" type="none"/>
            <a:tailEnd len="sm" w="sm" type="none"/>
          </a:ln>
        </p:spPr>
      </p:sp>
      <p:sp>
        <p:nvSpPr>
          <p:cNvPr id="147" name="Google Shape;147;p15"/>
          <p:cNvSpPr/>
          <p:nvPr>
            <p:ph idx="3" type="pic"/>
          </p:nvPr>
        </p:nvSpPr>
        <p:spPr>
          <a:xfrm>
            <a:off x="-6100" y="2969775"/>
            <a:ext cx="5453700" cy="2170500"/>
          </a:xfrm>
          <a:prstGeom prst="rect">
            <a:avLst/>
          </a:prstGeom>
          <a:noFill/>
          <a:ln cap="flat" cmpd="sng" w="9525">
            <a:solidFill>
              <a:schemeClr val="dk1"/>
            </a:solidFill>
            <a:prstDash val="solid"/>
            <a:miter lim="8000"/>
            <a:headEnd len="sm" w="sm" type="none"/>
            <a:tailEnd len="sm" w="sm" type="none"/>
          </a:ln>
        </p:spPr>
      </p:sp>
      <p:sp>
        <p:nvSpPr>
          <p:cNvPr id="148" name="Google Shape;148;p15"/>
          <p:cNvSpPr/>
          <p:nvPr>
            <p:ph idx="4" type="pic"/>
          </p:nvPr>
        </p:nvSpPr>
        <p:spPr>
          <a:xfrm>
            <a:off x="3378501" y="-3200"/>
            <a:ext cx="2069100" cy="2810700"/>
          </a:xfrm>
          <a:prstGeom prst="rect">
            <a:avLst/>
          </a:prstGeom>
          <a:noFill/>
          <a:ln cap="flat" cmpd="sng" w="9525">
            <a:solidFill>
              <a:schemeClr val="dk1"/>
            </a:solidFill>
            <a:prstDash val="solid"/>
            <a:miter lim="8000"/>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49" name="Shape 149"/>
        <p:cNvGrpSpPr/>
        <p:nvPr/>
      </p:nvGrpSpPr>
      <p:grpSpPr>
        <a:xfrm>
          <a:off x="0" y="0"/>
          <a:ext cx="0" cy="0"/>
          <a:chOff x="0" y="0"/>
          <a:chExt cx="0" cy="0"/>
        </a:xfrm>
      </p:grpSpPr>
      <p:pic>
        <p:nvPicPr>
          <p:cNvPr id="150" name="Google Shape;150;p16"/>
          <p:cNvPicPr preferRelativeResize="0"/>
          <p:nvPr/>
        </p:nvPicPr>
        <p:blipFill>
          <a:blip r:embed="rId2">
            <a:alphaModFix amt="60000"/>
          </a:blip>
          <a:stretch>
            <a:fillRect/>
          </a:stretch>
        </p:blipFill>
        <p:spPr>
          <a:xfrm>
            <a:off x="163" y="0"/>
            <a:ext cx="9144003" cy="5143501"/>
          </a:xfrm>
          <a:prstGeom prst="rect">
            <a:avLst/>
          </a:prstGeom>
          <a:noFill/>
          <a:ln>
            <a:noFill/>
          </a:ln>
        </p:spPr>
      </p:pic>
      <p:sp>
        <p:nvSpPr>
          <p:cNvPr id="151" name="Google Shape;15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52" name="Google Shape;152;p16"/>
          <p:cNvSpPr txBox="1"/>
          <p:nvPr>
            <p:ph idx="1" type="body"/>
          </p:nvPr>
        </p:nvSpPr>
        <p:spPr>
          <a:xfrm>
            <a:off x="720000" y="1152475"/>
            <a:ext cx="37926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153" name="Google Shape;153;p16"/>
          <p:cNvSpPr txBox="1"/>
          <p:nvPr>
            <p:ph idx="2" type="body"/>
          </p:nvPr>
        </p:nvSpPr>
        <p:spPr>
          <a:xfrm>
            <a:off x="4631304" y="1152475"/>
            <a:ext cx="37926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100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154" name="Google Shape;154;p16"/>
          <p:cNvGrpSpPr/>
          <p:nvPr/>
        </p:nvGrpSpPr>
        <p:grpSpPr>
          <a:xfrm>
            <a:off x="339300" y="339300"/>
            <a:ext cx="8465400" cy="4464888"/>
            <a:chOff x="339300" y="339300"/>
            <a:chExt cx="8465400" cy="4464888"/>
          </a:xfrm>
        </p:grpSpPr>
        <p:sp>
          <p:nvSpPr>
            <p:cNvPr id="155" name="Google Shape;155;p16"/>
            <p:cNvSpPr/>
            <p:nvPr/>
          </p:nvSpPr>
          <p:spPr>
            <a:xfrm>
              <a:off x="339300"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453025"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2">
            <a:alphaModFix amt="60000"/>
          </a:blip>
          <a:stretch>
            <a:fillRect/>
          </a:stretch>
        </p:blipFill>
        <p:spPr>
          <a:xfrm flipH="1" rot="10800000">
            <a:off x="0" y="0"/>
            <a:ext cx="9144003" cy="5143501"/>
          </a:xfrm>
          <a:prstGeom prst="rect">
            <a:avLst/>
          </a:prstGeom>
          <a:noFill/>
          <a:ln>
            <a:noFill/>
          </a:ln>
        </p:spPr>
      </p:pic>
      <p:grpSp>
        <p:nvGrpSpPr>
          <p:cNvPr id="159" name="Google Shape;159;p17"/>
          <p:cNvGrpSpPr/>
          <p:nvPr/>
        </p:nvGrpSpPr>
        <p:grpSpPr>
          <a:xfrm rot="4072819">
            <a:off x="5709155" y="-1975565"/>
            <a:ext cx="5914125" cy="4083039"/>
            <a:chOff x="-971591" y="-1742433"/>
            <a:chExt cx="11057198" cy="7633753"/>
          </a:xfrm>
        </p:grpSpPr>
        <p:sp>
          <p:nvSpPr>
            <p:cNvPr id="160" name="Google Shape;160;p17"/>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7"/>
          <p:cNvSpPr txBox="1"/>
          <p:nvPr>
            <p:ph idx="1" type="subTitle"/>
          </p:nvPr>
        </p:nvSpPr>
        <p:spPr>
          <a:xfrm>
            <a:off x="724925" y="2331720"/>
            <a:ext cx="2461800" cy="423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78" name="Google Shape;178;p17"/>
          <p:cNvSpPr txBox="1"/>
          <p:nvPr>
            <p:ph idx="2" type="subTitle"/>
          </p:nvPr>
        </p:nvSpPr>
        <p:spPr>
          <a:xfrm>
            <a:off x="724925" y="2651760"/>
            <a:ext cx="2461800" cy="188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7"/>
          <p:cNvSpPr txBox="1"/>
          <p:nvPr>
            <p:ph idx="3" type="subTitle"/>
          </p:nvPr>
        </p:nvSpPr>
        <p:spPr>
          <a:xfrm>
            <a:off x="3346075" y="2651750"/>
            <a:ext cx="2461800" cy="188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17"/>
          <p:cNvSpPr txBox="1"/>
          <p:nvPr>
            <p:ph idx="4" type="subTitle"/>
          </p:nvPr>
        </p:nvSpPr>
        <p:spPr>
          <a:xfrm>
            <a:off x="5967195" y="2651760"/>
            <a:ext cx="2461800" cy="188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17"/>
          <p:cNvSpPr txBox="1"/>
          <p:nvPr>
            <p:ph idx="5" type="subTitle"/>
          </p:nvPr>
        </p:nvSpPr>
        <p:spPr>
          <a:xfrm>
            <a:off x="3346073" y="2331720"/>
            <a:ext cx="2461800" cy="423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82" name="Google Shape;182;p17"/>
          <p:cNvSpPr txBox="1"/>
          <p:nvPr>
            <p:ph idx="6" type="subTitle"/>
          </p:nvPr>
        </p:nvSpPr>
        <p:spPr>
          <a:xfrm>
            <a:off x="5967198" y="2331720"/>
            <a:ext cx="2461800" cy="423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83" name="Shape 183"/>
        <p:cNvGrpSpPr/>
        <p:nvPr/>
      </p:nvGrpSpPr>
      <p:grpSpPr>
        <a:xfrm>
          <a:off x="0" y="0"/>
          <a:ext cx="0" cy="0"/>
          <a:chOff x="0" y="0"/>
          <a:chExt cx="0" cy="0"/>
        </a:xfrm>
      </p:grpSpPr>
      <p:pic>
        <p:nvPicPr>
          <p:cNvPr id="184" name="Google Shape;184;p18"/>
          <p:cNvPicPr preferRelativeResize="0"/>
          <p:nvPr/>
        </p:nvPicPr>
        <p:blipFill>
          <a:blip r:embed="rId2">
            <a:alphaModFix amt="60000"/>
          </a:blip>
          <a:stretch>
            <a:fillRect/>
          </a:stretch>
        </p:blipFill>
        <p:spPr>
          <a:xfrm flipH="1">
            <a:off x="163" y="0"/>
            <a:ext cx="9144003" cy="5143501"/>
          </a:xfrm>
          <a:prstGeom prst="rect">
            <a:avLst/>
          </a:prstGeom>
          <a:noFill/>
          <a:ln>
            <a:noFill/>
          </a:ln>
        </p:spPr>
      </p:pic>
      <p:grpSp>
        <p:nvGrpSpPr>
          <p:cNvPr id="185" name="Google Shape;185;p18"/>
          <p:cNvGrpSpPr/>
          <p:nvPr/>
        </p:nvGrpSpPr>
        <p:grpSpPr>
          <a:xfrm rot="-1963143">
            <a:off x="3327034" y="215788"/>
            <a:ext cx="7626093" cy="8060628"/>
            <a:chOff x="96600" y="-74700"/>
            <a:chExt cx="7626375" cy="6816675"/>
          </a:xfrm>
        </p:grpSpPr>
        <p:sp>
          <p:nvSpPr>
            <p:cNvPr id="186" name="Google Shape;186;p18"/>
            <p:cNvSpPr/>
            <p:nvPr/>
          </p:nvSpPr>
          <p:spPr>
            <a:xfrm>
              <a:off x="96600" y="-74700"/>
              <a:ext cx="6880150" cy="5124875"/>
            </a:xfrm>
            <a:custGeom>
              <a:rect b="b" l="l" r="r" t="t"/>
              <a:pathLst>
                <a:path extrusionOk="0" fill="none" h="204995" w="275206">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407075" y="321325"/>
              <a:ext cx="4787650" cy="4958225"/>
            </a:xfrm>
            <a:custGeom>
              <a:rect b="b" l="l" r="r" t="t"/>
              <a:pathLst>
                <a:path extrusionOk="0" fill="none" h="198329" w="191506">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cap="flat" cmpd="sng" w="457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771525" y="2426825"/>
              <a:ext cx="6951450" cy="4315150"/>
            </a:xfrm>
            <a:custGeom>
              <a:rect b="b" l="l" r="r" t="t"/>
              <a:pathLst>
                <a:path extrusionOk="0" fill="none" h="172606" w="278058">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cap="flat" cmpd="sng" w="5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18"/>
          <p:cNvSpPr txBox="1"/>
          <p:nvPr>
            <p:ph idx="1" type="subTitle"/>
          </p:nvPr>
        </p:nvSpPr>
        <p:spPr>
          <a:xfrm>
            <a:off x="2258450" y="1608450"/>
            <a:ext cx="5340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1" name="Google Shape;191;p18"/>
          <p:cNvSpPr txBox="1"/>
          <p:nvPr>
            <p:ph idx="2" type="subTitle"/>
          </p:nvPr>
        </p:nvSpPr>
        <p:spPr>
          <a:xfrm>
            <a:off x="2258450" y="2828150"/>
            <a:ext cx="5340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2" name="Google Shape;192;p18"/>
          <p:cNvSpPr txBox="1"/>
          <p:nvPr>
            <p:ph idx="3" type="subTitle"/>
          </p:nvPr>
        </p:nvSpPr>
        <p:spPr>
          <a:xfrm>
            <a:off x="2258450" y="4047850"/>
            <a:ext cx="5340900" cy="45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193" name="Google Shape;193;p18"/>
          <p:cNvSpPr txBox="1"/>
          <p:nvPr>
            <p:ph idx="4" type="subTitle"/>
          </p:nvPr>
        </p:nvSpPr>
        <p:spPr>
          <a:xfrm>
            <a:off x="2258453" y="123950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8"/>
          <p:cNvSpPr txBox="1"/>
          <p:nvPr>
            <p:ph idx="5" type="subTitle"/>
          </p:nvPr>
        </p:nvSpPr>
        <p:spPr>
          <a:xfrm>
            <a:off x="2258453" y="245920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8"/>
          <p:cNvSpPr txBox="1"/>
          <p:nvPr>
            <p:ph idx="6" type="subTitle"/>
          </p:nvPr>
        </p:nvSpPr>
        <p:spPr>
          <a:xfrm>
            <a:off x="2258453" y="367891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96" name="Google Shape;196;p18"/>
          <p:cNvGrpSpPr/>
          <p:nvPr/>
        </p:nvGrpSpPr>
        <p:grpSpPr>
          <a:xfrm>
            <a:off x="339300" y="339300"/>
            <a:ext cx="8465400" cy="4464888"/>
            <a:chOff x="339300" y="339300"/>
            <a:chExt cx="8465400" cy="4464888"/>
          </a:xfrm>
        </p:grpSpPr>
        <p:sp>
          <p:nvSpPr>
            <p:cNvPr id="197" name="Google Shape;197;p18"/>
            <p:cNvSpPr/>
            <p:nvPr/>
          </p:nvSpPr>
          <p:spPr>
            <a:xfrm flipH="1">
              <a:off x="5404275"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flipH="1">
              <a:off x="339300"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99" name="Shape 199"/>
        <p:cNvGrpSpPr/>
        <p:nvPr/>
      </p:nvGrpSpPr>
      <p:grpSpPr>
        <a:xfrm>
          <a:off x="0" y="0"/>
          <a:ext cx="0" cy="0"/>
          <a:chOff x="0" y="0"/>
          <a:chExt cx="0" cy="0"/>
        </a:xfrm>
      </p:grpSpPr>
      <p:pic>
        <p:nvPicPr>
          <p:cNvPr id="200" name="Google Shape;200;p19"/>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201" name="Google Shape;201;p19"/>
          <p:cNvGrpSpPr/>
          <p:nvPr/>
        </p:nvGrpSpPr>
        <p:grpSpPr>
          <a:xfrm flipH="1" rot="-5400000">
            <a:off x="5913026" y="1916910"/>
            <a:ext cx="5914495" cy="4083294"/>
            <a:chOff x="-971591" y="-1742433"/>
            <a:chExt cx="11057198" cy="7633753"/>
          </a:xfrm>
        </p:grpSpPr>
        <p:sp>
          <p:nvSpPr>
            <p:cNvPr id="202" name="Google Shape;202;p19"/>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9" name="Google Shape;219;p19"/>
          <p:cNvSpPr txBox="1"/>
          <p:nvPr>
            <p:ph idx="1" type="subTitle"/>
          </p:nvPr>
        </p:nvSpPr>
        <p:spPr>
          <a:xfrm>
            <a:off x="720000" y="1362456"/>
            <a:ext cx="3353400" cy="53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20" name="Google Shape;220;p19"/>
          <p:cNvSpPr txBox="1"/>
          <p:nvPr>
            <p:ph idx="2" type="subTitle"/>
          </p:nvPr>
        </p:nvSpPr>
        <p:spPr>
          <a:xfrm>
            <a:off x="720000" y="1804379"/>
            <a:ext cx="3353400" cy="94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1" name="Google Shape;221;p19"/>
          <p:cNvSpPr txBox="1"/>
          <p:nvPr>
            <p:ph idx="3" type="subTitle"/>
          </p:nvPr>
        </p:nvSpPr>
        <p:spPr>
          <a:xfrm>
            <a:off x="5070675" y="1804379"/>
            <a:ext cx="3353400" cy="94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19"/>
          <p:cNvSpPr txBox="1"/>
          <p:nvPr>
            <p:ph idx="4" type="subTitle"/>
          </p:nvPr>
        </p:nvSpPr>
        <p:spPr>
          <a:xfrm>
            <a:off x="720000" y="3429000"/>
            <a:ext cx="3353400" cy="94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19"/>
          <p:cNvSpPr txBox="1"/>
          <p:nvPr>
            <p:ph idx="5" type="subTitle"/>
          </p:nvPr>
        </p:nvSpPr>
        <p:spPr>
          <a:xfrm>
            <a:off x="5070675" y="3429000"/>
            <a:ext cx="3353400" cy="94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4" name="Google Shape;224;p19"/>
          <p:cNvSpPr txBox="1"/>
          <p:nvPr>
            <p:ph idx="6" type="subTitle"/>
          </p:nvPr>
        </p:nvSpPr>
        <p:spPr>
          <a:xfrm>
            <a:off x="720000" y="2987040"/>
            <a:ext cx="3353400" cy="53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25" name="Google Shape;225;p19"/>
          <p:cNvSpPr txBox="1"/>
          <p:nvPr>
            <p:ph idx="7" type="subTitle"/>
          </p:nvPr>
        </p:nvSpPr>
        <p:spPr>
          <a:xfrm>
            <a:off x="5070675" y="1362456"/>
            <a:ext cx="3353400" cy="53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26" name="Google Shape;226;p19"/>
          <p:cNvSpPr txBox="1"/>
          <p:nvPr>
            <p:ph idx="8" type="subTitle"/>
          </p:nvPr>
        </p:nvSpPr>
        <p:spPr>
          <a:xfrm>
            <a:off x="5070675" y="2987040"/>
            <a:ext cx="3353400" cy="539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7" name="Shape 227"/>
        <p:cNvGrpSpPr/>
        <p:nvPr/>
      </p:nvGrpSpPr>
      <p:grpSpPr>
        <a:xfrm>
          <a:off x="0" y="0"/>
          <a:ext cx="0" cy="0"/>
          <a:chOff x="0" y="0"/>
          <a:chExt cx="0" cy="0"/>
        </a:xfrm>
      </p:grpSpPr>
      <p:pic>
        <p:nvPicPr>
          <p:cNvPr id="228" name="Google Shape;228;p20"/>
          <p:cNvPicPr preferRelativeResize="0"/>
          <p:nvPr/>
        </p:nvPicPr>
        <p:blipFill>
          <a:blip r:embed="rId2">
            <a:alphaModFix amt="60000"/>
          </a:blip>
          <a:stretch>
            <a:fillRect/>
          </a:stretch>
        </p:blipFill>
        <p:spPr>
          <a:xfrm rot="10800000">
            <a:off x="163" y="0"/>
            <a:ext cx="9144003" cy="5143501"/>
          </a:xfrm>
          <a:prstGeom prst="rect">
            <a:avLst/>
          </a:prstGeom>
          <a:noFill/>
          <a:ln>
            <a:noFill/>
          </a:ln>
        </p:spPr>
      </p:pic>
      <p:grpSp>
        <p:nvGrpSpPr>
          <p:cNvPr id="229" name="Google Shape;229;p20"/>
          <p:cNvGrpSpPr/>
          <p:nvPr/>
        </p:nvGrpSpPr>
        <p:grpSpPr>
          <a:xfrm rot="-1963143">
            <a:off x="3708034" y="520588"/>
            <a:ext cx="7626093" cy="8060628"/>
            <a:chOff x="96600" y="-74700"/>
            <a:chExt cx="7626375" cy="6816675"/>
          </a:xfrm>
        </p:grpSpPr>
        <p:sp>
          <p:nvSpPr>
            <p:cNvPr id="230" name="Google Shape;230;p20"/>
            <p:cNvSpPr/>
            <p:nvPr/>
          </p:nvSpPr>
          <p:spPr>
            <a:xfrm>
              <a:off x="96600" y="-74700"/>
              <a:ext cx="6880150" cy="5124875"/>
            </a:xfrm>
            <a:custGeom>
              <a:rect b="b" l="l" r="r" t="t"/>
              <a:pathLst>
                <a:path extrusionOk="0" fill="none" h="204995" w="275206">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2407075" y="321325"/>
              <a:ext cx="4787650" cy="4958225"/>
            </a:xfrm>
            <a:custGeom>
              <a:rect b="b" l="l" r="r" t="t"/>
              <a:pathLst>
                <a:path extrusionOk="0" fill="none" h="198329" w="191506">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cap="flat" cmpd="sng" w="457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771525" y="2426825"/>
              <a:ext cx="6951450" cy="4315150"/>
            </a:xfrm>
            <a:custGeom>
              <a:rect b="b" l="l" r="r" t="t"/>
              <a:pathLst>
                <a:path extrusionOk="0" fill="none" h="172606" w="278058">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cap="flat" cmpd="sng" w="5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4" name="Google Shape;234;p20"/>
          <p:cNvSpPr txBox="1"/>
          <p:nvPr>
            <p:ph idx="1" type="subTitle"/>
          </p:nvPr>
        </p:nvSpPr>
        <p:spPr>
          <a:xfrm>
            <a:off x="747475" y="1811513"/>
            <a:ext cx="23442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5" name="Google Shape;235;p20"/>
          <p:cNvSpPr txBox="1"/>
          <p:nvPr>
            <p:ph idx="2" type="subTitle"/>
          </p:nvPr>
        </p:nvSpPr>
        <p:spPr>
          <a:xfrm>
            <a:off x="3399594" y="1811513"/>
            <a:ext cx="23442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6" name="Google Shape;236;p20"/>
          <p:cNvSpPr txBox="1"/>
          <p:nvPr>
            <p:ph idx="3" type="subTitle"/>
          </p:nvPr>
        </p:nvSpPr>
        <p:spPr>
          <a:xfrm>
            <a:off x="6051713" y="1811513"/>
            <a:ext cx="23448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7" name="Google Shape;237;p20"/>
          <p:cNvSpPr txBox="1"/>
          <p:nvPr>
            <p:ph idx="4" type="subTitle"/>
          </p:nvPr>
        </p:nvSpPr>
        <p:spPr>
          <a:xfrm>
            <a:off x="747475" y="3430292"/>
            <a:ext cx="23442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8" name="Google Shape;238;p20"/>
          <p:cNvSpPr txBox="1"/>
          <p:nvPr>
            <p:ph idx="5" type="subTitle"/>
          </p:nvPr>
        </p:nvSpPr>
        <p:spPr>
          <a:xfrm>
            <a:off x="3399594" y="3430292"/>
            <a:ext cx="23442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9" name="Google Shape;239;p20"/>
          <p:cNvSpPr txBox="1"/>
          <p:nvPr>
            <p:ph idx="6" type="subTitle"/>
          </p:nvPr>
        </p:nvSpPr>
        <p:spPr>
          <a:xfrm>
            <a:off x="6051713" y="3430292"/>
            <a:ext cx="23448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0" name="Google Shape;240;p20"/>
          <p:cNvSpPr txBox="1"/>
          <p:nvPr>
            <p:ph idx="7" type="subTitle"/>
          </p:nvPr>
        </p:nvSpPr>
        <p:spPr>
          <a:xfrm>
            <a:off x="747593" y="1365141"/>
            <a:ext cx="23442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41" name="Google Shape;241;p20"/>
          <p:cNvSpPr txBox="1"/>
          <p:nvPr>
            <p:ph idx="8" type="subTitle"/>
          </p:nvPr>
        </p:nvSpPr>
        <p:spPr>
          <a:xfrm>
            <a:off x="3399594" y="1365141"/>
            <a:ext cx="23442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42" name="Google Shape;242;p20"/>
          <p:cNvSpPr txBox="1"/>
          <p:nvPr>
            <p:ph idx="9" type="subTitle"/>
          </p:nvPr>
        </p:nvSpPr>
        <p:spPr>
          <a:xfrm>
            <a:off x="6051713" y="1365141"/>
            <a:ext cx="23448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43" name="Google Shape;243;p20"/>
          <p:cNvSpPr txBox="1"/>
          <p:nvPr>
            <p:ph idx="13" type="subTitle"/>
          </p:nvPr>
        </p:nvSpPr>
        <p:spPr>
          <a:xfrm>
            <a:off x="747475" y="2985541"/>
            <a:ext cx="23442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44" name="Google Shape;244;p20"/>
          <p:cNvSpPr txBox="1"/>
          <p:nvPr>
            <p:ph idx="14" type="subTitle"/>
          </p:nvPr>
        </p:nvSpPr>
        <p:spPr>
          <a:xfrm>
            <a:off x="3399737" y="2985541"/>
            <a:ext cx="23442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245" name="Google Shape;245;p20"/>
          <p:cNvSpPr txBox="1"/>
          <p:nvPr>
            <p:ph idx="15" type="subTitle"/>
          </p:nvPr>
        </p:nvSpPr>
        <p:spPr>
          <a:xfrm>
            <a:off x="6051999" y="2985541"/>
            <a:ext cx="2344200" cy="537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grpSp>
        <p:nvGrpSpPr>
          <p:cNvPr id="246" name="Google Shape;246;p20"/>
          <p:cNvGrpSpPr/>
          <p:nvPr/>
        </p:nvGrpSpPr>
        <p:grpSpPr>
          <a:xfrm>
            <a:off x="339300" y="339300"/>
            <a:ext cx="8465400" cy="4464888"/>
            <a:chOff x="339300" y="339300"/>
            <a:chExt cx="8465400" cy="4464888"/>
          </a:xfrm>
        </p:grpSpPr>
        <p:sp>
          <p:nvSpPr>
            <p:cNvPr id="247" name="Google Shape;247;p20"/>
            <p:cNvSpPr/>
            <p:nvPr/>
          </p:nvSpPr>
          <p:spPr>
            <a:xfrm>
              <a:off x="339300"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4453025"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a:blip r:embed="rId2">
            <a:alphaModFix amt="60000"/>
          </a:blip>
          <a:stretch>
            <a:fillRect/>
          </a:stretch>
        </p:blipFill>
        <p:spPr>
          <a:xfrm flipH="1" rot="10800000">
            <a:off x="163" y="0"/>
            <a:ext cx="9144003" cy="5143501"/>
          </a:xfrm>
          <a:prstGeom prst="rect">
            <a:avLst/>
          </a:prstGeom>
          <a:noFill/>
          <a:ln>
            <a:noFill/>
          </a:ln>
        </p:spPr>
      </p:pic>
      <p:sp>
        <p:nvSpPr>
          <p:cNvPr id="17" name="Google Shape;17;p3"/>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8" name="Google Shape;18;p3"/>
          <p:cNvSpPr txBox="1"/>
          <p:nvPr>
            <p:ph hasCustomPrompt="1" idx="2" type="title"/>
          </p:nvPr>
        </p:nvSpPr>
        <p:spPr>
          <a:xfrm>
            <a:off x="3856175" y="1729950"/>
            <a:ext cx="1431900" cy="8418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9" name="Google Shape;19;p3"/>
          <p:cNvGrpSpPr/>
          <p:nvPr/>
        </p:nvGrpSpPr>
        <p:grpSpPr>
          <a:xfrm>
            <a:off x="339300" y="339300"/>
            <a:ext cx="8465400" cy="4464888"/>
            <a:chOff x="339300" y="339300"/>
            <a:chExt cx="8465400" cy="4464888"/>
          </a:xfrm>
        </p:grpSpPr>
        <p:sp>
          <p:nvSpPr>
            <p:cNvPr id="20" name="Google Shape;20;p3"/>
            <p:cNvSpPr/>
            <p:nvPr/>
          </p:nvSpPr>
          <p:spPr>
            <a:xfrm rot="10800000">
              <a:off x="5404275" y="4256913"/>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10800000">
              <a:off x="339300" y="339300"/>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9" name="Shape 249"/>
        <p:cNvGrpSpPr/>
        <p:nvPr/>
      </p:nvGrpSpPr>
      <p:grpSpPr>
        <a:xfrm>
          <a:off x="0" y="0"/>
          <a:ext cx="0" cy="0"/>
          <a:chOff x="0" y="0"/>
          <a:chExt cx="0" cy="0"/>
        </a:xfrm>
      </p:grpSpPr>
      <p:pic>
        <p:nvPicPr>
          <p:cNvPr id="250" name="Google Shape;250;p21"/>
          <p:cNvPicPr preferRelativeResize="0"/>
          <p:nvPr/>
        </p:nvPicPr>
        <p:blipFill>
          <a:blip r:embed="rId2">
            <a:alphaModFix amt="60000"/>
          </a:blip>
          <a:stretch>
            <a:fillRect/>
          </a:stretch>
        </p:blipFill>
        <p:spPr>
          <a:xfrm flipH="1" rot="10800000">
            <a:off x="0" y="0"/>
            <a:ext cx="9144003" cy="5143501"/>
          </a:xfrm>
          <a:prstGeom prst="rect">
            <a:avLst/>
          </a:prstGeom>
          <a:noFill/>
          <a:ln>
            <a:noFill/>
          </a:ln>
        </p:spPr>
      </p:pic>
      <p:grpSp>
        <p:nvGrpSpPr>
          <p:cNvPr id="251" name="Google Shape;251;p21"/>
          <p:cNvGrpSpPr/>
          <p:nvPr/>
        </p:nvGrpSpPr>
        <p:grpSpPr>
          <a:xfrm rot="4810282">
            <a:off x="-2955716" y="2109845"/>
            <a:ext cx="5913944" cy="4082914"/>
            <a:chOff x="-971591" y="-1742433"/>
            <a:chExt cx="11057198" cy="7633753"/>
          </a:xfrm>
        </p:grpSpPr>
        <p:sp>
          <p:nvSpPr>
            <p:cNvPr id="252" name="Google Shape;252;p21"/>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69" name="Shape 269"/>
        <p:cNvGrpSpPr/>
        <p:nvPr/>
      </p:nvGrpSpPr>
      <p:grpSpPr>
        <a:xfrm>
          <a:off x="0" y="0"/>
          <a:ext cx="0" cy="0"/>
          <a:chOff x="0" y="0"/>
          <a:chExt cx="0" cy="0"/>
        </a:xfrm>
      </p:grpSpPr>
      <p:pic>
        <p:nvPicPr>
          <p:cNvPr id="270" name="Google Shape;270;p22"/>
          <p:cNvPicPr preferRelativeResize="0"/>
          <p:nvPr/>
        </p:nvPicPr>
        <p:blipFill>
          <a:blip r:embed="rId2">
            <a:alphaModFix amt="60000"/>
          </a:blip>
          <a:stretch>
            <a:fillRect/>
          </a:stretch>
        </p:blipFill>
        <p:spPr>
          <a:xfrm flipH="1" rot="10800000">
            <a:off x="163" y="0"/>
            <a:ext cx="9144003" cy="5143501"/>
          </a:xfrm>
          <a:prstGeom prst="rect">
            <a:avLst/>
          </a:prstGeom>
          <a:noFill/>
          <a:ln>
            <a:noFill/>
          </a:ln>
        </p:spPr>
      </p:pic>
      <p:grpSp>
        <p:nvGrpSpPr>
          <p:cNvPr id="271" name="Google Shape;271;p22"/>
          <p:cNvGrpSpPr/>
          <p:nvPr/>
        </p:nvGrpSpPr>
        <p:grpSpPr>
          <a:xfrm rot="-7432278">
            <a:off x="6137188" y="-1127149"/>
            <a:ext cx="5914189" cy="4083083"/>
            <a:chOff x="-971591" y="-1742433"/>
            <a:chExt cx="11057198" cy="7633753"/>
          </a:xfrm>
        </p:grpSpPr>
        <p:sp>
          <p:nvSpPr>
            <p:cNvPr id="272" name="Google Shape;272;p22"/>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2"/>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2"/>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2"/>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2"/>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2"/>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9" name="Shape 289"/>
        <p:cNvGrpSpPr/>
        <p:nvPr/>
      </p:nvGrpSpPr>
      <p:grpSpPr>
        <a:xfrm>
          <a:off x="0" y="0"/>
          <a:ext cx="0" cy="0"/>
          <a:chOff x="0" y="0"/>
          <a:chExt cx="0" cy="0"/>
        </a:xfrm>
      </p:grpSpPr>
      <p:pic>
        <p:nvPicPr>
          <p:cNvPr id="290" name="Google Shape;290;p23"/>
          <p:cNvPicPr preferRelativeResize="0"/>
          <p:nvPr/>
        </p:nvPicPr>
        <p:blipFill>
          <a:blip r:embed="rId2">
            <a:alphaModFix amt="60000"/>
          </a:blip>
          <a:stretch>
            <a:fillRect/>
          </a:stretch>
        </p:blipFill>
        <p:spPr>
          <a:xfrm flipH="1" rot="10800000">
            <a:off x="163" y="0"/>
            <a:ext cx="9144003" cy="5143501"/>
          </a:xfrm>
          <a:prstGeom prst="rect">
            <a:avLst/>
          </a:prstGeom>
          <a:noFill/>
          <a:ln>
            <a:noFill/>
          </a:ln>
        </p:spPr>
      </p:pic>
      <p:sp>
        <p:nvSpPr>
          <p:cNvPr id="291" name="Google Shape;291;p23"/>
          <p:cNvSpPr txBox="1"/>
          <p:nvPr>
            <p:ph hasCustomPrompt="1" type="title"/>
          </p:nvPr>
        </p:nvSpPr>
        <p:spPr>
          <a:xfrm>
            <a:off x="1564800" y="630263"/>
            <a:ext cx="6014400" cy="64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2" name="Google Shape;292;p23"/>
          <p:cNvSpPr txBox="1"/>
          <p:nvPr>
            <p:ph idx="1" type="subTitle"/>
          </p:nvPr>
        </p:nvSpPr>
        <p:spPr>
          <a:xfrm>
            <a:off x="1564800" y="1322638"/>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3" name="Google Shape;293;p23"/>
          <p:cNvSpPr txBox="1"/>
          <p:nvPr>
            <p:ph hasCustomPrompt="1" idx="2" type="title"/>
          </p:nvPr>
        </p:nvSpPr>
        <p:spPr>
          <a:xfrm>
            <a:off x="1564800" y="2002837"/>
            <a:ext cx="6014400" cy="64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4" name="Google Shape;294;p23"/>
          <p:cNvSpPr txBox="1"/>
          <p:nvPr>
            <p:ph idx="3" type="subTitle"/>
          </p:nvPr>
        </p:nvSpPr>
        <p:spPr>
          <a:xfrm>
            <a:off x="1564800" y="2695337"/>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5" name="Google Shape;295;p23"/>
          <p:cNvSpPr txBox="1"/>
          <p:nvPr>
            <p:ph hasCustomPrompt="1" idx="4" type="title"/>
          </p:nvPr>
        </p:nvSpPr>
        <p:spPr>
          <a:xfrm>
            <a:off x="1564800" y="3375537"/>
            <a:ext cx="6014400" cy="64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96" name="Google Shape;296;p23"/>
          <p:cNvSpPr txBox="1"/>
          <p:nvPr>
            <p:ph idx="5" type="subTitle"/>
          </p:nvPr>
        </p:nvSpPr>
        <p:spPr>
          <a:xfrm>
            <a:off x="1564800" y="4068036"/>
            <a:ext cx="60144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97" name="Google Shape;297;p23"/>
          <p:cNvGrpSpPr/>
          <p:nvPr/>
        </p:nvGrpSpPr>
        <p:grpSpPr>
          <a:xfrm>
            <a:off x="339300" y="339300"/>
            <a:ext cx="8465400" cy="4464888"/>
            <a:chOff x="339300" y="339300"/>
            <a:chExt cx="8465400" cy="4464888"/>
          </a:xfrm>
        </p:grpSpPr>
        <p:sp>
          <p:nvSpPr>
            <p:cNvPr id="298" name="Google Shape;298;p23"/>
            <p:cNvSpPr/>
            <p:nvPr/>
          </p:nvSpPr>
          <p:spPr>
            <a:xfrm>
              <a:off x="339300"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4453025"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00" name="Shape 300"/>
        <p:cNvGrpSpPr/>
        <p:nvPr/>
      </p:nvGrpSpPr>
      <p:grpSpPr>
        <a:xfrm>
          <a:off x="0" y="0"/>
          <a:ext cx="0" cy="0"/>
          <a:chOff x="0" y="0"/>
          <a:chExt cx="0" cy="0"/>
        </a:xfrm>
      </p:grpSpPr>
      <p:pic>
        <p:nvPicPr>
          <p:cNvPr id="301" name="Google Shape;301;p24"/>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302" name="Google Shape;302;p24"/>
          <p:cNvSpPr txBox="1"/>
          <p:nvPr>
            <p:ph type="ctrTitle"/>
          </p:nvPr>
        </p:nvSpPr>
        <p:spPr>
          <a:xfrm>
            <a:off x="2344175" y="640637"/>
            <a:ext cx="4379400" cy="89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3" name="Google Shape;303;p24"/>
          <p:cNvSpPr txBox="1"/>
          <p:nvPr>
            <p:ph idx="1" type="subTitle"/>
          </p:nvPr>
        </p:nvSpPr>
        <p:spPr>
          <a:xfrm>
            <a:off x="2344275" y="1528130"/>
            <a:ext cx="4379400" cy="12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04" name="Google Shape;304;p24"/>
          <p:cNvSpPr txBox="1"/>
          <p:nvPr/>
        </p:nvSpPr>
        <p:spPr>
          <a:xfrm>
            <a:off x="2420438" y="4010914"/>
            <a:ext cx="4379400" cy="45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Barlow"/>
                <a:ea typeface="Barlow"/>
                <a:cs typeface="Barlow"/>
                <a:sym typeface="Barlow"/>
              </a:rPr>
              <a:t>CREDITS: This presentation template was created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Slidesgo</a:t>
            </a:r>
            <a:r>
              <a:rPr lang="en" sz="1000" u="sng">
                <a:solidFill>
                  <a:schemeClr val="dk1"/>
                </a:solidFill>
                <a:latin typeface="Barlow"/>
                <a:ea typeface="Barlow"/>
                <a:cs typeface="Barlow"/>
                <a:sym typeface="Barlow"/>
              </a:rPr>
              <a:t>,</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5">
                  <a:extLst>
                    <a:ext uri="{A12FA001-AC4F-418D-AE19-62706E023703}">
                      <ahyp:hlinkClr val="tx"/>
                    </a:ext>
                  </a:extLst>
                </a:hlinkClick>
              </a:rPr>
              <a:t>Freepik</a:t>
            </a:r>
            <a:endParaRPr b="1" sz="1000" u="sng">
              <a:solidFill>
                <a:schemeClr val="dk1"/>
              </a:solidFill>
              <a:latin typeface="Barlow"/>
              <a:ea typeface="Barlow"/>
              <a:cs typeface="Barlow"/>
              <a:sym typeface="Barlow"/>
            </a:endParaRPr>
          </a:p>
        </p:txBody>
      </p:sp>
      <p:grpSp>
        <p:nvGrpSpPr>
          <p:cNvPr id="305" name="Google Shape;305;p24"/>
          <p:cNvGrpSpPr/>
          <p:nvPr/>
        </p:nvGrpSpPr>
        <p:grpSpPr>
          <a:xfrm>
            <a:off x="339300" y="339300"/>
            <a:ext cx="8465400" cy="4464888"/>
            <a:chOff x="339300" y="339300"/>
            <a:chExt cx="8465400" cy="4464888"/>
          </a:xfrm>
        </p:grpSpPr>
        <p:sp>
          <p:nvSpPr>
            <p:cNvPr id="306" name="Google Shape;306;p24"/>
            <p:cNvSpPr/>
            <p:nvPr/>
          </p:nvSpPr>
          <p:spPr>
            <a:xfrm flipH="1">
              <a:off x="5404275"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flipH="1">
              <a:off x="339300"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08" name="Shape 308"/>
        <p:cNvGrpSpPr/>
        <p:nvPr/>
      </p:nvGrpSpPr>
      <p:grpSpPr>
        <a:xfrm>
          <a:off x="0" y="0"/>
          <a:ext cx="0" cy="0"/>
          <a:chOff x="0" y="0"/>
          <a:chExt cx="0" cy="0"/>
        </a:xfrm>
      </p:grpSpPr>
      <p:pic>
        <p:nvPicPr>
          <p:cNvPr id="309" name="Google Shape;309;p25"/>
          <p:cNvPicPr preferRelativeResize="0"/>
          <p:nvPr/>
        </p:nvPicPr>
        <p:blipFill>
          <a:blip r:embed="rId2">
            <a:alphaModFix amt="60000"/>
          </a:blip>
          <a:stretch>
            <a:fillRect/>
          </a:stretch>
        </p:blipFill>
        <p:spPr>
          <a:xfrm>
            <a:off x="163" y="0"/>
            <a:ext cx="9144003" cy="5143501"/>
          </a:xfrm>
          <a:prstGeom prst="rect">
            <a:avLst/>
          </a:prstGeom>
          <a:noFill/>
          <a:ln>
            <a:noFill/>
          </a:ln>
        </p:spPr>
      </p:pic>
      <p:grpSp>
        <p:nvGrpSpPr>
          <p:cNvPr id="310" name="Google Shape;310;p25"/>
          <p:cNvGrpSpPr/>
          <p:nvPr/>
        </p:nvGrpSpPr>
        <p:grpSpPr>
          <a:xfrm rot="-1963143">
            <a:off x="-3880216" y="-1606662"/>
            <a:ext cx="7626093" cy="8060628"/>
            <a:chOff x="96600" y="-74700"/>
            <a:chExt cx="7626375" cy="6816675"/>
          </a:xfrm>
        </p:grpSpPr>
        <p:sp>
          <p:nvSpPr>
            <p:cNvPr id="311" name="Google Shape;311;p25"/>
            <p:cNvSpPr/>
            <p:nvPr/>
          </p:nvSpPr>
          <p:spPr>
            <a:xfrm>
              <a:off x="96600" y="-74700"/>
              <a:ext cx="6880150" cy="5124875"/>
            </a:xfrm>
            <a:custGeom>
              <a:rect b="b" l="l" r="r" t="t"/>
              <a:pathLst>
                <a:path extrusionOk="0" fill="none" h="204995" w="275206">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a:off x="2407075" y="321325"/>
              <a:ext cx="4787650" cy="4958225"/>
            </a:xfrm>
            <a:custGeom>
              <a:rect b="b" l="l" r="r" t="t"/>
              <a:pathLst>
                <a:path extrusionOk="0" fill="none" h="198329" w="191506">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cap="flat" cmpd="sng" w="457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a:off x="771525" y="2426825"/>
              <a:ext cx="6951450" cy="4315150"/>
            </a:xfrm>
            <a:custGeom>
              <a:rect b="b" l="l" r="r" t="t"/>
              <a:pathLst>
                <a:path extrusionOk="0" fill="none" h="172606" w="278058">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cap="flat" cmpd="sng" w="5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14" name="Shape 314"/>
        <p:cNvGrpSpPr/>
        <p:nvPr/>
      </p:nvGrpSpPr>
      <p:grpSpPr>
        <a:xfrm>
          <a:off x="0" y="0"/>
          <a:ext cx="0" cy="0"/>
          <a:chOff x="0" y="0"/>
          <a:chExt cx="0" cy="0"/>
        </a:xfrm>
      </p:grpSpPr>
      <p:pic>
        <p:nvPicPr>
          <p:cNvPr id="315" name="Google Shape;315;p26"/>
          <p:cNvPicPr preferRelativeResize="0"/>
          <p:nvPr/>
        </p:nvPicPr>
        <p:blipFill>
          <a:blip r:embed="rId2">
            <a:alphaModFix amt="60000"/>
          </a:blip>
          <a:stretch>
            <a:fillRect/>
          </a:stretch>
        </p:blipFill>
        <p:spPr>
          <a:xfrm flipH="1" rot="10800000">
            <a:off x="163" y="0"/>
            <a:ext cx="9144003" cy="5143501"/>
          </a:xfrm>
          <a:prstGeom prst="rect">
            <a:avLst/>
          </a:prstGeom>
          <a:noFill/>
          <a:ln>
            <a:noFill/>
          </a:ln>
        </p:spPr>
      </p:pic>
      <p:grpSp>
        <p:nvGrpSpPr>
          <p:cNvPr id="316" name="Google Shape;316;p26"/>
          <p:cNvGrpSpPr/>
          <p:nvPr/>
        </p:nvGrpSpPr>
        <p:grpSpPr>
          <a:xfrm rot="4810282">
            <a:off x="-2955716" y="2109845"/>
            <a:ext cx="5913944" cy="4082914"/>
            <a:chOff x="-971591" y="-1742433"/>
            <a:chExt cx="11057198" cy="7633753"/>
          </a:xfrm>
        </p:grpSpPr>
        <p:sp>
          <p:nvSpPr>
            <p:cNvPr id="317" name="Google Shape;317;p26"/>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pic>
        <p:nvPicPr>
          <p:cNvPr id="23" name="Google Shape;23;p4"/>
          <p:cNvPicPr preferRelativeResize="0"/>
          <p:nvPr/>
        </p:nvPicPr>
        <p:blipFill>
          <a:blip r:embed="rId2">
            <a:alphaModFix amt="60000"/>
          </a:blip>
          <a:stretch>
            <a:fillRect/>
          </a:stretch>
        </p:blipFill>
        <p:spPr>
          <a:xfrm flipH="1">
            <a:off x="163" y="0"/>
            <a:ext cx="9144003" cy="5143501"/>
          </a:xfrm>
          <a:prstGeom prst="rect">
            <a:avLst/>
          </a:prstGeom>
          <a:noFill/>
          <a:ln>
            <a:noFill/>
          </a:ln>
        </p:spPr>
      </p:pic>
      <p:sp>
        <p:nvSpPr>
          <p:cNvPr id="24" name="Google Shape;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5" name="Google Shape;25;p4"/>
          <p:cNvSpPr txBox="1"/>
          <p:nvPr>
            <p:ph idx="1" type="body"/>
          </p:nvPr>
        </p:nvSpPr>
        <p:spPr>
          <a:xfrm>
            <a:off x="720000" y="1152475"/>
            <a:ext cx="3915600" cy="143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pic>
        <p:nvPicPr>
          <p:cNvPr id="27" name="Google Shape;27;p5"/>
          <p:cNvPicPr preferRelativeResize="0"/>
          <p:nvPr/>
        </p:nvPicPr>
        <p:blipFill>
          <a:blip r:embed="rId2">
            <a:alphaModFix amt="60000"/>
          </a:blip>
          <a:stretch>
            <a:fillRect/>
          </a:stretch>
        </p:blipFill>
        <p:spPr>
          <a:xfrm flipH="1">
            <a:off x="0" y="0"/>
            <a:ext cx="9144003" cy="5143501"/>
          </a:xfrm>
          <a:prstGeom prst="rect">
            <a:avLst/>
          </a:prstGeom>
          <a:noFill/>
          <a:ln>
            <a:noFill/>
          </a:ln>
        </p:spPr>
      </p:pic>
      <p:grpSp>
        <p:nvGrpSpPr>
          <p:cNvPr id="28" name="Google Shape;28;p5"/>
          <p:cNvGrpSpPr/>
          <p:nvPr/>
        </p:nvGrpSpPr>
        <p:grpSpPr>
          <a:xfrm flipH="1" rot="-7165001">
            <a:off x="5915668" y="352447"/>
            <a:ext cx="5914041" cy="4082981"/>
            <a:chOff x="-971591" y="-1742433"/>
            <a:chExt cx="11057198" cy="7633753"/>
          </a:xfrm>
        </p:grpSpPr>
        <p:sp>
          <p:nvSpPr>
            <p:cNvPr id="29" name="Google Shape;29;p5"/>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idx="1" type="subTitle"/>
          </p:nvPr>
        </p:nvSpPr>
        <p:spPr>
          <a:xfrm>
            <a:off x="872400" y="2331200"/>
            <a:ext cx="2907600" cy="420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46" name="Google Shape;46;p5"/>
          <p:cNvSpPr txBox="1"/>
          <p:nvPr>
            <p:ph idx="2" type="subTitle"/>
          </p:nvPr>
        </p:nvSpPr>
        <p:spPr>
          <a:xfrm>
            <a:off x="4374875" y="2331200"/>
            <a:ext cx="2907600" cy="42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rtl="0"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p:txBody>
      </p:sp>
      <p:sp>
        <p:nvSpPr>
          <p:cNvPr id="47" name="Google Shape;47;p5"/>
          <p:cNvSpPr txBox="1"/>
          <p:nvPr>
            <p:ph idx="3" type="subTitle"/>
          </p:nvPr>
        </p:nvSpPr>
        <p:spPr>
          <a:xfrm>
            <a:off x="872388" y="2653750"/>
            <a:ext cx="2907600" cy="16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 name="Google Shape;48;p5"/>
          <p:cNvSpPr txBox="1"/>
          <p:nvPr>
            <p:ph idx="4" type="subTitle"/>
          </p:nvPr>
        </p:nvSpPr>
        <p:spPr>
          <a:xfrm>
            <a:off x="4374863" y="2653750"/>
            <a:ext cx="2907600" cy="16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 name="Google Shape;4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0" name="Google Shape;50;p5"/>
          <p:cNvGrpSpPr/>
          <p:nvPr/>
        </p:nvGrpSpPr>
        <p:grpSpPr>
          <a:xfrm>
            <a:off x="339300" y="339300"/>
            <a:ext cx="8465400" cy="4464888"/>
            <a:chOff x="339300" y="339300"/>
            <a:chExt cx="8465400" cy="4464888"/>
          </a:xfrm>
        </p:grpSpPr>
        <p:sp>
          <p:nvSpPr>
            <p:cNvPr id="51" name="Google Shape;51;p5"/>
            <p:cNvSpPr/>
            <p:nvPr/>
          </p:nvSpPr>
          <p:spPr>
            <a:xfrm flipH="1" rot="10800000">
              <a:off x="339300" y="4256913"/>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rot="10800000">
              <a:off x="4453025" y="339300"/>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id="54" name="Google Shape;54;p6"/>
          <p:cNvPicPr preferRelativeResize="0"/>
          <p:nvPr/>
        </p:nvPicPr>
        <p:blipFill>
          <a:blip r:embed="rId2">
            <a:alphaModFix amt="60000"/>
          </a:blip>
          <a:stretch>
            <a:fillRect/>
          </a:stretch>
        </p:blipFill>
        <p:spPr>
          <a:xfrm flipH="1">
            <a:off x="0" y="0"/>
            <a:ext cx="9144003" cy="5143501"/>
          </a:xfrm>
          <a:prstGeom prst="rect">
            <a:avLst/>
          </a:prstGeom>
          <a:noFill/>
          <a:ln>
            <a:noFill/>
          </a:ln>
        </p:spPr>
      </p:pic>
      <p:grpSp>
        <p:nvGrpSpPr>
          <p:cNvPr id="55" name="Google Shape;55;p6"/>
          <p:cNvGrpSpPr/>
          <p:nvPr/>
        </p:nvGrpSpPr>
        <p:grpSpPr>
          <a:xfrm rot="9063778">
            <a:off x="6936483" y="1816650"/>
            <a:ext cx="5914258" cy="4083131"/>
            <a:chOff x="-971591" y="-1742433"/>
            <a:chExt cx="11057198" cy="7633753"/>
          </a:xfrm>
        </p:grpSpPr>
        <p:sp>
          <p:nvSpPr>
            <p:cNvPr id="56" name="Google Shape;56;p6"/>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3" name="Google Shape;73;p6"/>
          <p:cNvGrpSpPr/>
          <p:nvPr/>
        </p:nvGrpSpPr>
        <p:grpSpPr>
          <a:xfrm>
            <a:off x="339300" y="339300"/>
            <a:ext cx="8465400" cy="4464888"/>
            <a:chOff x="339300" y="339300"/>
            <a:chExt cx="8465400" cy="4464888"/>
          </a:xfrm>
        </p:grpSpPr>
        <p:sp>
          <p:nvSpPr>
            <p:cNvPr id="74" name="Google Shape;74;p6"/>
            <p:cNvSpPr/>
            <p:nvPr/>
          </p:nvSpPr>
          <p:spPr>
            <a:xfrm>
              <a:off x="339300"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4453025"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pic>
        <p:nvPicPr>
          <p:cNvPr id="77" name="Google Shape;77;p7"/>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78" name="Google Shape;78;p7"/>
          <p:cNvSpPr txBox="1"/>
          <p:nvPr>
            <p:ph type="title"/>
          </p:nvPr>
        </p:nvSpPr>
        <p:spPr>
          <a:xfrm>
            <a:off x="3777100" y="445025"/>
            <a:ext cx="4651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79" name="Google Shape;79;p7"/>
          <p:cNvSpPr txBox="1"/>
          <p:nvPr>
            <p:ph idx="1" type="body"/>
          </p:nvPr>
        </p:nvSpPr>
        <p:spPr>
          <a:xfrm>
            <a:off x="3777100" y="1253350"/>
            <a:ext cx="4651800" cy="2460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80" name="Google Shape;80;p7"/>
          <p:cNvSpPr/>
          <p:nvPr>
            <p:ph idx="2" type="pic"/>
          </p:nvPr>
        </p:nvSpPr>
        <p:spPr>
          <a:xfrm>
            <a:off x="0" y="0"/>
            <a:ext cx="3236700" cy="51435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pic>
        <p:nvPicPr>
          <p:cNvPr id="82" name="Google Shape;82;p8"/>
          <p:cNvPicPr preferRelativeResize="0"/>
          <p:nvPr/>
        </p:nvPicPr>
        <p:blipFill>
          <a:blip r:embed="rId2">
            <a:alphaModFix amt="60000"/>
          </a:blip>
          <a:stretch>
            <a:fillRect/>
          </a:stretch>
        </p:blipFill>
        <p:spPr>
          <a:xfrm flipH="1">
            <a:off x="0" y="0"/>
            <a:ext cx="9144003" cy="5143501"/>
          </a:xfrm>
          <a:prstGeom prst="rect">
            <a:avLst/>
          </a:prstGeom>
          <a:noFill/>
          <a:ln>
            <a:noFill/>
          </a:ln>
        </p:spPr>
      </p:pic>
      <p:sp>
        <p:nvSpPr>
          <p:cNvPr id="83" name="Google Shape;8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84" name="Google Shape;84;p8"/>
          <p:cNvGrpSpPr/>
          <p:nvPr/>
        </p:nvGrpSpPr>
        <p:grpSpPr>
          <a:xfrm>
            <a:off x="339300" y="339300"/>
            <a:ext cx="8465400" cy="4464888"/>
            <a:chOff x="339300" y="339300"/>
            <a:chExt cx="8465400" cy="4464888"/>
          </a:xfrm>
        </p:grpSpPr>
        <p:sp>
          <p:nvSpPr>
            <p:cNvPr id="85" name="Google Shape;85;p8"/>
            <p:cNvSpPr/>
            <p:nvPr/>
          </p:nvSpPr>
          <p:spPr>
            <a:xfrm flipH="1">
              <a:off x="5404275" y="339300"/>
              <a:ext cx="3400425" cy="547275"/>
            </a:xfrm>
            <a:custGeom>
              <a:rect b="b" l="l" r="r" t="t"/>
              <a:pathLst>
                <a:path extrusionOk="0" fill="none" h="21891" w="136017">
                  <a:moveTo>
                    <a:pt x="1" y="21890"/>
                  </a:moveTo>
                  <a:lnTo>
                    <a:pt x="1" y="1"/>
                  </a:lnTo>
                  <a:lnTo>
                    <a:pt x="136017" y="1"/>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339300" y="2259713"/>
              <a:ext cx="4351675" cy="2544475"/>
            </a:xfrm>
            <a:custGeom>
              <a:rect b="b" l="l" r="r" t="t"/>
              <a:pathLst>
                <a:path extrusionOk="0" fill="none" h="101779" w="174067">
                  <a:moveTo>
                    <a:pt x="174067" y="0"/>
                  </a:moveTo>
                  <a:lnTo>
                    <a:pt x="174067" y="101778"/>
                  </a:lnTo>
                  <a:lnTo>
                    <a:pt x="1" y="101778"/>
                  </a:lnTo>
                </a:path>
              </a:pathLst>
            </a:custGeom>
            <a:noFill/>
            <a:ln cap="flat" cmpd="sng" w="9700">
              <a:solidFill>
                <a:schemeClr val="dk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pic>
        <p:nvPicPr>
          <p:cNvPr id="88" name="Google Shape;88;p9"/>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89" name="Google Shape;89;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p:nvPr>
            <p:ph idx="2" type="pic"/>
          </p:nvPr>
        </p:nvSpPr>
        <p:spPr>
          <a:xfrm>
            <a:off x="0" y="0"/>
            <a:ext cx="9144000" cy="5143500"/>
          </a:xfrm>
          <a:prstGeom prst="rect">
            <a:avLst/>
          </a:prstGeom>
          <a:noFill/>
          <a:ln>
            <a:noFill/>
          </a:ln>
        </p:spPr>
      </p:sp>
      <p:sp>
        <p:nvSpPr>
          <p:cNvPr id="93" name="Google Shape;93;p10"/>
          <p:cNvSpPr txBox="1"/>
          <p:nvPr>
            <p:ph type="title"/>
          </p:nvPr>
        </p:nvSpPr>
        <p:spPr>
          <a:xfrm>
            <a:off x="720000" y="3859100"/>
            <a:ext cx="7704000" cy="7494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2pPr>
            <a:lvl3pPr lvl="2"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3pPr>
            <a:lvl4pPr lvl="3"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4pPr>
            <a:lvl5pPr lvl="4"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5pPr>
            <a:lvl6pPr lvl="5"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6pPr>
            <a:lvl7pPr lvl="6"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7pPr>
            <a:lvl8pPr lvl="7"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8pPr>
            <a:lvl9pPr lvl="8" rtl="0" algn="ctr">
              <a:spcBef>
                <a:spcPts val="0"/>
              </a:spcBef>
              <a:spcAft>
                <a:spcPts val="0"/>
              </a:spcAft>
              <a:buSzPts val="3000"/>
              <a:buFont typeface="Bai Jamjuree Medium"/>
              <a:buNone/>
              <a:defRPr b="0">
                <a:latin typeface="Bai Jamjuree Medium"/>
                <a:ea typeface="Bai Jamjuree Medium"/>
                <a:cs typeface="Bai Jamjuree Medium"/>
                <a:sym typeface="Bai Jamjuree Medium"/>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Bai Jamjuree Medium"/>
              <a:buNone/>
              <a:defRPr sz="3000">
                <a:solidFill>
                  <a:schemeClr val="dk1"/>
                </a:solidFill>
                <a:latin typeface="Bai Jamjuree Medium"/>
                <a:ea typeface="Bai Jamjuree Medium"/>
                <a:cs typeface="Bai Jamjuree Medium"/>
                <a:sym typeface="Bai Jamjuree Medium"/>
              </a:defRPr>
            </a:lvl1pPr>
            <a:lvl2pPr lvl="1"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000"/>
              <a:buFont typeface="Bai Jamjuree"/>
              <a:buNone/>
              <a:defRPr b="1" sz="3000">
                <a:solidFill>
                  <a:schemeClr val="dk1"/>
                </a:solidFill>
                <a:latin typeface="Bai Jamjuree"/>
                <a:ea typeface="Bai Jamjuree"/>
                <a:cs typeface="Bai Jamjuree"/>
                <a:sym typeface="Bai Jamjure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7"/>
          <p:cNvSpPr txBox="1"/>
          <p:nvPr>
            <p:ph type="ctrTitle"/>
          </p:nvPr>
        </p:nvSpPr>
        <p:spPr>
          <a:xfrm>
            <a:off x="437050" y="381075"/>
            <a:ext cx="7467300" cy="1585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2900"/>
              <a:t>Network Intrusion Detection using Natural Language Processing and Ensemble Machine Learning</a:t>
            </a:r>
            <a:endParaRPr sz="2900"/>
          </a:p>
        </p:txBody>
      </p:sp>
      <p:sp>
        <p:nvSpPr>
          <p:cNvPr id="338" name="Google Shape;338;p27"/>
          <p:cNvSpPr txBox="1"/>
          <p:nvPr>
            <p:ph idx="1" type="subTitle"/>
          </p:nvPr>
        </p:nvSpPr>
        <p:spPr>
          <a:xfrm>
            <a:off x="3111725" y="3676238"/>
            <a:ext cx="5682300" cy="40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latin typeface="Bai Jamjuree Medium"/>
                <a:ea typeface="Bai Jamjuree Medium"/>
                <a:cs typeface="Bai Jamjuree Medium"/>
                <a:sym typeface="Bai Jamjuree Medium"/>
              </a:rPr>
              <a:t>Submitted by: GM Mohaiminuzzaman Apurbo</a:t>
            </a:r>
            <a:endParaRPr>
              <a:latin typeface="Bai Jamjuree Medium"/>
              <a:ea typeface="Bai Jamjuree Medium"/>
              <a:cs typeface="Bai Jamjuree Medium"/>
              <a:sym typeface="Bai Jamjuree Medium"/>
            </a:endParaRPr>
          </a:p>
          <a:p>
            <a:pPr indent="0" lvl="0" marL="0" rtl="0" algn="r">
              <a:spcBef>
                <a:spcPts val="0"/>
              </a:spcBef>
              <a:spcAft>
                <a:spcPts val="0"/>
              </a:spcAft>
              <a:buNone/>
            </a:pPr>
            <a:r>
              <a:rPr lang="en">
                <a:latin typeface="Bai Jamjuree Medium"/>
                <a:ea typeface="Bai Jamjuree Medium"/>
                <a:cs typeface="Bai Jamjuree Medium"/>
                <a:sym typeface="Bai Jamjuree Medium"/>
              </a:rPr>
              <a:t>ID: 20301100</a:t>
            </a:r>
            <a:endParaRPr>
              <a:latin typeface="Bai Jamjuree Medium"/>
              <a:ea typeface="Bai Jamjuree Medium"/>
              <a:cs typeface="Bai Jamjuree Medium"/>
              <a:sym typeface="Bai Jamjuree Medium"/>
            </a:endParaRPr>
          </a:p>
          <a:p>
            <a:pPr indent="0" lvl="0" marL="0" rtl="0" algn="r">
              <a:spcBef>
                <a:spcPts val="0"/>
              </a:spcBef>
              <a:spcAft>
                <a:spcPts val="0"/>
              </a:spcAft>
              <a:buNone/>
            </a:pPr>
            <a:r>
              <a:rPr lang="en">
                <a:latin typeface="Bai Jamjuree Medium"/>
                <a:ea typeface="Bai Jamjuree Medium"/>
                <a:cs typeface="Bai Jamjuree Medium"/>
                <a:sym typeface="Bai Jamjuree Medium"/>
              </a:rPr>
              <a:t>Submitted to: Annajiat Alim Rasel</a:t>
            </a:r>
            <a:endParaRPr>
              <a:latin typeface="Bai Jamjuree Medium"/>
              <a:ea typeface="Bai Jamjuree Medium"/>
              <a:cs typeface="Bai Jamjuree Medium"/>
              <a:sym typeface="Bai Jamjuree Medium"/>
            </a:endParaRPr>
          </a:p>
          <a:p>
            <a:pPr indent="0" lvl="0" marL="0" rtl="0" algn="r">
              <a:spcBef>
                <a:spcPts val="0"/>
              </a:spcBef>
              <a:spcAft>
                <a:spcPts val="0"/>
              </a:spcAft>
              <a:buNone/>
            </a:pPr>
            <a:r>
              <a:rPr lang="en">
                <a:latin typeface="Bai Jamjuree Medium"/>
                <a:ea typeface="Bai Jamjuree Medium"/>
                <a:cs typeface="Bai Jamjuree Medium"/>
                <a:sym typeface="Bai Jamjuree Medium"/>
              </a:rPr>
              <a:t>RA: Farah &amp; Sabbir</a:t>
            </a:r>
            <a:endParaRPr>
              <a:latin typeface="Bai Jamjuree Medium"/>
              <a:ea typeface="Bai Jamjuree Medium"/>
              <a:cs typeface="Bai Jamjuree Medium"/>
              <a:sym typeface="Bai Jamjuree Medium"/>
            </a:endParaRPr>
          </a:p>
        </p:txBody>
      </p:sp>
      <p:sp>
        <p:nvSpPr>
          <p:cNvPr id="339" name="Google Shape;339;p27"/>
          <p:cNvSpPr txBox="1"/>
          <p:nvPr/>
        </p:nvSpPr>
        <p:spPr>
          <a:xfrm>
            <a:off x="437050" y="4085750"/>
            <a:ext cx="6108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Bai Jamjuree"/>
                <a:ea typeface="Bai Jamjuree"/>
                <a:cs typeface="Bai Jamjuree"/>
                <a:sym typeface="Bai Jamjuree"/>
              </a:rPr>
              <a:t>Individual Task-1</a:t>
            </a:r>
            <a:endParaRPr sz="1500">
              <a:solidFill>
                <a:schemeClr val="dk1"/>
              </a:solidFill>
              <a:latin typeface="Bai Jamjuree"/>
              <a:ea typeface="Bai Jamjuree"/>
              <a:cs typeface="Bai Jamjuree"/>
              <a:sym typeface="Bai Jamjuree"/>
            </a:endParaRPr>
          </a:p>
          <a:p>
            <a:pPr indent="0" lvl="0" marL="0" rtl="0" algn="l">
              <a:spcBef>
                <a:spcPts val="0"/>
              </a:spcBef>
              <a:spcAft>
                <a:spcPts val="0"/>
              </a:spcAft>
              <a:buNone/>
            </a:pPr>
            <a:r>
              <a:rPr lang="en" sz="1500">
                <a:solidFill>
                  <a:schemeClr val="dk1"/>
                </a:solidFill>
                <a:latin typeface="Bai Jamjuree"/>
                <a:ea typeface="Bai Jamjuree"/>
                <a:cs typeface="Bai Jamjuree"/>
                <a:sym typeface="Bai Jamjuree"/>
              </a:rPr>
              <a:t>Group-40</a:t>
            </a:r>
            <a:endParaRPr sz="1500">
              <a:solidFill>
                <a:schemeClr val="dk1"/>
              </a:solidFill>
              <a:latin typeface="Bai Jamjuree"/>
              <a:ea typeface="Bai Jamjuree"/>
              <a:cs typeface="Bai Jamjuree"/>
              <a:sym typeface="Bai Jamjur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Methodology</a:t>
            </a:r>
            <a:endParaRPr sz="3400"/>
          </a:p>
        </p:txBody>
      </p:sp>
      <p:sp>
        <p:nvSpPr>
          <p:cNvPr id="426" name="Google Shape;426;p36"/>
          <p:cNvSpPr txBox="1"/>
          <p:nvPr/>
        </p:nvSpPr>
        <p:spPr>
          <a:xfrm>
            <a:off x="839925" y="1107175"/>
            <a:ext cx="6108600" cy="3095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800"/>
              </a:spcBef>
              <a:spcAft>
                <a:spcPts val="0"/>
              </a:spcAft>
              <a:buClr>
                <a:schemeClr val="dk1"/>
              </a:buClr>
              <a:buSzPts val="1400"/>
              <a:buFont typeface="Bai Jamjuree Medium"/>
              <a:buChar char="●"/>
            </a:pPr>
            <a:r>
              <a:rPr lang="en">
                <a:solidFill>
                  <a:schemeClr val="dk1"/>
                </a:solidFill>
                <a:latin typeface="Bai Jamjuree Medium"/>
                <a:ea typeface="Bai Jamjuree Medium"/>
                <a:cs typeface="Bai Jamjuree Medium"/>
                <a:sym typeface="Bai Jamjuree Medium"/>
              </a:rPr>
              <a:t>Natural Language Processing: The gensim tool is used to convert the paragraphs into vectors using the doc2vec model. This allows for the representation of the textual information in a fixed length vector format that can be used for further analysis.</a:t>
            </a:r>
            <a:endParaRPr>
              <a:solidFill>
                <a:schemeClr val="dk1"/>
              </a:solidFill>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Clr>
                <a:schemeClr val="dk1"/>
              </a:buClr>
              <a:buSzPts val="1400"/>
              <a:buFont typeface="Bai Jamjuree Medium"/>
              <a:buChar char="●"/>
            </a:pPr>
            <a:r>
              <a:rPr lang="en">
                <a:solidFill>
                  <a:schemeClr val="dk1"/>
                </a:solidFill>
                <a:latin typeface="Bai Jamjuree Medium"/>
                <a:ea typeface="Bai Jamjuree Medium"/>
                <a:cs typeface="Bai Jamjuree Medium"/>
                <a:sym typeface="Bai Jamjuree Medium"/>
              </a:rPr>
              <a:t>Conversion of HTTP requests to Corpus: A preprocessing tool is used to extract pertinent information from the HTTP requests and translate them into English. </a:t>
            </a:r>
            <a:endParaRPr>
              <a:solidFill>
                <a:schemeClr val="dk1"/>
              </a:solidFill>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Clr>
                <a:schemeClr val="dk1"/>
              </a:buClr>
              <a:buSzPts val="1400"/>
              <a:buFont typeface="Bai Jamjuree Medium"/>
              <a:buChar char="●"/>
            </a:pPr>
            <a:r>
              <a:rPr lang="en">
                <a:solidFill>
                  <a:schemeClr val="dk1"/>
                </a:solidFill>
                <a:latin typeface="Bai Jamjuree Medium"/>
                <a:ea typeface="Bai Jamjuree Medium"/>
                <a:cs typeface="Bai Jamjuree Medium"/>
                <a:sym typeface="Bai Jamjuree Medium"/>
              </a:rPr>
              <a:t>Construction of Vector Space Model: the documents in the corpus are then converted into vector space models using gensim.</a:t>
            </a:r>
            <a:endParaRPr>
              <a:solidFill>
                <a:schemeClr val="dk1"/>
              </a:solidFill>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Clr>
                <a:schemeClr val="dk1"/>
              </a:buClr>
              <a:buSzPts val="1400"/>
              <a:buFont typeface="Bai Jamjuree Medium"/>
              <a:buChar char="●"/>
            </a:pPr>
            <a:r>
              <a:rPr lang="en">
                <a:solidFill>
                  <a:schemeClr val="dk1"/>
                </a:solidFill>
                <a:latin typeface="Bai Jamjuree Medium"/>
                <a:ea typeface="Bai Jamjuree Medium"/>
                <a:cs typeface="Bai Jamjuree Medium"/>
                <a:sym typeface="Bai Jamjuree Medium"/>
              </a:rPr>
              <a:t>Ensemble Machine Learning: it is a two-stage framework where supervised classifiers are used for classifying the data.</a:t>
            </a:r>
            <a:endParaRPr>
              <a:solidFill>
                <a:schemeClr val="dk1"/>
              </a:solidFill>
              <a:latin typeface="Bai Jamjuree Medium"/>
              <a:ea typeface="Bai Jamjuree Medium"/>
              <a:cs typeface="Bai Jamjuree Medium"/>
              <a:sym typeface="Bai Jamjuree Medium"/>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&amp; Results</a:t>
            </a:r>
            <a:endParaRPr/>
          </a:p>
        </p:txBody>
      </p:sp>
      <p:sp>
        <p:nvSpPr>
          <p:cNvPr id="432" name="Google Shape;432;p37"/>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Dataset &amp; Results</a:t>
            </a:r>
            <a:endParaRPr sz="3400"/>
          </a:p>
        </p:txBody>
      </p:sp>
      <p:sp>
        <p:nvSpPr>
          <p:cNvPr id="438" name="Google Shape;438;p38"/>
          <p:cNvSpPr txBox="1"/>
          <p:nvPr/>
        </p:nvSpPr>
        <p:spPr>
          <a:xfrm>
            <a:off x="945975" y="1499575"/>
            <a:ext cx="61086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Bai Jamjuree Medium"/>
              <a:buChar char="❏"/>
            </a:pPr>
            <a:r>
              <a:rPr lang="en" sz="1500">
                <a:solidFill>
                  <a:schemeClr val="dk1"/>
                </a:solidFill>
                <a:latin typeface="Bai Jamjuree Medium"/>
                <a:ea typeface="Bai Jamjuree Medium"/>
                <a:cs typeface="Bai Jamjuree Medium"/>
                <a:sym typeface="Bai Jamjuree Medium"/>
              </a:rPr>
              <a:t>The  HTTP DATASET CSIC 2010 is used to validate their proposed method for network intrusion detection. This dataset contains normal and anomalous HTTP requests targeted at an e-Commerce web application</a:t>
            </a:r>
            <a:endParaRPr sz="1500">
              <a:solidFill>
                <a:schemeClr val="dk1"/>
              </a:solidFill>
              <a:latin typeface="Bai Jamjuree Medium"/>
              <a:ea typeface="Bai Jamjuree Medium"/>
              <a:cs typeface="Bai Jamjuree Medium"/>
              <a:sym typeface="Bai Jamjuree Medium"/>
            </a:endParaRPr>
          </a:p>
          <a:p>
            <a:pPr indent="-323850" lvl="0" marL="457200" rtl="0" algn="l">
              <a:spcBef>
                <a:spcPts val="0"/>
              </a:spcBef>
              <a:spcAft>
                <a:spcPts val="0"/>
              </a:spcAft>
              <a:buClr>
                <a:schemeClr val="dk1"/>
              </a:buClr>
              <a:buSzPts val="1500"/>
              <a:buFont typeface="Bai Jamjuree Medium"/>
              <a:buChar char="❏"/>
            </a:pPr>
            <a:r>
              <a:rPr lang="en" sz="1500">
                <a:solidFill>
                  <a:schemeClr val="dk1"/>
                </a:solidFill>
                <a:latin typeface="Bai Jamjuree Medium"/>
                <a:ea typeface="Bai Jamjuree Medium"/>
                <a:cs typeface="Bai Jamjuree Medium"/>
                <a:sym typeface="Bai Jamjuree Medium"/>
              </a:rPr>
              <a:t>The results of the experiment showed that the proposed NLPIDS outperformed existing methods in terms of its F1-score (0.999) and false alarm rate (0.007) [6a]. The system demonstrated high accuracy in detecting network intrusions, including unknown or zero-day attacks [6a].</a:t>
            </a:r>
            <a:endParaRPr sz="1500">
              <a:solidFill>
                <a:schemeClr val="dk1"/>
              </a:solidFill>
              <a:latin typeface="Bai Jamjuree Medium"/>
              <a:ea typeface="Bai Jamjuree Medium"/>
              <a:cs typeface="Bai Jamjuree Medium"/>
              <a:sym typeface="Bai Jamjuree Medium"/>
            </a:endParaRPr>
          </a:p>
          <a:p>
            <a:pPr indent="-323850" lvl="0" marL="457200" rtl="0" algn="l">
              <a:spcBef>
                <a:spcPts val="0"/>
              </a:spcBef>
              <a:spcAft>
                <a:spcPts val="0"/>
              </a:spcAft>
              <a:buClr>
                <a:schemeClr val="dk1"/>
              </a:buClr>
              <a:buSzPts val="1500"/>
              <a:buFont typeface="Bai Jamjuree Medium"/>
              <a:buChar char="❏"/>
            </a:pPr>
            <a:r>
              <a:rPr lang="en" sz="1500">
                <a:solidFill>
                  <a:schemeClr val="dk1"/>
                </a:solidFill>
                <a:latin typeface="Bai Jamjuree Medium"/>
                <a:ea typeface="Bai Jamjuree Medium"/>
                <a:cs typeface="Bai Jamjuree Medium"/>
                <a:sym typeface="Bai Jamjuree Medium"/>
              </a:rPr>
              <a:t>The ensemble-based machine learning models, such as Ens NN, Ens DT, and Ens SVM, performed the best, with almost 100% sensitivity and specificity</a:t>
            </a:r>
            <a:endParaRPr sz="1500">
              <a:solidFill>
                <a:schemeClr val="dk1"/>
              </a:solidFill>
              <a:latin typeface="Bai Jamjuree Medium"/>
              <a:ea typeface="Bai Jamjuree Medium"/>
              <a:cs typeface="Bai Jamjuree Medium"/>
              <a:sym typeface="Bai Jamjuree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39"/>
          <p:cNvPicPr preferRelativeResize="0"/>
          <p:nvPr/>
        </p:nvPicPr>
        <p:blipFill>
          <a:blip r:embed="rId3">
            <a:alphaModFix/>
          </a:blip>
          <a:stretch>
            <a:fillRect/>
          </a:stretch>
        </p:blipFill>
        <p:spPr>
          <a:xfrm>
            <a:off x="2186775" y="109975"/>
            <a:ext cx="4422350" cy="2397075"/>
          </a:xfrm>
          <a:prstGeom prst="rect">
            <a:avLst/>
          </a:prstGeom>
          <a:noFill/>
          <a:ln>
            <a:noFill/>
          </a:ln>
        </p:spPr>
      </p:pic>
      <p:pic>
        <p:nvPicPr>
          <p:cNvPr id="444" name="Google Shape;444;p39"/>
          <p:cNvPicPr preferRelativeResize="0"/>
          <p:nvPr/>
        </p:nvPicPr>
        <p:blipFill>
          <a:blip r:embed="rId4">
            <a:alphaModFix/>
          </a:blip>
          <a:stretch>
            <a:fillRect/>
          </a:stretch>
        </p:blipFill>
        <p:spPr>
          <a:xfrm>
            <a:off x="152400" y="2659450"/>
            <a:ext cx="4208450" cy="2331650"/>
          </a:xfrm>
          <a:prstGeom prst="rect">
            <a:avLst/>
          </a:prstGeom>
          <a:noFill/>
          <a:ln>
            <a:noFill/>
          </a:ln>
        </p:spPr>
      </p:pic>
      <p:pic>
        <p:nvPicPr>
          <p:cNvPr id="445" name="Google Shape;445;p39"/>
          <p:cNvPicPr preferRelativeResize="0"/>
          <p:nvPr/>
        </p:nvPicPr>
        <p:blipFill>
          <a:blip r:embed="rId5">
            <a:alphaModFix/>
          </a:blip>
          <a:stretch>
            <a:fillRect/>
          </a:stretch>
        </p:blipFill>
        <p:spPr>
          <a:xfrm>
            <a:off x="4531200" y="2659450"/>
            <a:ext cx="4336825" cy="233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451" name="Google Shape;451;p40"/>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2241475" y="487100"/>
            <a:ext cx="46611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Limitations</a:t>
            </a:r>
            <a:endParaRPr sz="3400"/>
          </a:p>
        </p:txBody>
      </p:sp>
      <p:sp>
        <p:nvSpPr>
          <p:cNvPr id="457" name="Google Shape;457;p41"/>
          <p:cNvSpPr txBox="1"/>
          <p:nvPr>
            <p:ph idx="1" type="subTitle"/>
          </p:nvPr>
        </p:nvSpPr>
        <p:spPr>
          <a:xfrm>
            <a:off x="487075" y="1721900"/>
            <a:ext cx="8336700" cy="28800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Bai Jamjuree Medium"/>
              <a:buChar char="●"/>
            </a:pPr>
            <a:r>
              <a:rPr lang="en" sz="1400">
                <a:latin typeface="Bai Jamjuree Medium"/>
                <a:ea typeface="Bai Jamjuree Medium"/>
                <a:cs typeface="Bai Jamjuree Medium"/>
                <a:sym typeface="Bai Jamjuree Medium"/>
              </a:rPr>
              <a:t>Limited dataset: The study utilizes the HTTP DATASET CSIC 2010 for validation, which may not represent all possible network intrusion scenarios. A broader and more diverse dataset would strengthen the findings and generalize the results. </a:t>
            </a:r>
            <a:endParaRPr sz="1400">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SzPts val="1400"/>
              <a:buFont typeface="Bai Jamjuree Medium"/>
              <a:buChar char="●"/>
            </a:pPr>
            <a:r>
              <a:rPr lang="en" sz="1400">
                <a:latin typeface="Bai Jamjuree Medium"/>
                <a:ea typeface="Bai Jamjuree Medium"/>
                <a:cs typeface="Bai Jamjuree Medium"/>
                <a:sym typeface="Bai Jamjuree Medium"/>
              </a:rPr>
              <a:t>Lack of scalability analysis: The scalability of the proposed NLPIDS is not addressed in the paper. It is important to evaluate how the system performs in large-scale network environments with high traffic volumes and diverse data sources</a:t>
            </a:r>
            <a:endParaRPr sz="1400">
              <a:latin typeface="Bai Jamjuree Medium"/>
              <a:ea typeface="Bai Jamjuree Medium"/>
              <a:cs typeface="Bai Jamjuree Medium"/>
              <a:sym typeface="Bai Jamjuree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2"/>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Works</a:t>
            </a:r>
            <a:endParaRPr/>
          </a:p>
        </p:txBody>
      </p:sp>
      <p:sp>
        <p:nvSpPr>
          <p:cNvPr id="463" name="Google Shape;463;p42"/>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Future Works</a:t>
            </a:r>
            <a:endParaRPr sz="3400"/>
          </a:p>
        </p:txBody>
      </p:sp>
      <p:sp>
        <p:nvSpPr>
          <p:cNvPr id="469" name="Google Shape;469;p43"/>
          <p:cNvSpPr txBox="1"/>
          <p:nvPr>
            <p:ph idx="1" type="body"/>
          </p:nvPr>
        </p:nvSpPr>
        <p:spPr>
          <a:xfrm>
            <a:off x="720000" y="1496050"/>
            <a:ext cx="8083500" cy="3307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Bai Jamjuree Medium"/>
              <a:buChar char="➔"/>
            </a:pPr>
            <a:r>
              <a:rPr lang="en" sz="1600">
                <a:latin typeface="Bai Jamjuree Medium"/>
                <a:ea typeface="Bai Jamjuree Medium"/>
                <a:cs typeface="Bai Jamjuree Medium"/>
                <a:sym typeface="Bai Jamjuree Medium"/>
              </a:rPr>
              <a:t>Integration with Real-Time Network Traffic: The proposed NLPIDS system uses a dataset to train and evaluate its performance. In the future, it would be interesting to integrate this system with real-time network traffic data. </a:t>
            </a:r>
            <a:endParaRPr sz="1600">
              <a:latin typeface="Bai Jamjuree Medium"/>
              <a:ea typeface="Bai Jamjuree Medium"/>
              <a:cs typeface="Bai Jamjuree Medium"/>
              <a:sym typeface="Bai Jamjuree Medium"/>
            </a:endParaRPr>
          </a:p>
          <a:p>
            <a:pPr indent="-330200" lvl="0" marL="457200" rtl="0" algn="l">
              <a:lnSpc>
                <a:spcPct val="115000"/>
              </a:lnSpc>
              <a:spcBef>
                <a:spcPts val="0"/>
              </a:spcBef>
              <a:spcAft>
                <a:spcPts val="0"/>
              </a:spcAft>
              <a:buSzPts val="1600"/>
              <a:buFont typeface="Bai Jamjuree Medium"/>
              <a:buChar char="➔"/>
            </a:pPr>
            <a:r>
              <a:rPr lang="en" sz="1600">
                <a:latin typeface="Bai Jamjuree Medium"/>
                <a:ea typeface="Bai Jamjuree Medium"/>
                <a:cs typeface="Bai Jamjuree Medium"/>
                <a:sym typeface="Bai Jamjuree Medium"/>
              </a:rPr>
              <a:t>Investigation of Other NLP Techniques: This document focuses on using NLP techniques such as Word2Vec and Doc2Vec for converting natural language HTTP requests into feature vectors. </a:t>
            </a:r>
            <a:endParaRPr sz="1600">
              <a:latin typeface="Bai Jamjuree Medium"/>
              <a:ea typeface="Bai Jamjuree Medium"/>
              <a:cs typeface="Bai Jamjuree Medium"/>
              <a:sym typeface="Bai Jamjuree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4"/>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75" name="Google Shape;475;p44"/>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5"/>
          <p:cNvSpPr txBox="1"/>
          <p:nvPr>
            <p:ph type="title"/>
          </p:nvPr>
        </p:nvSpPr>
        <p:spPr>
          <a:xfrm>
            <a:off x="2241475" y="373525"/>
            <a:ext cx="46611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Conclusion</a:t>
            </a:r>
            <a:endParaRPr sz="3400"/>
          </a:p>
        </p:txBody>
      </p:sp>
      <p:sp>
        <p:nvSpPr>
          <p:cNvPr id="481" name="Google Shape;481;p45"/>
          <p:cNvSpPr txBox="1"/>
          <p:nvPr>
            <p:ph idx="1" type="subTitle"/>
          </p:nvPr>
        </p:nvSpPr>
        <p:spPr>
          <a:xfrm>
            <a:off x="186475" y="1489500"/>
            <a:ext cx="8771100" cy="281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FFFFFF"/>
                </a:solidFill>
                <a:latin typeface="Bai Jamjuree Medium"/>
                <a:ea typeface="Bai Jamjuree Medium"/>
                <a:cs typeface="Bai Jamjuree Medium"/>
                <a:sym typeface="Bai Jamjuree Medium"/>
              </a:rPr>
              <a:t>The evaluation metrics values for different classifier models and the corresponding graph depicts the values for F1-score, accuracy, precision and sensitivity. </a:t>
            </a:r>
            <a:endParaRPr sz="1700">
              <a:solidFill>
                <a:srgbClr val="FFFFFF"/>
              </a:solidFill>
              <a:latin typeface="Bai Jamjuree Medium"/>
              <a:ea typeface="Bai Jamjuree Medium"/>
              <a:cs typeface="Bai Jamjuree Medium"/>
              <a:sym typeface="Bai Jamjuree Medium"/>
            </a:endParaRPr>
          </a:p>
          <a:p>
            <a:pPr indent="0" lvl="0" marL="0" rtl="0" algn="l">
              <a:lnSpc>
                <a:spcPct val="115000"/>
              </a:lnSpc>
              <a:spcBef>
                <a:spcPts val="0"/>
              </a:spcBef>
              <a:spcAft>
                <a:spcPts val="0"/>
              </a:spcAft>
              <a:buNone/>
            </a:pPr>
            <a:r>
              <a:t/>
            </a:r>
            <a:endParaRPr sz="1700">
              <a:solidFill>
                <a:srgbClr val="FFFFFF"/>
              </a:solidFill>
              <a:latin typeface="Bai Jamjuree Medium"/>
              <a:ea typeface="Bai Jamjuree Medium"/>
              <a:cs typeface="Bai Jamjuree Medium"/>
              <a:sym typeface="Bai Jamjuree Medium"/>
            </a:endParaRPr>
          </a:p>
          <a:p>
            <a:pPr indent="0" lvl="0" marL="0" rtl="0" algn="l">
              <a:lnSpc>
                <a:spcPct val="115000"/>
              </a:lnSpc>
              <a:spcBef>
                <a:spcPts val="0"/>
              </a:spcBef>
              <a:spcAft>
                <a:spcPts val="0"/>
              </a:spcAft>
              <a:buNone/>
            </a:pPr>
            <a:r>
              <a:rPr lang="en" sz="1700">
                <a:solidFill>
                  <a:srgbClr val="FFFFFF"/>
                </a:solidFill>
                <a:latin typeface="Bai Jamjuree Medium"/>
                <a:ea typeface="Bai Jamjuree Medium"/>
                <a:cs typeface="Bai Jamjuree Medium"/>
                <a:sym typeface="Bai Jamjuree Medium"/>
              </a:rPr>
              <a:t>After comparing performance of all the eleven models, the best performing model has been retained to be deployed as part of NLPIDS for real-time intrusion detection. </a:t>
            </a:r>
            <a:endParaRPr sz="1700">
              <a:solidFill>
                <a:srgbClr val="FFFFFF"/>
              </a:solidFill>
              <a:latin typeface="Bai Jamjuree Medium"/>
              <a:ea typeface="Bai Jamjuree Medium"/>
              <a:cs typeface="Bai Jamjuree Medium"/>
              <a:sym typeface="Bai Jamjuree Medium"/>
            </a:endParaRPr>
          </a:p>
          <a:p>
            <a:pPr indent="0" lvl="0" marL="0" rtl="0" algn="l">
              <a:lnSpc>
                <a:spcPct val="115000"/>
              </a:lnSpc>
              <a:spcBef>
                <a:spcPts val="0"/>
              </a:spcBef>
              <a:spcAft>
                <a:spcPts val="0"/>
              </a:spcAft>
              <a:buNone/>
            </a:pPr>
            <a:r>
              <a:t/>
            </a:r>
            <a:endParaRPr sz="1700">
              <a:solidFill>
                <a:srgbClr val="FFFFFF"/>
              </a:solidFill>
              <a:latin typeface="Bai Jamjuree Medium"/>
              <a:ea typeface="Bai Jamjuree Medium"/>
              <a:cs typeface="Bai Jamjuree Medium"/>
              <a:sym typeface="Bai Jamjuree Medium"/>
            </a:endParaRPr>
          </a:p>
          <a:p>
            <a:pPr indent="0" lvl="0" marL="0" rtl="0" algn="l">
              <a:lnSpc>
                <a:spcPct val="115000"/>
              </a:lnSpc>
              <a:spcBef>
                <a:spcPts val="0"/>
              </a:spcBef>
              <a:spcAft>
                <a:spcPts val="0"/>
              </a:spcAft>
              <a:buNone/>
            </a:pPr>
            <a:r>
              <a:rPr lang="en" sz="1700">
                <a:solidFill>
                  <a:srgbClr val="FFFFFF"/>
                </a:solidFill>
                <a:latin typeface="Bai Jamjuree Medium"/>
                <a:ea typeface="Bai Jamjuree Medium"/>
                <a:cs typeface="Bai Jamjuree Medium"/>
                <a:sym typeface="Bai Jamjuree Medium"/>
              </a:rPr>
              <a:t>To conclude, it can be said that the addition of the NLP and ensemble ML techniques into IDS have resulted in gaining more accurate experimental results. </a:t>
            </a:r>
            <a:endParaRPr sz="1900">
              <a:solidFill>
                <a:srgbClr val="FFFFFF"/>
              </a:solidFill>
              <a:latin typeface="Bai Jamjuree Medium"/>
              <a:ea typeface="Bai Jamjuree Medium"/>
              <a:cs typeface="Bai Jamjuree Medium"/>
              <a:sym typeface="Bai Jamjuree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720000" y="413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345" name="Google Shape;345;p28"/>
          <p:cNvSpPr txBox="1"/>
          <p:nvPr>
            <p:ph idx="2" type="title"/>
          </p:nvPr>
        </p:nvSpPr>
        <p:spPr>
          <a:xfrm>
            <a:off x="1259500" y="155708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01</a:t>
            </a:r>
            <a:endParaRPr b="1" sz="1600">
              <a:latin typeface="Bai Jamjuree"/>
              <a:ea typeface="Bai Jamjuree"/>
              <a:cs typeface="Bai Jamjuree"/>
              <a:sym typeface="Bai Jamjuree"/>
            </a:endParaRPr>
          </a:p>
        </p:txBody>
      </p:sp>
      <p:sp>
        <p:nvSpPr>
          <p:cNvPr id="346" name="Google Shape;346;p28"/>
          <p:cNvSpPr txBox="1"/>
          <p:nvPr>
            <p:ph idx="1" type="subTitle"/>
          </p:nvPr>
        </p:nvSpPr>
        <p:spPr>
          <a:xfrm>
            <a:off x="2054014" y="1557075"/>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Introduction</a:t>
            </a:r>
            <a:endParaRPr sz="1600"/>
          </a:p>
        </p:txBody>
      </p:sp>
      <p:sp>
        <p:nvSpPr>
          <p:cNvPr id="347" name="Google Shape;347;p28"/>
          <p:cNvSpPr txBox="1"/>
          <p:nvPr>
            <p:ph idx="3" type="title"/>
          </p:nvPr>
        </p:nvSpPr>
        <p:spPr>
          <a:xfrm>
            <a:off x="1259500" y="241119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02</a:t>
            </a:r>
            <a:endParaRPr b="1" sz="1600">
              <a:latin typeface="Bai Jamjuree"/>
              <a:ea typeface="Bai Jamjuree"/>
              <a:cs typeface="Bai Jamjuree"/>
              <a:sym typeface="Bai Jamjuree"/>
            </a:endParaRPr>
          </a:p>
        </p:txBody>
      </p:sp>
      <p:sp>
        <p:nvSpPr>
          <p:cNvPr id="348" name="Google Shape;348;p28"/>
          <p:cNvSpPr txBox="1"/>
          <p:nvPr>
            <p:ph idx="4" type="subTitle"/>
          </p:nvPr>
        </p:nvSpPr>
        <p:spPr>
          <a:xfrm>
            <a:off x="2054014" y="2411184"/>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Motivation</a:t>
            </a:r>
            <a:endParaRPr sz="1600"/>
          </a:p>
        </p:txBody>
      </p:sp>
      <p:sp>
        <p:nvSpPr>
          <p:cNvPr id="349" name="Google Shape;349;p28"/>
          <p:cNvSpPr txBox="1"/>
          <p:nvPr>
            <p:ph idx="5" type="title"/>
          </p:nvPr>
        </p:nvSpPr>
        <p:spPr>
          <a:xfrm>
            <a:off x="1259500" y="3265301"/>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03</a:t>
            </a:r>
            <a:endParaRPr b="1" sz="1600">
              <a:latin typeface="Bai Jamjuree"/>
              <a:ea typeface="Bai Jamjuree"/>
              <a:cs typeface="Bai Jamjuree"/>
              <a:sym typeface="Bai Jamjuree"/>
            </a:endParaRPr>
          </a:p>
        </p:txBody>
      </p:sp>
      <p:sp>
        <p:nvSpPr>
          <p:cNvPr id="350" name="Google Shape;350;p28"/>
          <p:cNvSpPr txBox="1"/>
          <p:nvPr>
            <p:ph idx="6" type="subTitle"/>
          </p:nvPr>
        </p:nvSpPr>
        <p:spPr>
          <a:xfrm>
            <a:off x="2054014" y="3265319"/>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Contribution</a:t>
            </a:r>
            <a:endParaRPr sz="1600"/>
          </a:p>
        </p:txBody>
      </p:sp>
      <p:sp>
        <p:nvSpPr>
          <p:cNvPr id="351" name="Google Shape;351;p28"/>
          <p:cNvSpPr txBox="1"/>
          <p:nvPr>
            <p:ph idx="7" type="title"/>
          </p:nvPr>
        </p:nvSpPr>
        <p:spPr>
          <a:xfrm>
            <a:off x="5136150" y="155708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05</a:t>
            </a:r>
            <a:endParaRPr b="1" sz="1600">
              <a:latin typeface="Bai Jamjuree"/>
              <a:ea typeface="Bai Jamjuree"/>
              <a:cs typeface="Bai Jamjuree"/>
              <a:sym typeface="Bai Jamjuree"/>
            </a:endParaRPr>
          </a:p>
        </p:txBody>
      </p:sp>
      <p:sp>
        <p:nvSpPr>
          <p:cNvPr id="352" name="Google Shape;352;p28"/>
          <p:cNvSpPr txBox="1"/>
          <p:nvPr>
            <p:ph idx="8" type="subTitle"/>
          </p:nvPr>
        </p:nvSpPr>
        <p:spPr>
          <a:xfrm>
            <a:off x="5930664" y="1557075"/>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Result</a:t>
            </a:r>
            <a:endParaRPr sz="1600"/>
          </a:p>
        </p:txBody>
      </p:sp>
      <p:sp>
        <p:nvSpPr>
          <p:cNvPr id="353" name="Google Shape;353;p28"/>
          <p:cNvSpPr txBox="1"/>
          <p:nvPr>
            <p:ph idx="9" type="title"/>
          </p:nvPr>
        </p:nvSpPr>
        <p:spPr>
          <a:xfrm>
            <a:off x="5136150" y="241119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06</a:t>
            </a:r>
            <a:endParaRPr b="1" sz="1600">
              <a:latin typeface="Bai Jamjuree"/>
              <a:ea typeface="Bai Jamjuree"/>
              <a:cs typeface="Bai Jamjuree"/>
              <a:sym typeface="Bai Jamjuree"/>
            </a:endParaRPr>
          </a:p>
        </p:txBody>
      </p:sp>
      <p:sp>
        <p:nvSpPr>
          <p:cNvPr id="354" name="Google Shape;354;p28"/>
          <p:cNvSpPr txBox="1"/>
          <p:nvPr>
            <p:ph idx="13" type="subTitle"/>
          </p:nvPr>
        </p:nvSpPr>
        <p:spPr>
          <a:xfrm>
            <a:off x="5930664" y="2411184"/>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Limitations</a:t>
            </a:r>
            <a:endParaRPr sz="1600"/>
          </a:p>
        </p:txBody>
      </p:sp>
      <p:sp>
        <p:nvSpPr>
          <p:cNvPr id="355" name="Google Shape;355;p28"/>
          <p:cNvSpPr txBox="1"/>
          <p:nvPr>
            <p:ph idx="14" type="title"/>
          </p:nvPr>
        </p:nvSpPr>
        <p:spPr>
          <a:xfrm>
            <a:off x="5136150" y="3265301"/>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07</a:t>
            </a:r>
            <a:endParaRPr b="1" sz="1600">
              <a:latin typeface="Bai Jamjuree"/>
              <a:ea typeface="Bai Jamjuree"/>
              <a:cs typeface="Bai Jamjuree"/>
              <a:sym typeface="Bai Jamjuree"/>
            </a:endParaRPr>
          </a:p>
        </p:txBody>
      </p:sp>
      <p:sp>
        <p:nvSpPr>
          <p:cNvPr id="356" name="Google Shape;356;p28"/>
          <p:cNvSpPr txBox="1"/>
          <p:nvPr>
            <p:ph idx="15" type="subTitle"/>
          </p:nvPr>
        </p:nvSpPr>
        <p:spPr>
          <a:xfrm>
            <a:off x="5930664" y="3265294"/>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Future Work</a:t>
            </a:r>
            <a:endParaRPr sz="1600"/>
          </a:p>
        </p:txBody>
      </p:sp>
      <p:sp>
        <p:nvSpPr>
          <p:cNvPr id="357" name="Google Shape;357;p28"/>
          <p:cNvSpPr txBox="1"/>
          <p:nvPr>
            <p:ph idx="2" type="title"/>
          </p:nvPr>
        </p:nvSpPr>
        <p:spPr>
          <a:xfrm>
            <a:off x="1259500" y="400018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04</a:t>
            </a:r>
            <a:endParaRPr b="1" sz="1600">
              <a:latin typeface="Bai Jamjuree"/>
              <a:ea typeface="Bai Jamjuree"/>
              <a:cs typeface="Bai Jamjuree"/>
              <a:sym typeface="Bai Jamjuree"/>
            </a:endParaRPr>
          </a:p>
        </p:txBody>
      </p:sp>
      <p:sp>
        <p:nvSpPr>
          <p:cNvPr id="358" name="Google Shape;358;p28"/>
          <p:cNvSpPr txBox="1"/>
          <p:nvPr>
            <p:ph idx="1" type="subTitle"/>
          </p:nvPr>
        </p:nvSpPr>
        <p:spPr>
          <a:xfrm>
            <a:off x="2054014" y="4000175"/>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Methodology &amp; Experiment</a:t>
            </a:r>
            <a:endParaRPr sz="1600"/>
          </a:p>
        </p:txBody>
      </p:sp>
      <p:sp>
        <p:nvSpPr>
          <p:cNvPr id="359" name="Google Shape;359;p28"/>
          <p:cNvSpPr txBox="1"/>
          <p:nvPr>
            <p:ph idx="2" type="title"/>
          </p:nvPr>
        </p:nvSpPr>
        <p:spPr>
          <a:xfrm>
            <a:off x="5136150" y="4000182"/>
            <a:ext cx="794700" cy="40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Bai Jamjuree"/>
                <a:ea typeface="Bai Jamjuree"/>
                <a:cs typeface="Bai Jamjuree"/>
                <a:sym typeface="Bai Jamjuree"/>
              </a:rPr>
              <a:t>08</a:t>
            </a:r>
            <a:endParaRPr b="1" sz="1600">
              <a:latin typeface="Bai Jamjuree"/>
              <a:ea typeface="Bai Jamjuree"/>
              <a:cs typeface="Bai Jamjuree"/>
              <a:sym typeface="Bai Jamjuree"/>
            </a:endParaRPr>
          </a:p>
        </p:txBody>
      </p:sp>
      <p:sp>
        <p:nvSpPr>
          <p:cNvPr id="360" name="Google Shape;360;p28"/>
          <p:cNvSpPr txBox="1"/>
          <p:nvPr>
            <p:ph idx="1" type="subTitle"/>
          </p:nvPr>
        </p:nvSpPr>
        <p:spPr>
          <a:xfrm>
            <a:off x="5930664" y="4000175"/>
            <a:ext cx="2493300" cy="4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Conclusion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References</a:t>
            </a:r>
            <a:endParaRPr sz="3400"/>
          </a:p>
        </p:txBody>
      </p:sp>
      <p:sp>
        <p:nvSpPr>
          <p:cNvPr id="487" name="Google Shape;487;p46"/>
          <p:cNvSpPr txBox="1"/>
          <p:nvPr/>
        </p:nvSpPr>
        <p:spPr>
          <a:xfrm>
            <a:off x="567900" y="1398550"/>
            <a:ext cx="8023500" cy="3497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FFFFFF"/>
              </a:buClr>
              <a:buSzPts val="1200"/>
              <a:buFont typeface="Bai Jamjuree Medium"/>
              <a:buChar char="●"/>
            </a:pPr>
            <a:r>
              <a:rPr lang="en" sz="1200">
                <a:solidFill>
                  <a:srgbClr val="FFFFFF"/>
                </a:solidFill>
                <a:latin typeface="Bai Jamjuree Medium"/>
                <a:ea typeface="Bai Jamjuree Medium"/>
                <a:cs typeface="Bai Jamjuree Medium"/>
                <a:sym typeface="Bai Jamjuree Medium"/>
              </a:rPr>
              <a:t>[25] - The dataset used for experimental validation of the proposed method is the HTTP DATASET CSIC 2010 web penetration and hacking dataset consisting of normal and anomalous HTTP requests.</a:t>
            </a:r>
            <a:endParaRPr sz="1200">
              <a:solidFill>
                <a:srgbClr val="FFFFFF"/>
              </a:solidFill>
              <a:latin typeface="Bai Jamjuree Medium"/>
              <a:ea typeface="Bai Jamjuree Medium"/>
              <a:cs typeface="Bai Jamjuree Medium"/>
              <a:sym typeface="Bai Jamjuree Medium"/>
            </a:endParaRPr>
          </a:p>
          <a:p>
            <a:pPr indent="-304800" lvl="0" marL="457200" rtl="0" algn="l">
              <a:lnSpc>
                <a:spcPct val="115000"/>
              </a:lnSpc>
              <a:spcBef>
                <a:spcPts val="0"/>
              </a:spcBef>
              <a:spcAft>
                <a:spcPts val="0"/>
              </a:spcAft>
              <a:buClr>
                <a:srgbClr val="FFFFFF"/>
              </a:buClr>
              <a:buSzPts val="1200"/>
              <a:buFont typeface="Bai Jamjuree Medium"/>
              <a:buChar char="●"/>
            </a:pPr>
            <a:r>
              <a:rPr lang="en" sz="1200">
                <a:solidFill>
                  <a:srgbClr val="FFFFFF"/>
                </a:solidFill>
                <a:latin typeface="Bai Jamjuree Medium"/>
                <a:ea typeface="Bai Jamjuree Medium"/>
                <a:cs typeface="Bai Jamjuree Medium"/>
                <a:sym typeface="Bai Jamjuree Medium"/>
              </a:rPr>
              <a:t>[14] - Lilleberg et al. proposed a text classification using support vector machine (SVM) and word2vec. They showed that the combination of word2vec and tf-idf outperforms tf-idf. Although they did not mention SVM or any ML classification model, their work is relevant to the dataset.</a:t>
            </a:r>
            <a:endParaRPr sz="1200">
              <a:solidFill>
                <a:srgbClr val="FFFFFF"/>
              </a:solidFill>
              <a:latin typeface="Bai Jamjuree Medium"/>
              <a:ea typeface="Bai Jamjuree Medium"/>
              <a:cs typeface="Bai Jamjuree Medium"/>
              <a:sym typeface="Bai Jamjuree Medium"/>
            </a:endParaRPr>
          </a:p>
          <a:p>
            <a:pPr indent="-304800" lvl="0" marL="457200" rtl="0" algn="l">
              <a:lnSpc>
                <a:spcPct val="115000"/>
              </a:lnSpc>
              <a:spcBef>
                <a:spcPts val="0"/>
              </a:spcBef>
              <a:spcAft>
                <a:spcPts val="0"/>
              </a:spcAft>
              <a:buClr>
                <a:srgbClr val="FFFFFF"/>
              </a:buClr>
              <a:buSzPts val="1200"/>
              <a:buFont typeface="Bai Jamjuree Medium"/>
              <a:buChar char="●"/>
            </a:pPr>
            <a:r>
              <a:rPr lang="en" sz="1200">
                <a:solidFill>
                  <a:srgbClr val="FFFFFF"/>
                </a:solidFill>
                <a:latin typeface="Bai Jamjuree Medium"/>
                <a:ea typeface="Bai Jamjuree Medium"/>
                <a:cs typeface="Bai Jamjuree Medium"/>
                <a:sym typeface="Bai Jamjuree Medium"/>
              </a:rPr>
              <a:t>[15] - Min et al. implemented an NIDS based on text-convolutional neural network (CNN) and random forest (RF) using statistical and payload features. They used the ISCX2012 dataset and random forest for classification.</a:t>
            </a:r>
            <a:endParaRPr sz="1200">
              <a:solidFill>
                <a:srgbClr val="FFFFFF"/>
              </a:solidFill>
              <a:latin typeface="Bai Jamjuree Medium"/>
              <a:ea typeface="Bai Jamjuree Medium"/>
              <a:cs typeface="Bai Jamjuree Medium"/>
              <a:sym typeface="Bai Jamjuree Medium"/>
            </a:endParaRPr>
          </a:p>
          <a:p>
            <a:pPr indent="-304800" lvl="0" marL="457200" rtl="0" algn="l">
              <a:lnSpc>
                <a:spcPct val="115000"/>
              </a:lnSpc>
              <a:spcBef>
                <a:spcPts val="0"/>
              </a:spcBef>
              <a:spcAft>
                <a:spcPts val="0"/>
              </a:spcAft>
              <a:buClr>
                <a:srgbClr val="FFFFFF"/>
              </a:buClr>
              <a:buSzPts val="1200"/>
              <a:buFont typeface="Bai Jamjuree Medium"/>
              <a:buChar char="●"/>
            </a:pPr>
            <a:r>
              <a:rPr lang="en" sz="1200">
                <a:solidFill>
                  <a:srgbClr val="FFFFFF"/>
                </a:solidFill>
                <a:latin typeface="Bai Jamjuree Medium"/>
                <a:ea typeface="Bai Jamjuree Medium"/>
                <a:cs typeface="Bai Jamjuree Medium"/>
                <a:sym typeface="Bai Jamjuree Medium"/>
              </a:rPr>
              <a:t>[16] - Mimura et al. proposed a network interface packet analysis method using source and destination IP in their NLP. Their work does not make a significant difference in detecting anomalies, but it is mentioned in relation to the dataset.</a:t>
            </a:r>
            <a:endParaRPr sz="1200">
              <a:solidFill>
                <a:srgbClr val="FFFFFF"/>
              </a:solidFill>
              <a:latin typeface="Bai Jamjuree Medium"/>
              <a:ea typeface="Bai Jamjuree Medium"/>
              <a:cs typeface="Bai Jamjuree Medium"/>
              <a:sym typeface="Bai Jamjuree Medium"/>
            </a:endParaRPr>
          </a:p>
          <a:p>
            <a:pPr indent="-304800" lvl="0" marL="457200" rtl="0" algn="l">
              <a:lnSpc>
                <a:spcPct val="115000"/>
              </a:lnSpc>
              <a:spcBef>
                <a:spcPts val="0"/>
              </a:spcBef>
              <a:spcAft>
                <a:spcPts val="0"/>
              </a:spcAft>
              <a:buClr>
                <a:srgbClr val="FFFFFF"/>
              </a:buClr>
              <a:buSzPts val="1200"/>
              <a:buFont typeface="Bai Jamjuree Medium"/>
              <a:buChar char="●"/>
            </a:pPr>
            <a:r>
              <a:rPr lang="en" sz="1200">
                <a:solidFill>
                  <a:srgbClr val="FFFFFF"/>
                </a:solidFill>
                <a:latin typeface="Bai Jamjuree Medium"/>
                <a:ea typeface="Bai Jamjuree Medium"/>
                <a:cs typeface="Bai Jamjuree Medium"/>
                <a:sym typeface="Bai Jamjuree Medium"/>
              </a:rPr>
              <a:t>[18] - Althubiti et al. used six different ML methods, including random forest, logistic regression, J48, ABc, SGDc, and NB, to analyze the HTTP DATASET CSIC 2010 dataset. They found random forest to be the best-performing model with a high F1-score.</a:t>
            </a:r>
            <a:endParaRPr sz="1200">
              <a:solidFill>
                <a:srgbClr val="FFFFFF"/>
              </a:solidFill>
              <a:latin typeface="Bai Jamjuree Medium"/>
              <a:ea typeface="Bai Jamjuree Medium"/>
              <a:cs typeface="Bai Jamjuree Medium"/>
              <a:sym typeface="Bai Jamjuree Medium"/>
            </a:endParaRPr>
          </a:p>
          <a:p>
            <a:pPr indent="0" lvl="0" marL="0" rtl="0" algn="l">
              <a:spcBef>
                <a:spcPts val="120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ctrTitle"/>
          </p:nvPr>
        </p:nvSpPr>
        <p:spPr>
          <a:xfrm>
            <a:off x="1730850" y="1503199"/>
            <a:ext cx="5682300" cy="15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 for Watching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66" name="Google Shape;366;p29"/>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pSp>
        <p:nvGrpSpPr>
          <p:cNvPr id="371" name="Google Shape;371;p30"/>
          <p:cNvGrpSpPr/>
          <p:nvPr/>
        </p:nvGrpSpPr>
        <p:grpSpPr>
          <a:xfrm rot="4335565">
            <a:off x="307592" y="1842215"/>
            <a:ext cx="5914921" cy="4083589"/>
            <a:chOff x="-971591" y="-1742433"/>
            <a:chExt cx="11057198" cy="7633753"/>
          </a:xfrm>
        </p:grpSpPr>
        <p:sp>
          <p:nvSpPr>
            <p:cNvPr id="372" name="Google Shape;372;p30"/>
            <p:cNvSpPr/>
            <p:nvPr/>
          </p:nvSpPr>
          <p:spPr>
            <a:xfrm>
              <a:off x="-971591" y="-1742433"/>
              <a:ext cx="10137003" cy="7499062"/>
            </a:xfrm>
            <a:custGeom>
              <a:rect b="b" l="l" r="r" t="t"/>
              <a:pathLst>
                <a:path extrusionOk="0" fill="none" h="242747" w="328138">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cap="flat" cmpd="sng" w="68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99341" y="-1270704"/>
              <a:ext cx="9387428" cy="7044973"/>
            </a:xfrm>
            <a:custGeom>
              <a:rect b="b" l="l" r="r" t="t"/>
              <a:pathLst>
                <a:path extrusionOk="0" fill="none" h="228048" w="303874">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358980" y="-580380"/>
              <a:ext cx="9113164" cy="6382143"/>
            </a:xfrm>
            <a:custGeom>
              <a:rect b="b" l="l" r="r" t="t"/>
              <a:pathLst>
                <a:path extrusionOk="0" fill="none" h="206592" w="294996">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509180" y="-349830"/>
              <a:ext cx="9024286" cy="6160057"/>
            </a:xfrm>
            <a:custGeom>
              <a:rect b="b" l="l" r="r" t="t"/>
              <a:pathLst>
                <a:path extrusionOk="0" fill="none" h="199403" w="292119">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808157" y="110623"/>
              <a:ext cx="8848014" cy="5717924"/>
            </a:xfrm>
            <a:custGeom>
              <a:rect b="b" l="l" r="r" t="t"/>
              <a:pathLst>
                <a:path extrusionOk="0" fill="none" h="185091" w="286413">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958357" y="341205"/>
              <a:ext cx="8759167" cy="5495807"/>
            </a:xfrm>
            <a:custGeom>
              <a:rect b="b" l="l" r="r" t="t"/>
              <a:pathLst>
                <a:path extrusionOk="0" fill="none" h="177901" w="283537">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1107845" y="571076"/>
              <a:ext cx="8671030" cy="5275111"/>
            </a:xfrm>
            <a:custGeom>
              <a:rect b="b" l="l" r="r" t="t"/>
              <a:pathLst>
                <a:path extrusionOk="0" fill="none" h="170757" w="280684">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1258045" y="801657"/>
              <a:ext cx="8582153" cy="5053704"/>
            </a:xfrm>
            <a:custGeom>
              <a:rect b="b" l="l" r="r" t="t"/>
              <a:pathLst>
                <a:path extrusionOk="0" fill="none" h="163590" w="277807">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1407533" y="959611"/>
              <a:ext cx="8494016" cy="4904215"/>
            </a:xfrm>
            <a:custGeom>
              <a:rect b="b" l="l" r="r" t="t"/>
              <a:pathLst>
                <a:path extrusionOk="0" fill="none" h="158751" w="274954">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cap="flat" cmpd="sng" w="85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1557702" y="1068908"/>
              <a:ext cx="8405201" cy="4804062"/>
            </a:xfrm>
            <a:custGeom>
              <a:rect b="b" l="l" r="r" t="t"/>
              <a:pathLst>
                <a:path extrusionOk="0" fill="none" h="155509" w="272079">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1707191" y="1116854"/>
              <a:ext cx="8317064" cy="4765292"/>
            </a:xfrm>
            <a:custGeom>
              <a:rect b="b" l="l" r="r" t="t"/>
              <a:pathLst>
                <a:path extrusionOk="0" fill="none" h="154254" w="269226">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1856680" y="1033660"/>
              <a:ext cx="8228928" cy="4857660"/>
            </a:xfrm>
            <a:custGeom>
              <a:rect b="b" l="l" r="r" t="t"/>
              <a:pathLst>
                <a:path extrusionOk="0" fill="none" h="157244" w="266373">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cap="flat" cmpd="sng" w="9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58668" y="-119958"/>
              <a:ext cx="8936150" cy="5939361"/>
            </a:xfrm>
            <a:custGeom>
              <a:rect b="b" l="l" r="r" t="t"/>
              <a:pathLst>
                <a:path extrusionOk="0" fill="none" h="192259" w="289266">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cap="flat" cmpd="sng" w="800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209491" y="-810251"/>
              <a:ext cx="9201300" cy="6602839"/>
            </a:xfrm>
            <a:custGeom>
              <a:rect b="b" l="l" r="r" t="t"/>
              <a:pathLst>
                <a:path extrusionOk="0" fill="none" h="213736" w="297849">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59323" y="-1040833"/>
              <a:ext cx="9290116" cy="6824277"/>
            </a:xfrm>
            <a:custGeom>
              <a:rect b="b" l="l" r="r" t="t"/>
              <a:pathLst>
                <a:path extrusionOk="0" fill="none" h="220904" w="300724">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cap="flat" cmpd="sng" w="74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289731" y="-1501286"/>
              <a:ext cx="9516496" cy="7267090"/>
            </a:xfrm>
            <a:custGeom>
              <a:rect b="b" l="l" r="r" t="t"/>
              <a:pathLst>
                <a:path extrusionOk="0" fill="none" h="235238" w="308052">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cap="flat" cmpd="sng" w="68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8" name="Google Shape;388;p30"/>
          <p:cNvPicPr preferRelativeResize="0"/>
          <p:nvPr>
            <p:ph idx="2" type="pic"/>
          </p:nvPr>
        </p:nvPicPr>
        <p:blipFill rotWithShape="1">
          <a:blip r:embed="rId3">
            <a:alphaModFix/>
          </a:blip>
          <a:srcRect b="0" l="25084" r="32974" t="0"/>
          <a:stretch/>
        </p:blipFill>
        <p:spPr>
          <a:xfrm>
            <a:off x="0" y="0"/>
            <a:ext cx="3236700" cy="5143501"/>
          </a:xfrm>
          <a:prstGeom prst="rect">
            <a:avLst/>
          </a:prstGeom>
        </p:spPr>
      </p:pic>
      <p:sp>
        <p:nvSpPr>
          <p:cNvPr id="389" name="Google Shape;389;p30"/>
          <p:cNvSpPr txBox="1"/>
          <p:nvPr>
            <p:ph type="title"/>
          </p:nvPr>
        </p:nvSpPr>
        <p:spPr>
          <a:xfrm>
            <a:off x="3777100" y="445025"/>
            <a:ext cx="4651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Introduction</a:t>
            </a:r>
            <a:endParaRPr sz="3400"/>
          </a:p>
        </p:txBody>
      </p:sp>
      <p:sp>
        <p:nvSpPr>
          <p:cNvPr id="390" name="Google Shape;390;p30"/>
          <p:cNvSpPr txBox="1"/>
          <p:nvPr>
            <p:ph idx="1" type="body"/>
          </p:nvPr>
        </p:nvSpPr>
        <p:spPr>
          <a:xfrm>
            <a:off x="3777100" y="1257350"/>
            <a:ext cx="4651800" cy="2460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Bai Jamjuree Medium"/>
              <a:buChar char="●"/>
            </a:pPr>
            <a:r>
              <a:rPr lang="en" sz="1400">
                <a:latin typeface="Bai Jamjuree Medium"/>
                <a:ea typeface="Bai Jamjuree Medium"/>
                <a:cs typeface="Bai Jamjuree Medium"/>
                <a:sym typeface="Bai Jamjuree Medium"/>
              </a:rPr>
              <a:t>The document discusses a proposed intrusion detection system (NLPIDS) that utilizes natural language processing (NLP) and ensemble-based machine learning to detect network intrusions.</a:t>
            </a:r>
            <a:endParaRPr sz="1400">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SzPts val="1400"/>
              <a:buFont typeface="Bai Jamjuree Medium"/>
              <a:buChar char="●"/>
            </a:pPr>
            <a:r>
              <a:rPr lang="en" sz="1400">
                <a:latin typeface="Bai Jamjuree Medium"/>
                <a:ea typeface="Bai Jamjuree Medium"/>
                <a:cs typeface="Bai Jamjuree Medium"/>
                <a:sym typeface="Bai Jamjuree Medium"/>
              </a:rPr>
              <a:t>This system converts natural language HTTP requests into vectors using NLP techniques, allowing for the training of machine learning models to detect anomalous traffic that could indicate potential threats.</a:t>
            </a:r>
            <a:endParaRPr sz="1400">
              <a:latin typeface="Bai Jamjuree Medium"/>
              <a:ea typeface="Bai Jamjuree Medium"/>
              <a:cs typeface="Bai Jamjuree Medium"/>
              <a:sym typeface="Bai Jamjuree Medium"/>
            </a:endParaRPr>
          </a:p>
          <a:p>
            <a:pPr indent="-317500" lvl="0" marL="457200" rtl="0" algn="l">
              <a:lnSpc>
                <a:spcPct val="115000"/>
              </a:lnSpc>
              <a:spcBef>
                <a:spcPts val="0"/>
              </a:spcBef>
              <a:spcAft>
                <a:spcPts val="0"/>
              </a:spcAft>
              <a:buSzPts val="1400"/>
              <a:buFont typeface="Bai Jamjuree Medium"/>
              <a:buChar char="●"/>
            </a:pPr>
            <a:r>
              <a:rPr lang="en" sz="1400">
                <a:latin typeface="Bai Jamjuree Medium"/>
                <a:ea typeface="Bai Jamjuree Medium"/>
                <a:cs typeface="Bai Jamjuree Medium"/>
                <a:sym typeface="Bai Jamjuree Medium"/>
              </a:rPr>
              <a:t>Unlike traditional intrusion detection techniques, which rely on known attack methods and patterns, the NLPIDS is capable of detecting unknown or zero-day attacks and unseen malicious traffic.</a:t>
            </a:r>
            <a:endParaRPr sz="1400">
              <a:latin typeface="Bai Jamjuree Medium"/>
              <a:ea typeface="Bai Jamjuree Medium"/>
              <a:cs typeface="Bai Jamjuree Medium"/>
              <a:sym typeface="Bai Jamjuree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Motivation</a:t>
            </a:r>
            <a:endParaRPr sz="6000"/>
          </a:p>
        </p:txBody>
      </p:sp>
      <p:sp>
        <p:nvSpPr>
          <p:cNvPr id="396" name="Google Shape;396;p31"/>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Motivation</a:t>
            </a:r>
            <a:endParaRPr sz="3400"/>
          </a:p>
        </p:txBody>
      </p:sp>
      <p:sp>
        <p:nvSpPr>
          <p:cNvPr id="402" name="Google Shape;402;p32"/>
          <p:cNvSpPr txBox="1"/>
          <p:nvPr/>
        </p:nvSpPr>
        <p:spPr>
          <a:xfrm>
            <a:off x="553600" y="1617450"/>
            <a:ext cx="61086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Bai Jamjuree Medium"/>
              <a:buChar char="●"/>
            </a:pPr>
            <a:r>
              <a:rPr lang="en" sz="2000">
                <a:solidFill>
                  <a:schemeClr val="dk1"/>
                </a:solidFill>
                <a:latin typeface="Bai Jamjuree Medium"/>
                <a:ea typeface="Bai Jamjuree Medium"/>
                <a:cs typeface="Bai Jamjuree Medium"/>
                <a:sym typeface="Bai Jamjuree Medium"/>
              </a:rPr>
              <a:t>Detection of Unknown Attacks</a:t>
            </a:r>
            <a:endParaRPr sz="2000">
              <a:solidFill>
                <a:schemeClr val="dk1"/>
              </a:solidFill>
              <a:latin typeface="Bai Jamjuree Medium"/>
              <a:ea typeface="Bai Jamjuree Medium"/>
              <a:cs typeface="Bai Jamjuree Medium"/>
              <a:sym typeface="Bai Jamjuree Medium"/>
            </a:endParaRPr>
          </a:p>
          <a:p>
            <a:pPr indent="-355600" lvl="0" marL="457200" rtl="0" algn="l">
              <a:lnSpc>
                <a:spcPct val="115000"/>
              </a:lnSpc>
              <a:spcBef>
                <a:spcPts val="0"/>
              </a:spcBef>
              <a:spcAft>
                <a:spcPts val="0"/>
              </a:spcAft>
              <a:buClr>
                <a:schemeClr val="dk1"/>
              </a:buClr>
              <a:buSzPts val="2000"/>
              <a:buFont typeface="Bai Jamjuree Medium"/>
              <a:buChar char="●"/>
            </a:pPr>
            <a:r>
              <a:rPr lang="en" sz="2000">
                <a:solidFill>
                  <a:schemeClr val="dk1"/>
                </a:solidFill>
                <a:latin typeface="Bai Jamjuree Medium"/>
                <a:ea typeface="Bai Jamjuree Medium"/>
                <a:cs typeface="Bai Jamjuree Medium"/>
                <a:sym typeface="Bai Jamjuree Medium"/>
              </a:rPr>
              <a:t>Improved Accuracy</a:t>
            </a:r>
            <a:endParaRPr sz="2000">
              <a:solidFill>
                <a:schemeClr val="dk1"/>
              </a:solidFill>
              <a:latin typeface="Bai Jamjuree Medium"/>
              <a:ea typeface="Bai Jamjuree Medium"/>
              <a:cs typeface="Bai Jamjuree Medium"/>
              <a:sym typeface="Bai Jamjuree Medium"/>
            </a:endParaRPr>
          </a:p>
          <a:p>
            <a:pPr indent="-355600" lvl="0" marL="457200" rtl="0" algn="l">
              <a:lnSpc>
                <a:spcPct val="115000"/>
              </a:lnSpc>
              <a:spcBef>
                <a:spcPts val="0"/>
              </a:spcBef>
              <a:spcAft>
                <a:spcPts val="0"/>
              </a:spcAft>
              <a:buClr>
                <a:schemeClr val="dk1"/>
              </a:buClr>
              <a:buSzPts val="2000"/>
              <a:buFont typeface="Bai Jamjuree Medium"/>
              <a:buChar char="●"/>
            </a:pPr>
            <a:r>
              <a:rPr lang="en" sz="2000">
                <a:solidFill>
                  <a:schemeClr val="dk1"/>
                </a:solidFill>
                <a:latin typeface="Bai Jamjuree Medium"/>
                <a:ea typeface="Bai Jamjuree Medium"/>
                <a:cs typeface="Bai Jamjuree Medium"/>
                <a:sym typeface="Bai Jamjuree Medium"/>
              </a:rPr>
              <a:t>Reduced False Alarms</a:t>
            </a:r>
            <a:endParaRPr sz="2000">
              <a:solidFill>
                <a:schemeClr val="dk1"/>
              </a:solidFill>
              <a:latin typeface="Bai Jamjuree Medium"/>
              <a:ea typeface="Bai Jamjuree Medium"/>
              <a:cs typeface="Bai Jamjuree Medium"/>
              <a:sym typeface="Bai Jamjuree Medium"/>
            </a:endParaRPr>
          </a:p>
          <a:p>
            <a:pPr indent="-355600" lvl="0" marL="457200" rtl="0" algn="l">
              <a:lnSpc>
                <a:spcPct val="115000"/>
              </a:lnSpc>
              <a:spcBef>
                <a:spcPts val="0"/>
              </a:spcBef>
              <a:spcAft>
                <a:spcPts val="0"/>
              </a:spcAft>
              <a:buClr>
                <a:schemeClr val="dk1"/>
              </a:buClr>
              <a:buSzPts val="2000"/>
              <a:buFont typeface="Bai Jamjuree Medium"/>
              <a:buChar char="●"/>
            </a:pPr>
            <a:r>
              <a:rPr lang="en" sz="2000">
                <a:solidFill>
                  <a:schemeClr val="dk1"/>
                </a:solidFill>
                <a:latin typeface="Bai Jamjuree Medium"/>
                <a:ea typeface="Bai Jamjuree Medium"/>
                <a:cs typeface="Bai Jamjuree Medium"/>
                <a:sym typeface="Bai Jamjuree Medium"/>
              </a:rPr>
              <a:t>Utilization of Detailed Information</a:t>
            </a:r>
            <a:endParaRPr sz="2000">
              <a:solidFill>
                <a:schemeClr val="dk1"/>
              </a:solidFill>
              <a:latin typeface="Bai Jamjuree Medium"/>
              <a:ea typeface="Bai Jamjuree Medium"/>
              <a:cs typeface="Bai Jamjuree Medium"/>
              <a:sym typeface="Bai Jamjuree Medium"/>
            </a:endParaRPr>
          </a:p>
          <a:p>
            <a:pPr indent="-355600" lvl="0" marL="457200" rtl="0" algn="l">
              <a:lnSpc>
                <a:spcPct val="115000"/>
              </a:lnSpc>
              <a:spcBef>
                <a:spcPts val="0"/>
              </a:spcBef>
              <a:spcAft>
                <a:spcPts val="0"/>
              </a:spcAft>
              <a:buClr>
                <a:schemeClr val="dk1"/>
              </a:buClr>
              <a:buSzPts val="2000"/>
              <a:buFont typeface="Bai Jamjuree Medium"/>
              <a:buChar char="●"/>
            </a:pPr>
            <a:r>
              <a:rPr lang="en" sz="2000">
                <a:solidFill>
                  <a:schemeClr val="dk1"/>
                </a:solidFill>
                <a:latin typeface="Bai Jamjuree Medium"/>
                <a:ea typeface="Bai Jamjuree Medium"/>
                <a:cs typeface="Bai Jamjuree Medium"/>
                <a:sym typeface="Bai Jamjuree Medium"/>
              </a:rPr>
              <a:t>Integration with Existing Systems </a:t>
            </a:r>
            <a:endParaRPr sz="21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Contribution</a:t>
            </a:r>
            <a:endParaRPr sz="6000"/>
          </a:p>
        </p:txBody>
      </p:sp>
      <p:sp>
        <p:nvSpPr>
          <p:cNvPr id="408" name="Google Shape;408;p33"/>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a:t>
            </a:r>
            <a:endParaRPr sz="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Contribution</a:t>
            </a:r>
            <a:endParaRPr sz="3400"/>
          </a:p>
        </p:txBody>
      </p:sp>
      <p:sp>
        <p:nvSpPr>
          <p:cNvPr id="414" name="Google Shape;414;p34"/>
          <p:cNvSpPr txBox="1"/>
          <p:nvPr/>
        </p:nvSpPr>
        <p:spPr>
          <a:xfrm>
            <a:off x="871750" y="1382900"/>
            <a:ext cx="61086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Integration of ML and NLP for Enhanced Detection Accuracy</a:t>
            </a:r>
            <a:endParaRPr sz="1700">
              <a:solidFill>
                <a:schemeClr val="dk1"/>
              </a:solidFill>
              <a:latin typeface="Bai Jamjuree Medium"/>
              <a:ea typeface="Bai Jamjuree Medium"/>
              <a:cs typeface="Bai Jamjuree Medium"/>
              <a:sym typeface="Bai Jamjuree Medium"/>
            </a:endParaRPr>
          </a:p>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Dynamic Adaptation to Unknown Threats</a:t>
            </a:r>
            <a:endParaRPr sz="1700">
              <a:solidFill>
                <a:schemeClr val="dk1"/>
              </a:solidFill>
              <a:latin typeface="Bai Jamjuree Medium"/>
              <a:ea typeface="Bai Jamjuree Medium"/>
              <a:cs typeface="Bai Jamjuree Medium"/>
              <a:sym typeface="Bai Jamjuree Medium"/>
            </a:endParaRPr>
          </a:p>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Superior Performance compared to existing methods</a:t>
            </a:r>
            <a:endParaRPr sz="1700">
              <a:solidFill>
                <a:schemeClr val="dk1"/>
              </a:solidFill>
              <a:latin typeface="Bai Jamjuree Medium"/>
              <a:ea typeface="Bai Jamjuree Medium"/>
              <a:cs typeface="Bai Jamjuree Medium"/>
              <a:sym typeface="Bai Jamjuree Medium"/>
            </a:endParaRPr>
          </a:p>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Utilization of NLP Techniques - Word2Vec and Doc2Vec</a:t>
            </a:r>
            <a:endParaRPr sz="1700">
              <a:solidFill>
                <a:schemeClr val="dk1"/>
              </a:solidFill>
              <a:latin typeface="Bai Jamjuree Medium"/>
              <a:ea typeface="Bai Jamjuree Medium"/>
              <a:cs typeface="Bai Jamjuree Medium"/>
              <a:sym typeface="Bai Jamjuree Medium"/>
            </a:endParaRPr>
          </a:p>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Ensemble Models: The system employs ensemble-based machine learning models, including Ens NN, Ens DT, and Ens SVM</a:t>
            </a:r>
            <a:endParaRPr sz="1700">
              <a:solidFill>
                <a:schemeClr val="dk1"/>
              </a:solidFill>
              <a:latin typeface="Bai Jamjuree Medium"/>
              <a:ea typeface="Bai Jamjuree Medium"/>
              <a:cs typeface="Bai Jamjuree Medium"/>
              <a:sym typeface="Bai Jamjuree Medium"/>
            </a:endParaRPr>
          </a:p>
          <a:p>
            <a:pPr indent="-336550" lvl="0" marL="457200" rtl="0" algn="l">
              <a:spcBef>
                <a:spcPts val="0"/>
              </a:spcBef>
              <a:spcAft>
                <a:spcPts val="0"/>
              </a:spcAft>
              <a:buClr>
                <a:schemeClr val="dk1"/>
              </a:buClr>
              <a:buSzPts val="1700"/>
              <a:buFont typeface="Bai Jamjuree Medium"/>
              <a:buChar char="●"/>
            </a:pPr>
            <a:r>
              <a:rPr lang="en" sz="1700">
                <a:solidFill>
                  <a:schemeClr val="dk1"/>
                </a:solidFill>
                <a:latin typeface="Bai Jamjuree Medium"/>
                <a:ea typeface="Bai Jamjuree Medium"/>
                <a:cs typeface="Bai Jamjuree Medium"/>
                <a:sym typeface="Bai Jamjuree Medium"/>
              </a:rPr>
              <a:t>Efficient Data Preparation and Model Training</a:t>
            </a:r>
            <a:endParaRPr sz="1700">
              <a:solidFill>
                <a:schemeClr val="dk1"/>
              </a:solidFill>
              <a:latin typeface="Bai Jamjuree Medium"/>
              <a:ea typeface="Bai Jamjuree Medium"/>
              <a:cs typeface="Bai Jamjuree Medium"/>
              <a:sym typeface="Bai Jamjuree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1574575" y="2571750"/>
            <a:ext cx="5994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 &amp;</a:t>
            </a:r>
            <a:endParaRPr/>
          </a:p>
          <a:p>
            <a:pPr indent="0" lvl="0" marL="0" rtl="0" algn="ctr">
              <a:spcBef>
                <a:spcPts val="0"/>
              </a:spcBef>
              <a:spcAft>
                <a:spcPts val="0"/>
              </a:spcAft>
              <a:buNone/>
            </a:pPr>
            <a:r>
              <a:rPr lang="en"/>
              <a:t>Experiment</a:t>
            </a:r>
            <a:endParaRPr/>
          </a:p>
        </p:txBody>
      </p:sp>
      <p:sp>
        <p:nvSpPr>
          <p:cNvPr id="420" name="Google Shape;420;p35"/>
          <p:cNvSpPr txBox="1"/>
          <p:nvPr>
            <p:ph idx="2" type="title"/>
          </p:nvPr>
        </p:nvSpPr>
        <p:spPr>
          <a:xfrm>
            <a:off x="3856175" y="1729950"/>
            <a:ext cx="1431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uture Dusk Newsletter by Slidesgo">
  <a:themeElements>
    <a:clrScheme name="Simple Light">
      <a:dk1>
        <a:srgbClr val="F9F9FD"/>
      </a:dk1>
      <a:lt1>
        <a:srgbClr val="0E102F"/>
      </a:lt1>
      <a:dk2>
        <a:srgbClr val="3F3D6F"/>
      </a:dk2>
      <a:lt2>
        <a:srgbClr val="6968BD"/>
      </a:lt2>
      <a:accent1>
        <a:srgbClr val="81A7C9"/>
      </a:accent1>
      <a:accent2>
        <a:srgbClr val="FFFFFF"/>
      </a:accent2>
      <a:accent3>
        <a:srgbClr val="FFFFFF"/>
      </a:accent3>
      <a:accent4>
        <a:srgbClr val="FFFFFF"/>
      </a:accent4>
      <a:accent5>
        <a:srgbClr val="FFFFFF"/>
      </a:accent5>
      <a:accent6>
        <a:srgbClr val="FFFFFF"/>
      </a:accent6>
      <a:hlink>
        <a:srgbClr val="F9F9F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