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4"/>
  </p:sldMasterIdLst>
  <p:notesMasterIdLst>
    <p:notesMasterId r:id="rId6"/>
  </p:notesMasterIdLst>
  <p:sldIdLst>
    <p:sldId id="335" r:id="rId5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F329A46-25DA-4A47-899C-309F4F15822F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du Panicker" initials="" lastIdx="3" clrIdx="0"/>
  <p:cmAuthor id="1" name="Bindu Panicker" initials="BP" lastIdx="5" clrIdx="1">
    <p:extLst>
      <p:ext uri="{19B8F6BF-5375-455C-9EA6-DF929625EA0E}">
        <p15:presenceInfo xmlns:p15="http://schemas.microsoft.com/office/powerpoint/2012/main" userId="S::bindu.panicker@tnasolutions.com::c36449d1-050a-49f6-a80a-82d8bcd56357" providerId="AD"/>
      </p:ext>
    </p:extLst>
  </p:cmAuthor>
  <p:cmAuthor id="2" name="Rodney Lawrence" initials="RL" lastIdx="1" clrIdx="2">
    <p:extLst>
      <p:ext uri="{19B8F6BF-5375-455C-9EA6-DF929625EA0E}">
        <p15:presenceInfo xmlns:p15="http://schemas.microsoft.com/office/powerpoint/2012/main" userId="S::rodney.lawrence@tnasolutions.com::c37df90b-9854-4883-896d-cfef8f9f94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CEC"/>
    <a:srgbClr val="F77D14"/>
    <a:srgbClr val="DB37A0"/>
    <a:srgbClr val="F73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1" autoAdjust="0"/>
  </p:normalViewPr>
  <p:slideViewPr>
    <p:cSldViewPr snapToGrid="0">
      <p:cViewPr varScale="1">
        <p:scale>
          <a:sx n="115" d="100"/>
          <a:sy n="115" d="100"/>
        </p:scale>
        <p:origin x="1092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 /><Relationship Id="rId3" Type="http://schemas.openxmlformats.org/officeDocument/2006/relationships/customXml" Target="../customXml/item3.xml" /><Relationship Id="rId7" Type="http://schemas.openxmlformats.org/officeDocument/2006/relationships/font" Target="fonts/font1.fntdata" /><Relationship Id="rId12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11" Type="http://schemas.openxmlformats.org/officeDocument/2006/relationships/theme" Target="theme/theme1.xml" /><Relationship Id="rId5" Type="http://schemas.openxmlformats.org/officeDocument/2006/relationships/slide" Target="slides/slide1.xml" /><Relationship Id="rId10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D89302-16C5-444D-82B9-0B4775754FC6}" type="doc">
      <dgm:prSet loTypeId="urn:microsoft.com/office/officeart/2009/3/layout/RandomtoResult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033054-85EA-4209-BBDB-8643B862C429}">
      <dgm:prSet phldrT="[Text]"/>
      <dgm:spPr/>
      <dgm:t>
        <a:bodyPr/>
        <a:lstStyle/>
        <a:p>
          <a:r>
            <a:rPr lang="en-US" dirty="0" err="1"/>
            <a:t>tna</a:t>
          </a:r>
          <a:r>
            <a:rPr lang="en-US" dirty="0"/>
            <a:t> team transform transition together</a:t>
          </a:r>
        </a:p>
      </dgm:t>
    </dgm:pt>
    <dgm:pt modelId="{72AAE50D-D4DD-4BC1-9C49-5218CE6AD0DB}" type="parTrans" cxnId="{356536A7-0E8A-49DE-B12B-57632CE2C4AF}">
      <dgm:prSet/>
      <dgm:spPr/>
      <dgm:t>
        <a:bodyPr/>
        <a:lstStyle/>
        <a:p>
          <a:endParaRPr lang="en-US"/>
        </a:p>
      </dgm:t>
    </dgm:pt>
    <dgm:pt modelId="{BB71D985-CA57-4EA9-BB2F-CCAF49605DC1}" type="sibTrans" cxnId="{356536A7-0E8A-49DE-B12B-57632CE2C4AF}">
      <dgm:prSet/>
      <dgm:spPr/>
      <dgm:t>
        <a:bodyPr/>
        <a:lstStyle/>
        <a:p>
          <a:endParaRPr lang="en-US"/>
        </a:p>
      </dgm:t>
    </dgm:pt>
    <dgm:pt modelId="{762DBEE3-3D71-4704-B6F5-8758D3A34A27}">
      <dgm:prSet phldrT="[Text]"/>
      <dgm:spPr/>
      <dgm:t>
        <a:bodyPr/>
        <a:lstStyle/>
        <a:p>
          <a:r>
            <a:rPr lang="en-US" dirty="0"/>
            <a:t>disconnected</a:t>
          </a:r>
        </a:p>
      </dgm:t>
    </dgm:pt>
    <dgm:pt modelId="{FDDAB46C-8D0A-40DC-A372-DC35F1AA1BE8}" type="parTrans" cxnId="{C7030BF4-7AEC-4249-AFC6-230615D44EBC}">
      <dgm:prSet/>
      <dgm:spPr/>
      <dgm:t>
        <a:bodyPr/>
        <a:lstStyle/>
        <a:p>
          <a:endParaRPr lang="en-US"/>
        </a:p>
      </dgm:t>
    </dgm:pt>
    <dgm:pt modelId="{AC30B9F9-D6A4-49B2-88D4-2B3DA6F7ADAF}" type="sibTrans" cxnId="{C7030BF4-7AEC-4249-AFC6-230615D44EBC}">
      <dgm:prSet/>
      <dgm:spPr/>
      <dgm:t>
        <a:bodyPr/>
        <a:lstStyle/>
        <a:p>
          <a:endParaRPr lang="en-US"/>
        </a:p>
      </dgm:t>
    </dgm:pt>
    <dgm:pt modelId="{DD5C36BA-7A36-4CA9-BBCC-4D6F795FB2C0}">
      <dgm:prSet phldrT="[Text]"/>
      <dgm:spPr/>
      <dgm:t>
        <a:bodyPr/>
        <a:lstStyle/>
        <a:p>
          <a:r>
            <a:rPr lang="en-US" dirty="0" err="1"/>
            <a:t>tna</a:t>
          </a:r>
          <a:r>
            <a:rPr lang="en-US" dirty="0"/>
            <a:t> with D365  DNA </a:t>
          </a:r>
        </a:p>
      </dgm:t>
    </dgm:pt>
    <dgm:pt modelId="{AABF3BB1-622D-4A6C-AD1A-FF62E8538958}" type="parTrans" cxnId="{92162BF9-EAED-4E41-8792-D08E9511AF16}">
      <dgm:prSet/>
      <dgm:spPr/>
      <dgm:t>
        <a:bodyPr/>
        <a:lstStyle/>
        <a:p>
          <a:endParaRPr lang="en-US"/>
        </a:p>
      </dgm:t>
    </dgm:pt>
    <dgm:pt modelId="{26BF3FDA-E266-4294-96C4-B585ED4AF8A6}" type="sibTrans" cxnId="{92162BF9-EAED-4E41-8792-D08E9511AF16}">
      <dgm:prSet/>
      <dgm:spPr/>
      <dgm:t>
        <a:bodyPr/>
        <a:lstStyle/>
        <a:p>
          <a:endParaRPr lang="en-US"/>
        </a:p>
      </dgm:t>
    </dgm:pt>
    <dgm:pt modelId="{C96E59EC-11D0-4E5B-8ECF-2538FECCA33D}">
      <dgm:prSet phldrT="[Text]"/>
      <dgm:spPr/>
      <dgm:t>
        <a:bodyPr/>
        <a:lstStyle/>
        <a:p>
          <a:r>
            <a:rPr lang="en-US" dirty="0"/>
            <a:t>integrated</a:t>
          </a:r>
        </a:p>
      </dgm:t>
    </dgm:pt>
    <dgm:pt modelId="{A8D82420-84AD-479C-B4D9-449E8A202CAE}" type="parTrans" cxnId="{B5BF6241-22F4-4FC6-BE50-36B4F974EEDD}">
      <dgm:prSet/>
      <dgm:spPr/>
      <dgm:t>
        <a:bodyPr/>
        <a:lstStyle/>
        <a:p>
          <a:endParaRPr lang="en-US"/>
        </a:p>
      </dgm:t>
    </dgm:pt>
    <dgm:pt modelId="{BD9AA68A-C31E-451A-8197-5456A36D8CFD}" type="sibTrans" cxnId="{B5BF6241-22F4-4FC6-BE50-36B4F974EEDD}">
      <dgm:prSet/>
      <dgm:spPr/>
      <dgm:t>
        <a:bodyPr/>
        <a:lstStyle/>
        <a:p>
          <a:endParaRPr lang="en-US"/>
        </a:p>
      </dgm:t>
    </dgm:pt>
    <dgm:pt modelId="{F5F44F0C-AD53-4C9E-B307-F92557BBDF0D}" type="pres">
      <dgm:prSet presAssocID="{57D89302-16C5-444D-82B9-0B4775754FC6}" presName="Name0" presStyleCnt="0">
        <dgm:presLayoutVars>
          <dgm:dir/>
          <dgm:animOne val="branch"/>
          <dgm:animLvl val="lvl"/>
        </dgm:presLayoutVars>
      </dgm:prSet>
      <dgm:spPr/>
    </dgm:pt>
    <dgm:pt modelId="{729A76C6-6AE0-478D-A098-3F8A237C7667}" type="pres">
      <dgm:prSet presAssocID="{7E033054-85EA-4209-BBDB-8643B862C429}" presName="chaos" presStyleCnt="0"/>
      <dgm:spPr/>
    </dgm:pt>
    <dgm:pt modelId="{945DA317-CFCC-42E0-9043-11B78DE8F82F}" type="pres">
      <dgm:prSet presAssocID="{7E033054-85EA-4209-BBDB-8643B862C429}" presName="parTx1" presStyleLbl="revTx" presStyleIdx="0" presStyleCnt="3"/>
      <dgm:spPr/>
    </dgm:pt>
    <dgm:pt modelId="{906972C0-77A1-46BE-86F0-497291AC84C8}" type="pres">
      <dgm:prSet presAssocID="{7E033054-85EA-4209-BBDB-8643B862C429}" presName="desTx1" presStyleLbl="revTx" presStyleIdx="1" presStyleCnt="3">
        <dgm:presLayoutVars>
          <dgm:bulletEnabled val="1"/>
        </dgm:presLayoutVars>
      </dgm:prSet>
      <dgm:spPr/>
    </dgm:pt>
    <dgm:pt modelId="{FF2CD71D-3791-472D-B988-58BC55ECA1D6}" type="pres">
      <dgm:prSet presAssocID="{7E033054-85EA-4209-BBDB-8643B862C429}" presName="c1" presStyleLbl="node1" presStyleIdx="0" presStyleCnt="19"/>
      <dgm:spPr/>
    </dgm:pt>
    <dgm:pt modelId="{629F09AF-6D67-48AE-8EBE-B46140890F2C}" type="pres">
      <dgm:prSet presAssocID="{7E033054-85EA-4209-BBDB-8643B862C429}" presName="c2" presStyleLbl="node1" presStyleIdx="1" presStyleCnt="19"/>
      <dgm:spPr/>
    </dgm:pt>
    <dgm:pt modelId="{96B57D03-EC7A-45AE-93F4-92C8A4CC77DB}" type="pres">
      <dgm:prSet presAssocID="{7E033054-85EA-4209-BBDB-8643B862C429}" presName="c3" presStyleLbl="node1" presStyleIdx="2" presStyleCnt="19"/>
      <dgm:spPr/>
    </dgm:pt>
    <dgm:pt modelId="{8ED7DF44-E6D6-4551-9D71-060D2C756B29}" type="pres">
      <dgm:prSet presAssocID="{7E033054-85EA-4209-BBDB-8643B862C429}" presName="c4" presStyleLbl="node1" presStyleIdx="3" presStyleCnt="19"/>
      <dgm:spPr/>
    </dgm:pt>
    <dgm:pt modelId="{63088201-8EC7-48FD-8AB3-5D86884B9EBF}" type="pres">
      <dgm:prSet presAssocID="{7E033054-85EA-4209-BBDB-8643B862C429}" presName="c5" presStyleLbl="node1" presStyleIdx="4" presStyleCnt="19"/>
      <dgm:spPr/>
    </dgm:pt>
    <dgm:pt modelId="{D45A2B1C-9A0A-4AAE-B26D-714C5834DBCC}" type="pres">
      <dgm:prSet presAssocID="{7E033054-85EA-4209-BBDB-8643B862C429}" presName="c6" presStyleLbl="node1" presStyleIdx="5" presStyleCnt="19"/>
      <dgm:spPr/>
    </dgm:pt>
    <dgm:pt modelId="{E6AC03BD-DD61-4857-B5D4-46835C33F24B}" type="pres">
      <dgm:prSet presAssocID="{7E033054-85EA-4209-BBDB-8643B862C429}" presName="c7" presStyleLbl="node1" presStyleIdx="6" presStyleCnt="19"/>
      <dgm:spPr/>
    </dgm:pt>
    <dgm:pt modelId="{7B9F2661-67BD-44BF-BAF6-15B54218F897}" type="pres">
      <dgm:prSet presAssocID="{7E033054-85EA-4209-BBDB-8643B862C429}" presName="c8" presStyleLbl="node1" presStyleIdx="7" presStyleCnt="19"/>
      <dgm:spPr/>
    </dgm:pt>
    <dgm:pt modelId="{310B2AA8-FB2B-4B83-97C2-0E53B24ADF5F}" type="pres">
      <dgm:prSet presAssocID="{7E033054-85EA-4209-BBDB-8643B862C429}" presName="c9" presStyleLbl="node1" presStyleIdx="8" presStyleCnt="19"/>
      <dgm:spPr/>
    </dgm:pt>
    <dgm:pt modelId="{ADCB6A87-9AD9-4906-A7E2-EFBD0E198962}" type="pres">
      <dgm:prSet presAssocID="{7E033054-85EA-4209-BBDB-8643B862C429}" presName="c10" presStyleLbl="node1" presStyleIdx="9" presStyleCnt="19"/>
      <dgm:spPr/>
    </dgm:pt>
    <dgm:pt modelId="{E100C73B-C99A-4549-948C-177A64FE17A4}" type="pres">
      <dgm:prSet presAssocID="{7E033054-85EA-4209-BBDB-8643B862C429}" presName="c11" presStyleLbl="node1" presStyleIdx="10" presStyleCnt="19"/>
      <dgm:spPr/>
    </dgm:pt>
    <dgm:pt modelId="{DFD3EE1B-0995-4699-858C-1DA5DEB215F8}" type="pres">
      <dgm:prSet presAssocID="{7E033054-85EA-4209-BBDB-8643B862C429}" presName="c12" presStyleLbl="node1" presStyleIdx="11" presStyleCnt="19"/>
      <dgm:spPr/>
    </dgm:pt>
    <dgm:pt modelId="{D237B318-1F12-4551-83F0-5F5C75372AB3}" type="pres">
      <dgm:prSet presAssocID="{7E033054-85EA-4209-BBDB-8643B862C429}" presName="c13" presStyleLbl="node1" presStyleIdx="12" presStyleCnt="19"/>
      <dgm:spPr/>
    </dgm:pt>
    <dgm:pt modelId="{6EB63867-4786-4DD7-9A63-25CA99462BB7}" type="pres">
      <dgm:prSet presAssocID="{7E033054-85EA-4209-BBDB-8643B862C429}" presName="c14" presStyleLbl="node1" presStyleIdx="13" presStyleCnt="19"/>
      <dgm:spPr/>
    </dgm:pt>
    <dgm:pt modelId="{3B160C93-9DEF-4A22-A6FB-38E7630AB969}" type="pres">
      <dgm:prSet presAssocID="{7E033054-85EA-4209-BBDB-8643B862C429}" presName="c15" presStyleLbl="node1" presStyleIdx="14" presStyleCnt="19"/>
      <dgm:spPr/>
    </dgm:pt>
    <dgm:pt modelId="{87165566-CBC6-4625-8313-3C71D16E2B22}" type="pres">
      <dgm:prSet presAssocID="{7E033054-85EA-4209-BBDB-8643B862C429}" presName="c16" presStyleLbl="node1" presStyleIdx="15" presStyleCnt="19"/>
      <dgm:spPr/>
    </dgm:pt>
    <dgm:pt modelId="{890A8686-1D39-4524-B533-8A20B31213B5}" type="pres">
      <dgm:prSet presAssocID="{7E033054-85EA-4209-BBDB-8643B862C429}" presName="c17" presStyleLbl="node1" presStyleIdx="16" presStyleCnt="19"/>
      <dgm:spPr/>
    </dgm:pt>
    <dgm:pt modelId="{5B1C27A3-631F-4AB8-ACB8-F67DBCCFD69A}" type="pres">
      <dgm:prSet presAssocID="{7E033054-85EA-4209-BBDB-8643B862C429}" presName="c18" presStyleLbl="node1" presStyleIdx="17" presStyleCnt="19"/>
      <dgm:spPr/>
    </dgm:pt>
    <dgm:pt modelId="{AC198AB1-99F7-471F-BEBE-EE3D24EEFE19}" type="pres">
      <dgm:prSet presAssocID="{BB71D985-CA57-4EA9-BB2F-CCAF49605DC1}" presName="chevronComposite1" presStyleCnt="0"/>
      <dgm:spPr/>
    </dgm:pt>
    <dgm:pt modelId="{30B6CEF8-58B8-47AA-81EE-EE9B1E5DD366}" type="pres">
      <dgm:prSet presAssocID="{BB71D985-CA57-4EA9-BB2F-CCAF49605DC1}" presName="chevron1" presStyleLbl="sibTrans2D1" presStyleIdx="0" presStyleCnt="2"/>
      <dgm:spPr/>
    </dgm:pt>
    <dgm:pt modelId="{A72C7F7A-8897-4368-BD19-2D3D13644A6C}" type="pres">
      <dgm:prSet presAssocID="{BB71D985-CA57-4EA9-BB2F-CCAF49605DC1}" presName="spChevron1" presStyleCnt="0"/>
      <dgm:spPr/>
    </dgm:pt>
    <dgm:pt modelId="{FA4424C4-B84E-47DE-9E1B-8BEA02C0232F}" type="pres">
      <dgm:prSet presAssocID="{BB71D985-CA57-4EA9-BB2F-CCAF49605DC1}" presName="overlap" presStyleCnt="0"/>
      <dgm:spPr/>
    </dgm:pt>
    <dgm:pt modelId="{F7D0135D-2ACE-4610-9109-3EC2FEC7EDDA}" type="pres">
      <dgm:prSet presAssocID="{BB71D985-CA57-4EA9-BB2F-CCAF49605DC1}" presName="chevronComposite2" presStyleCnt="0"/>
      <dgm:spPr/>
    </dgm:pt>
    <dgm:pt modelId="{13A75874-5A5E-4489-9C19-8F3751B94637}" type="pres">
      <dgm:prSet presAssocID="{BB71D985-CA57-4EA9-BB2F-CCAF49605DC1}" presName="chevron2" presStyleLbl="sibTrans2D1" presStyleIdx="1" presStyleCnt="2"/>
      <dgm:spPr/>
    </dgm:pt>
    <dgm:pt modelId="{45F5ADB5-D372-4C87-94F8-F17413BBF53A}" type="pres">
      <dgm:prSet presAssocID="{BB71D985-CA57-4EA9-BB2F-CCAF49605DC1}" presName="spChevron2" presStyleCnt="0"/>
      <dgm:spPr/>
    </dgm:pt>
    <dgm:pt modelId="{55A33C2B-E966-4893-9929-E73997C75B5D}" type="pres">
      <dgm:prSet presAssocID="{DD5C36BA-7A36-4CA9-BBCC-4D6F795FB2C0}" presName="last" presStyleCnt="0"/>
      <dgm:spPr/>
    </dgm:pt>
    <dgm:pt modelId="{A3390653-E7D1-445F-8E2C-56BBE0E4753F}" type="pres">
      <dgm:prSet presAssocID="{DD5C36BA-7A36-4CA9-BBCC-4D6F795FB2C0}" presName="circleTx" presStyleLbl="node1" presStyleIdx="18" presStyleCnt="19"/>
      <dgm:spPr/>
    </dgm:pt>
    <dgm:pt modelId="{8FA94CB7-F914-4A15-B07B-33D09B5CF02A}" type="pres">
      <dgm:prSet presAssocID="{DD5C36BA-7A36-4CA9-BBCC-4D6F795FB2C0}" presName="desTxN" presStyleLbl="revTx" presStyleIdx="2" presStyleCnt="3">
        <dgm:presLayoutVars>
          <dgm:bulletEnabled val="1"/>
        </dgm:presLayoutVars>
      </dgm:prSet>
      <dgm:spPr/>
    </dgm:pt>
    <dgm:pt modelId="{3031E75F-FE58-4FCB-AA88-3B7C421CAD95}" type="pres">
      <dgm:prSet presAssocID="{DD5C36BA-7A36-4CA9-BBCC-4D6F795FB2C0}" presName="spN" presStyleCnt="0"/>
      <dgm:spPr/>
    </dgm:pt>
  </dgm:ptLst>
  <dgm:cxnLst>
    <dgm:cxn modelId="{169C9F26-375C-439D-9A2B-2BA63DDA6C2E}" type="presOf" srcId="{57D89302-16C5-444D-82B9-0B4775754FC6}" destId="{F5F44F0C-AD53-4C9E-B307-F92557BBDF0D}" srcOrd="0" destOrd="0" presId="urn:microsoft.com/office/officeart/2009/3/layout/RandomtoResultProcess"/>
    <dgm:cxn modelId="{E27A9C5B-CDF2-432E-8674-6EE615EF857E}" type="presOf" srcId="{C96E59EC-11D0-4E5B-8ECF-2538FECCA33D}" destId="{8FA94CB7-F914-4A15-B07B-33D09B5CF02A}" srcOrd="0" destOrd="0" presId="urn:microsoft.com/office/officeart/2009/3/layout/RandomtoResultProcess"/>
    <dgm:cxn modelId="{B5BF6241-22F4-4FC6-BE50-36B4F974EEDD}" srcId="{DD5C36BA-7A36-4CA9-BBCC-4D6F795FB2C0}" destId="{C96E59EC-11D0-4E5B-8ECF-2538FECCA33D}" srcOrd="0" destOrd="0" parTransId="{A8D82420-84AD-479C-B4D9-449E8A202CAE}" sibTransId="{BD9AA68A-C31E-451A-8197-5456A36D8CFD}"/>
    <dgm:cxn modelId="{D74506A5-9CF1-46F9-A587-D4C94F2370C9}" type="presOf" srcId="{DD5C36BA-7A36-4CA9-BBCC-4D6F795FB2C0}" destId="{A3390653-E7D1-445F-8E2C-56BBE0E4753F}" srcOrd="0" destOrd="0" presId="urn:microsoft.com/office/officeart/2009/3/layout/RandomtoResultProcess"/>
    <dgm:cxn modelId="{356536A7-0E8A-49DE-B12B-57632CE2C4AF}" srcId="{57D89302-16C5-444D-82B9-0B4775754FC6}" destId="{7E033054-85EA-4209-BBDB-8643B862C429}" srcOrd="0" destOrd="0" parTransId="{72AAE50D-D4DD-4BC1-9C49-5218CE6AD0DB}" sibTransId="{BB71D985-CA57-4EA9-BB2F-CCAF49605DC1}"/>
    <dgm:cxn modelId="{E1103FBE-4678-4A77-A177-AF13E49DD223}" type="presOf" srcId="{7E033054-85EA-4209-BBDB-8643B862C429}" destId="{945DA317-CFCC-42E0-9043-11B78DE8F82F}" srcOrd="0" destOrd="0" presId="urn:microsoft.com/office/officeart/2009/3/layout/RandomtoResultProcess"/>
    <dgm:cxn modelId="{FF625EEB-16BF-4CAD-BB60-C6F88F1CD6CC}" type="presOf" srcId="{762DBEE3-3D71-4704-B6F5-8758D3A34A27}" destId="{906972C0-77A1-46BE-86F0-497291AC84C8}" srcOrd="0" destOrd="0" presId="urn:microsoft.com/office/officeart/2009/3/layout/RandomtoResultProcess"/>
    <dgm:cxn modelId="{C7030BF4-7AEC-4249-AFC6-230615D44EBC}" srcId="{7E033054-85EA-4209-BBDB-8643B862C429}" destId="{762DBEE3-3D71-4704-B6F5-8758D3A34A27}" srcOrd="0" destOrd="0" parTransId="{FDDAB46C-8D0A-40DC-A372-DC35F1AA1BE8}" sibTransId="{AC30B9F9-D6A4-49B2-88D4-2B3DA6F7ADAF}"/>
    <dgm:cxn modelId="{92162BF9-EAED-4E41-8792-D08E9511AF16}" srcId="{57D89302-16C5-444D-82B9-0B4775754FC6}" destId="{DD5C36BA-7A36-4CA9-BBCC-4D6F795FB2C0}" srcOrd="1" destOrd="0" parTransId="{AABF3BB1-622D-4A6C-AD1A-FF62E8538958}" sibTransId="{26BF3FDA-E266-4294-96C4-B585ED4AF8A6}"/>
    <dgm:cxn modelId="{C3647ADE-1390-4D64-AD83-A2D761A12AED}" type="presParOf" srcId="{F5F44F0C-AD53-4C9E-B307-F92557BBDF0D}" destId="{729A76C6-6AE0-478D-A098-3F8A237C7667}" srcOrd="0" destOrd="0" presId="urn:microsoft.com/office/officeart/2009/3/layout/RandomtoResultProcess"/>
    <dgm:cxn modelId="{E0746552-58EC-4CB5-B7D1-014713D76209}" type="presParOf" srcId="{729A76C6-6AE0-478D-A098-3F8A237C7667}" destId="{945DA317-CFCC-42E0-9043-11B78DE8F82F}" srcOrd="0" destOrd="0" presId="urn:microsoft.com/office/officeart/2009/3/layout/RandomtoResultProcess"/>
    <dgm:cxn modelId="{BE525522-AB49-41B7-9A08-651578AC2C0F}" type="presParOf" srcId="{729A76C6-6AE0-478D-A098-3F8A237C7667}" destId="{906972C0-77A1-46BE-86F0-497291AC84C8}" srcOrd="1" destOrd="0" presId="urn:microsoft.com/office/officeart/2009/3/layout/RandomtoResultProcess"/>
    <dgm:cxn modelId="{630DD1F5-BFB4-4046-BE8D-5F7C9B419C8A}" type="presParOf" srcId="{729A76C6-6AE0-478D-A098-3F8A237C7667}" destId="{FF2CD71D-3791-472D-B988-58BC55ECA1D6}" srcOrd="2" destOrd="0" presId="urn:microsoft.com/office/officeart/2009/3/layout/RandomtoResultProcess"/>
    <dgm:cxn modelId="{1A293195-BDF8-4FC0-9574-FE98F693730D}" type="presParOf" srcId="{729A76C6-6AE0-478D-A098-3F8A237C7667}" destId="{629F09AF-6D67-48AE-8EBE-B46140890F2C}" srcOrd="3" destOrd="0" presId="urn:microsoft.com/office/officeart/2009/3/layout/RandomtoResultProcess"/>
    <dgm:cxn modelId="{8B981797-B4AA-490C-8B2D-3AD9A54F1C1D}" type="presParOf" srcId="{729A76C6-6AE0-478D-A098-3F8A237C7667}" destId="{96B57D03-EC7A-45AE-93F4-92C8A4CC77DB}" srcOrd="4" destOrd="0" presId="urn:microsoft.com/office/officeart/2009/3/layout/RandomtoResultProcess"/>
    <dgm:cxn modelId="{21849093-246B-41F7-821D-772C0BEC1B35}" type="presParOf" srcId="{729A76C6-6AE0-478D-A098-3F8A237C7667}" destId="{8ED7DF44-E6D6-4551-9D71-060D2C756B29}" srcOrd="5" destOrd="0" presId="urn:microsoft.com/office/officeart/2009/3/layout/RandomtoResultProcess"/>
    <dgm:cxn modelId="{DC8B96AB-0EDC-4AD0-B9BD-300C5A4915F0}" type="presParOf" srcId="{729A76C6-6AE0-478D-A098-3F8A237C7667}" destId="{63088201-8EC7-48FD-8AB3-5D86884B9EBF}" srcOrd="6" destOrd="0" presId="urn:microsoft.com/office/officeart/2009/3/layout/RandomtoResultProcess"/>
    <dgm:cxn modelId="{60061737-E0EA-4C32-99C7-8393C323D200}" type="presParOf" srcId="{729A76C6-6AE0-478D-A098-3F8A237C7667}" destId="{D45A2B1C-9A0A-4AAE-B26D-714C5834DBCC}" srcOrd="7" destOrd="0" presId="urn:microsoft.com/office/officeart/2009/3/layout/RandomtoResultProcess"/>
    <dgm:cxn modelId="{3772BF34-6D1D-43D2-A5BF-1B95D9BED958}" type="presParOf" srcId="{729A76C6-6AE0-478D-A098-3F8A237C7667}" destId="{E6AC03BD-DD61-4857-B5D4-46835C33F24B}" srcOrd="8" destOrd="0" presId="urn:microsoft.com/office/officeart/2009/3/layout/RandomtoResultProcess"/>
    <dgm:cxn modelId="{313A4AF1-52D6-4AA5-B843-F778EA7B588C}" type="presParOf" srcId="{729A76C6-6AE0-478D-A098-3F8A237C7667}" destId="{7B9F2661-67BD-44BF-BAF6-15B54218F897}" srcOrd="9" destOrd="0" presId="urn:microsoft.com/office/officeart/2009/3/layout/RandomtoResultProcess"/>
    <dgm:cxn modelId="{00FC6EF3-DF85-4AC9-A3BB-5D07205BB6C4}" type="presParOf" srcId="{729A76C6-6AE0-478D-A098-3F8A237C7667}" destId="{310B2AA8-FB2B-4B83-97C2-0E53B24ADF5F}" srcOrd="10" destOrd="0" presId="urn:microsoft.com/office/officeart/2009/3/layout/RandomtoResultProcess"/>
    <dgm:cxn modelId="{8C261A7F-C035-4FA3-B7F1-C3F3D90FAFB3}" type="presParOf" srcId="{729A76C6-6AE0-478D-A098-3F8A237C7667}" destId="{ADCB6A87-9AD9-4906-A7E2-EFBD0E198962}" srcOrd="11" destOrd="0" presId="urn:microsoft.com/office/officeart/2009/3/layout/RandomtoResultProcess"/>
    <dgm:cxn modelId="{C2E911C0-AC3F-42D8-9CD7-FACE28327B65}" type="presParOf" srcId="{729A76C6-6AE0-478D-A098-3F8A237C7667}" destId="{E100C73B-C99A-4549-948C-177A64FE17A4}" srcOrd="12" destOrd="0" presId="urn:microsoft.com/office/officeart/2009/3/layout/RandomtoResultProcess"/>
    <dgm:cxn modelId="{F244F08C-AE1D-4FEE-9844-2B186AC40874}" type="presParOf" srcId="{729A76C6-6AE0-478D-A098-3F8A237C7667}" destId="{DFD3EE1B-0995-4699-858C-1DA5DEB215F8}" srcOrd="13" destOrd="0" presId="urn:microsoft.com/office/officeart/2009/3/layout/RandomtoResultProcess"/>
    <dgm:cxn modelId="{C20D9427-46E6-456E-9095-937207E2FB9E}" type="presParOf" srcId="{729A76C6-6AE0-478D-A098-3F8A237C7667}" destId="{D237B318-1F12-4551-83F0-5F5C75372AB3}" srcOrd="14" destOrd="0" presId="urn:microsoft.com/office/officeart/2009/3/layout/RandomtoResultProcess"/>
    <dgm:cxn modelId="{08342648-8679-451E-807C-E7D7AE808162}" type="presParOf" srcId="{729A76C6-6AE0-478D-A098-3F8A237C7667}" destId="{6EB63867-4786-4DD7-9A63-25CA99462BB7}" srcOrd="15" destOrd="0" presId="urn:microsoft.com/office/officeart/2009/3/layout/RandomtoResultProcess"/>
    <dgm:cxn modelId="{9B147D32-223F-4DA3-B530-8787C5F83B9C}" type="presParOf" srcId="{729A76C6-6AE0-478D-A098-3F8A237C7667}" destId="{3B160C93-9DEF-4A22-A6FB-38E7630AB969}" srcOrd="16" destOrd="0" presId="urn:microsoft.com/office/officeart/2009/3/layout/RandomtoResultProcess"/>
    <dgm:cxn modelId="{5056247A-ACD6-4D71-8D43-1253EE3F07CD}" type="presParOf" srcId="{729A76C6-6AE0-478D-A098-3F8A237C7667}" destId="{87165566-CBC6-4625-8313-3C71D16E2B22}" srcOrd="17" destOrd="0" presId="urn:microsoft.com/office/officeart/2009/3/layout/RandomtoResultProcess"/>
    <dgm:cxn modelId="{2F6D3058-B5AC-460E-A202-6EA5B4A9B4DC}" type="presParOf" srcId="{729A76C6-6AE0-478D-A098-3F8A237C7667}" destId="{890A8686-1D39-4524-B533-8A20B31213B5}" srcOrd="18" destOrd="0" presId="urn:microsoft.com/office/officeart/2009/3/layout/RandomtoResultProcess"/>
    <dgm:cxn modelId="{4E7694D2-EED9-4B48-9434-2CAC88EED2DE}" type="presParOf" srcId="{729A76C6-6AE0-478D-A098-3F8A237C7667}" destId="{5B1C27A3-631F-4AB8-ACB8-F67DBCCFD69A}" srcOrd="19" destOrd="0" presId="urn:microsoft.com/office/officeart/2009/3/layout/RandomtoResultProcess"/>
    <dgm:cxn modelId="{BA4BFDC3-370F-4DA5-AE7D-55DA03C8A622}" type="presParOf" srcId="{F5F44F0C-AD53-4C9E-B307-F92557BBDF0D}" destId="{AC198AB1-99F7-471F-BEBE-EE3D24EEFE19}" srcOrd="1" destOrd="0" presId="urn:microsoft.com/office/officeart/2009/3/layout/RandomtoResultProcess"/>
    <dgm:cxn modelId="{7F975AFF-806A-4651-9349-AC01927A89BB}" type="presParOf" srcId="{AC198AB1-99F7-471F-BEBE-EE3D24EEFE19}" destId="{30B6CEF8-58B8-47AA-81EE-EE9B1E5DD366}" srcOrd="0" destOrd="0" presId="urn:microsoft.com/office/officeart/2009/3/layout/RandomtoResultProcess"/>
    <dgm:cxn modelId="{3E376DBE-8074-46EA-AF7F-C65458DB6329}" type="presParOf" srcId="{AC198AB1-99F7-471F-BEBE-EE3D24EEFE19}" destId="{A72C7F7A-8897-4368-BD19-2D3D13644A6C}" srcOrd="1" destOrd="0" presId="urn:microsoft.com/office/officeart/2009/3/layout/RandomtoResultProcess"/>
    <dgm:cxn modelId="{E3FF31CE-1C60-454A-ABF2-41681740EBC7}" type="presParOf" srcId="{F5F44F0C-AD53-4C9E-B307-F92557BBDF0D}" destId="{FA4424C4-B84E-47DE-9E1B-8BEA02C0232F}" srcOrd="2" destOrd="0" presId="urn:microsoft.com/office/officeart/2009/3/layout/RandomtoResultProcess"/>
    <dgm:cxn modelId="{3B973E9B-D096-4302-BFD4-2E8CA5C31C33}" type="presParOf" srcId="{F5F44F0C-AD53-4C9E-B307-F92557BBDF0D}" destId="{F7D0135D-2ACE-4610-9109-3EC2FEC7EDDA}" srcOrd="3" destOrd="0" presId="urn:microsoft.com/office/officeart/2009/3/layout/RandomtoResultProcess"/>
    <dgm:cxn modelId="{62FE68D9-2986-4DBF-9C85-8794582EFF2D}" type="presParOf" srcId="{F7D0135D-2ACE-4610-9109-3EC2FEC7EDDA}" destId="{13A75874-5A5E-4489-9C19-8F3751B94637}" srcOrd="0" destOrd="0" presId="urn:microsoft.com/office/officeart/2009/3/layout/RandomtoResultProcess"/>
    <dgm:cxn modelId="{B034ADEC-10D4-4DC0-8106-87961389DEAC}" type="presParOf" srcId="{F7D0135D-2ACE-4610-9109-3EC2FEC7EDDA}" destId="{45F5ADB5-D372-4C87-94F8-F17413BBF53A}" srcOrd="1" destOrd="0" presId="urn:microsoft.com/office/officeart/2009/3/layout/RandomtoResultProcess"/>
    <dgm:cxn modelId="{6A55A90C-BC4E-4876-B072-2AE292E3BE3C}" type="presParOf" srcId="{F5F44F0C-AD53-4C9E-B307-F92557BBDF0D}" destId="{55A33C2B-E966-4893-9929-E73997C75B5D}" srcOrd="4" destOrd="0" presId="urn:microsoft.com/office/officeart/2009/3/layout/RandomtoResultProcess"/>
    <dgm:cxn modelId="{7A1B269D-33B2-44FC-ADFD-B441B1FD61EE}" type="presParOf" srcId="{55A33C2B-E966-4893-9929-E73997C75B5D}" destId="{A3390653-E7D1-445F-8E2C-56BBE0E4753F}" srcOrd="0" destOrd="0" presId="urn:microsoft.com/office/officeart/2009/3/layout/RandomtoResultProcess"/>
    <dgm:cxn modelId="{474F487F-753E-46A8-B025-14E830388F1E}" type="presParOf" srcId="{55A33C2B-E966-4893-9929-E73997C75B5D}" destId="{8FA94CB7-F914-4A15-B07B-33D09B5CF02A}" srcOrd="1" destOrd="0" presId="urn:microsoft.com/office/officeart/2009/3/layout/RandomtoResultProcess"/>
    <dgm:cxn modelId="{0DBC18CF-52FC-4EE7-8326-A75E7DE73E24}" type="presParOf" srcId="{55A33C2B-E966-4893-9929-E73997C75B5D}" destId="{3031E75F-FE58-4FCB-AA88-3B7C421CAD95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A317-CFCC-42E0-9043-11B78DE8F82F}">
      <dsp:nvSpPr>
        <dsp:cNvPr id="0" name=""/>
        <dsp:cNvSpPr/>
      </dsp:nvSpPr>
      <dsp:spPr>
        <a:xfrm>
          <a:off x="146796" y="985004"/>
          <a:ext cx="2190499" cy="721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tna</a:t>
          </a:r>
          <a:r>
            <a:rPr lang="en-US" sz="2000" kern="1200" dirty="0"/>
            <a:t> team transform transition together</a:t>
          </a:r>
        </a:p>
      </dsp:txBody>
      <dsp:txXfrm>
        <a:off x="146796" y="985004"/>
        <a:ext cx="2190499" cy="721869"/>
      </dsp:txXfrm>
    </dsp:sp>
    <dsp:sp modelId="{906972C0-77A1-46BE-86F0-497291AC84C8}">
      <dsp:nvSpPr>
        <dsp:cNvPr id="0" name=""/>
        <dsp:cNvSpPr/>
      </dsp:nvSpPr>
      <dsp:spPr>
        <a:xfrm>
          <a:off x="146796" y="2507178"/>
          <a:ext cx="2190499" cy="135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disconnected</a:t>
          </a:r>
        </a:p>
      </dsp:txBody>
      <dsp:txXfrm>
        <a:off x="146796" y="2507178"/>
        <a:ext cx="2190499" cy="1352430"/>
      </dsp:txXfrm>
    </dsp:sp>
    <dsp:sp modelId="{FF2CD71D-3791-472D-B988-58BC55ECA1D6}">
      <dsp:nvSpPr>
        <dsp:cNvPr id="0" name=""/>
        <dsp:cNvSpPr/>
      </dsp:nvSpPr>
      <dsp:spPr>
        <a:xfrm>
          <a:off x="144307" y="765457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9F09AF-6D67-48AE-8EBE-B46140890F2C}">
      <dsp:nvSpPr>
        <dsp:cNvPr id="0" name=""/>
        <dsp:cNvSpPr/>
      </dsp:nvSpPr>
      <dsp:spPr>
        <a:xfrm>
          <a:off x="266278" y="521515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B57D03-EC7A-45AE-93F4-92C8A4CC77DB}">
      <dsp:nvSpPr>
        <dsp:cNvPr id="0" name=""/>
        <dsp:cNvSpPr/>
      </dsp:nvSpPr>
      <dsp:spPr>
        <a:xfrm>
          <a:off x="559009" y="570303"/>
          <a:ext cx="273812" cy="273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D7DF44-E6D6-4551-9D71-060D2C756B29}">
      <dsp:nvSpPr>
        <dsp:cNvPr id="0" name=""/>
        <dsp:cNvSpPr/>
      </dsp:nvSpPr>
      <dsp:spPr>
        <a:xfrm>
          <a:off x="802951" y="301967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88201-8EC7-48FD-8AB3-5D86884B9EBF}">
      <dsp:nvSpPr>
        <dsp:cNvPr id="0" name=""/>
        <dsp:cNvSpPr/>
      </dsp:nvSpPr>
      <dsp:spPr>
        <a:xfrm>
          <a:off x="1120075" y="204390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A2B1C-9A0A-4AAE-B26D-714C5834DBCC}">
      <dsp:nvSpPr>
        <dsp:cNvPr id="0" name=""/>
        <dsp:cNvSpPr/>
      </dsp:nvSpPr>
      <dsp:spPr>
        <a:xfrm>
          <a:off x="1510382" y="375150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AC03BD-DD61-4857-B5D4-46835C33F24B}">
      <dsp:nvSpPr>
        <dsp:cNvPr id="0" name=""/>
        <dsp:cNvSpPr/>
      </dsp:nvSpPr>
      <dsp:spPr>
        <a:xfrm>
          <a:off x="1754324" y="497121"/>
          <a:ext cx="273812" cy="273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9F2661-67BD-44BF-BAF6-15B54218F897}">
      <dsp:nvSpPr>
        <dsp:cNvPr id="0" name=""/>
        <dsp:cNvSpPr/>
      </dsp:nvSpPr>
      <dsp:spPr>
        <a:xfrm>
          <a:off x="2095843" y="765457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0B2AA8-FB2B-4B83-97C2-0E53B24ADF5F}">
      <dsp:nvSpPr>
        <dsp:cNvPr id="0" name=""/>
        <dsp:cNvSpPr/>
      </dsp:nvSpPr>
      <dsp:spPr>
        <a:xfrm>
          <a:off x="2242208" y="1033793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CB6A87-9AD9-4906-A7E2-EFBD0E198962}">
      <dsp:nvSpPr>
        <dsp:cNvPr id="0" name=""/>
        <dsp:cNvSpPr/>
      </dsp:nvSpPr>
      <dsp:spPr>
        <a:xfrm>
          <a:off x="973710" y="521515"/>
          <a:ext cx="448056" cy="4480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00C73B-C99A-4549-948C-177A64FE17A4}">
      <dsp:nvSpPr>
        <dsp:cNvPr id="0" name=""/>
        <dsp:cNvSpPr/>
      </dsp:nvSpPr>
      <dsp:spPr>
        <a:xfrm>
          <a:off x="22336" y="1448494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D3EE1B-0995-4699-858C-1DA5DEB215F8}">
      <dsp:nvSpPr>
        <dsp:cNvPr id="0" name=""/>
        <dsp:cNvSpPr/>
      </dsp:nvSpPr>
      <dsp:spPr>
        <a:xfrm>
          <a:off x="168701" y="1668042"/>
          <a:ext cx="273812" cy="273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37B318-1F12-4551-83F0-5F5C75372AB3}">
      <dsp:nvSpPr>
        <dsp:cNvPr id="0" name=""/>
        <dsp:cNvSpPr/>
      </dsp:nvSpPr>
      <dsp:spPr>
        <a:xfrm>
          <a:off x="534614" y="1863196"/>
          <a:ext cx="398272" cy="3982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63867-4786-4DD7-9A63-25CA99462BB7}">
      <dsp:nvSpPr>
        <dsp:cNvPr id="0" name=""/>
        <dsp:cNvSpPr/>
      </dsp:nvSpPr>
      <dsp:spPr>
        <a:xfrm>
          <a:off x="1046893" y="2180320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160C93-9DEF-4A22-A6FB-38E7630AB969}">
      <dsp:nvSpPr>
        <dsp:cNvPr id="0" name=""/>
        <dsp:cNvSpPr/>
      </dsp:nvSpPr>
      <dsp:spPr>
        <a:xfrm>
          <a:off x="1144469" y="1863196"/>
          <a:ext cx="273812" cy="273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65566-CBC6-4625-8313-3C71D16E2B22}">
      <dsp:nvSpPr>
        <dsp:cNvPr id="0" name=""/>
        <dsp:cNvSpPr/>
      </dsp:nvSpPr>
      <dsp:spPr>
        <a:xfrm>
          <a:off x="1388411" y="2204714"/>
          <a:ext cx="174244" cy="1742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A8686-1D39-4524-B533-8A20B31213B5}">
      <dsp:nvSpPr>
        <dsp:cNvPr id="0" name=""/>
        <dsp:cNvSpPr/>
      </dsp:nvSpPr>
      <dsp:spPr>
        <a:xfrm>
          <a:off x="1607959" y="1814407"/>
          <a:ext cx="398272" cy="3982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1C27A3-631F-4AB8-ACB8-F67DBCCFD69A}">
      <dsp:nvSpPr>
        <dsp:cNvPr id="0" name=""/>
        <dsp:cNvSpPr/>
      </dsp:nvSpPr>
      <dsp:spPr>
        <a:xfrm>
          <a:off x="2144632" y="1716830"/>
          <a:ext cx="273812" cy="2738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B6CEF8-58B8-47AA-81EE-EE9B1E5DD366}">
      <dsp:nvSpPr>
        <dsp:cNvPr id="0" name=""/>
        <dsp:cNvSpPr/>
      </dsp:nvSpPr>
      <dsp:spPr>
        <a:xfrm>
          <a:off x="2418444" y="569897"/>
          <a:ext cx="804148" cy="153520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A75874-5A5E-4489-9C19-8F3751B94637}">
      <dsp:nvSpPr>
        <dsp:cNvPr id="0" name=""/>
        <dsp:cNvSpPr/>
      </dsp:nvSpPr>
      <dsp:spPr>
        <a:xfrm>
          <a:off x="3076383" y="569897"/>
          <a:ext cx="804148" cy="1535206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390653-E7D1-445F-8E2C-56BBE0E4753F}">
      <dsp:nvSpPr>
        <dsp:cNvPr id="0" name=""/>
        <dsp:cNvSpPr/>
      </dsp:nvSpPr>
      <dsp:spPr>
        <a:xfrm>
          <a:off x="4045016" y="460986"/>
          <a:ext cx="1864161" cy="18641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tna</a:t>
          </a:r>
          <a:r>
            <a:rPr lang="en-US" sz="2000" kern="1200" dirty="0"/>
            <a:t> with D365  DNA </a:t>
          </a:r>
        </a:p>
      </dsp:txBody>
      <dsp:txXfrm>
        <a:off x="4318016" y="733986"/>
        <a:ext cx="1318161" cy="1318161"/>
      </dsp:txXfrm>
    </dsp:sp>
    <dsp:sp modelId="{8FA94CB7-F914-4A15-B07B-33D09B5CF02A}">
      <dsp:nvSpPr>
        <dsp:cNvPr id="0" name=""/>
        <dsp:cNvSpPr/>
      </dsp:nvSpPr>
      <dsp:spPr>
        <a:xfrm>
          <a:off x="3880531" y="2507178"/>
          <a:ext cx="2193131" cy="135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integrated</a:t>
          </a:r>
        </a:p>
      </dsp:txBody>
      <dsp:txXfrm>
        <a:off x="3880531" y="2507178"/>
        <a:ext cx="2193131" cy="135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50be7a536_0_7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2150be7a536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67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dget/Table Header Only Create Table outside of Masters" preserve="1" userDrawn="1">
  <p:cSld name="TNA Seperato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4;p43">
            <a:extLst>
              <a:ext uri="{FF2B5EF4-FFF2-40B4-BE49-F238E27FC236}">
                <a16:creationId xmlns:a16="http://schemas.microsoft.com/office/drawing/2014/main" id="{B1E36F50-4303-C62D-6D4C-D5C180C35667}"/>
              </a:ext>
            </a:extLst>
          </p:cNvPr>
          <p:cNvSpPr/>
          <p:nvPr userDrawn="1"/>
        </p:nvSpPr>
        <p:spPr>
          <a:xfrm>
            <a:off x="540277" y="1895125"/>
            <a:ext cx="148200" cy="26070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95;p43">
            <a:extLst>
              <a:ext uri="{FF2B5EF4-FFF2-40B4-BE49-F238E27FC236}">
                <a16:creationId xmlns:a16="http://schemas.microsoft.com/office/drawing/2014/main" id="{4C682CF6-4BE6-9138-77CA-23374638EAE8}"/>
              </a:ext>
            </a:extLst>
          </p:cNvPr>
          <p:cNvSpPr/>
          <p:nvPr userDrawn="1"/>
        </p:nvSpPr>
        <p:spPr>
          <a:xfrm>
            <a:off x="392052" y="1895125"/>
            <a:ext cx="148200" cy="26070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DA552-31FD-9D22-F15B-BD6DB0CACF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8477" y="1783080"/>
            <a:ext cx="4516438" cy="1801368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 err="1"/>
              <a:t>seperator</a:t>
            </a:r>
            <a:r>
              <a:rPr lang="en-GB" dirty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9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dget/Table Header Only Create Table outside of Masters" userDrawn="1">
  <p:cSld name="TNA Continua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0B184C-8DE1-EB63-2F96-E658F706E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7048" y="1818431"/>
            <a:ext cx="4065587" cy="2692609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GB" dirty="0"/>
              <a:t>Insert copy here, arial, 11pt. Body copy starts with capitals.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copy here, arial, 11pt. Body copy starts with capitals.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copy here, arial, 11pt. Body copy starts with capitals.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copy here, arial, 11pt. Body copy starts with capitals.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copy here, arial, 11pt. Body copy starts with capitals.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Insert copy here, arial, 11pt. Body copy starts with capitals.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3FA0AD-1F6C-98EB-E22C-FA2678C187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7049" y="1380998"/>
            <a:ext cx="4065586" cy="34721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ACEC"/>
                </a:solidFill>
              </a:defRPr>
            </a:lvl1pPr>
          </a:lstStyle>
          <a:p>
            <a:pPr lvl="0"/>
            <a:r>
              <a:rPr lang="en-GB" dirty="0"/>
              <a:t>sub heading – arial, 14pt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EF41CF-CC84-0275-0EC7-41044BEEF9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049" y="283210"/>
            <a:ext cx="7308192" cy="942086"/>
          </a:xfrm>
          <a:prstGeom prst="rect">
            <a:avLst/>
          </a:prstGeom>
        </p:spPr>
        <p:txBody>
          <a:bodyPr/>
          <a:lstStyle>
            <a:lvl1pPr>
              <a:defRPr sz="28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content – continuation slides</a:t>
            </a:r>
            <a:br>
              <a:rPr lang="en-GB" dirty="0"/>
            </a:br>
            <a:r>
              <a:rPr lang="en-GB" dirty="0"/>
              <a:t>arial, 28pt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75C4CF1-276E-10D3-783D-8D9B78A2D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8915" y="1817688"/>
            <a:ext cx="4065587" cy="2693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" name="Picture 1" descr="A pink and purple text&#10;&#10;Description automatically generated">
            <a:extLst>
              <a:ext uri="{FF2B5EF4-FFF2-40B4-BE49-F238E27FC236}">
                <a16:creationId xmlns:a16="http://schemas.microsoft.com/office/drawing/2014/main" id="{5D04FD2E-2581-C5D8-C001-A910133F58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774" y="4732275"/>
            <a:ext cx="2994992" cy="2635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dget/Table Header Only Create Table outside of Masters" preserve="1" userDrawn="1">
  <p:cSld name="TNA Index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9A3D-7E4F-5057-7F9A-93A89C62CA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1576039"/>
            <a:ext cx="2638425" cy="2505424"/>
          </a:xfrm>
          <a:prstGeom prst="rect">
            <a:avLst/>
          </a:prstGeom>
        </p:spPr>
        <p:txBody>
          <a:bodyPr/>
          <a:lstStyle>
            <a:lvl1pPr marL="342900" indent="-342900">
              <a:buAutoNum type="arabicPeriod"/>
              <a:defRPr sz="1800"/>
            </a:lvl1pPr>
          </a:lstStyle>
          <a:p>
            <a:pPr lvl="0"/>
            <a:r>
              <a:rPr lang="en-GB" dirty="0"/>
              <a:t>Introduction to TNA</a:t>
            </a:r>
          </a:p>
          <a:p>
            <a:pPr lvl="0"/>
            <a:r>
              <a:rPr lang="en-GB" dirty="0"/>
              <a:t>Heading, arial 18pt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3D597D9-99B2-6970-359B-53347616A8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62652" y="2237331"/>
            <a:ext cx="3226420" cy="591420"/>
          </a:xfrm>
          <a:prstGeom prst="rect">
            <a:avLst/>
          </a:prstGeom>
        </p:spPr>
        <p:txBody>
          <a:bodyPr/>
          <a:lstStyle>
            <a:lvl1pPr>
              <a:lnSpc>
                <a:spcPts val="2940"/>
              </a:lnSpc>
              <a:defRPr sz="4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 dirty="0"/>
              <a:t>agenda</a:t>
            </a:r>
            <a:endParaRPr lang="en-US" dirty="0"/>
          </a:p>
        </p:txBody>
      </p:sp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D70D24DF-8C73-06A3-7FB8-990E93C7A3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138" y="4346713"/>
            <a:ext cx="1857387" cy="7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dget/Table Header Only Create Table outside of Masters" preserve="1" userDrawn="1">
  <p:cSld name="TNA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nk and purple text&#10;&#10;Description automatically generated">
            <a:extLst>
              <a:ext uri="{FF2B5EF4-FFF2-40B4-BE49-F238E27FC236}">
                <a16:creationId xmlns:a16="http://schemas.microsoft.com/office/drawing/2014/main" id="{9E25A655-579E-86E5-032D-D821FDCA4A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774" y="4732275"/>
            <a:ext cx="2994992" cy="2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4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2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png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3325" y="210675"/>
            <a:ext cx="1419225" cy="1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1925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000">
                <a:solidFill>
                  <a:srgbClr val="999999"/>
                </a:solidFill>
              </a:defRPr>
            </a:lvl1pPr>
            <a:lvl2pPr lvl="1" algn="r" rtl="0">
              <a:buNone/>
              <a:defRPr sz="1000">
                <a:solidFill>
                  <a:srgbClr val="999999"/>
                </a:solidFill>
              </a:defRPr>
            </a:lvl2pPr>
            <a:lvl3pPr lvl="2" algn="r" rtl="0">
              <a:buNone/>
              <a:defRPr sz="1000">
                <a:solidFill>
                  <a:srgbClr val="999999"/>
                </a:solidFill>
              </a:defRPr>
            </a:lvl3pPr>
            <a:lvl4pPr lvl="3" algn="r" rtl="0">
              <a:buNone/>
              <a:defRPr sz="1000">
                <a:solidFill>
                  <a:srgbClr val="999999"/>
                </a:solidFill>
              </a:defRPr>
            </a:lvl4pPr>
            <a:lvl5pPr lvl="4" algn="r" rtl="0">
              <a:buNone/>
              <a:defRPr sz="1000">
                <a:solidFill>
                  <a:srgbClr val="999999"/>
                </a:solidFill>
              </a:defRPr>
            </a:lvl5pPr>
            <a:lvl6pPr lvl="5" algn="r" rtl="0">
              <a:buNone/>
              <a:defRPr sz="1000">
                <a:solidFill>
                  <a:srgbClr val="999999"/>
                </a:solidFill>
              </a:defRPr>
            </a:lvl6pPr>
            <a:lvl7pPr lvl="6" algn="r" rtl="0">
              <a:buNone/>
              <a:defRPr sz="1000">
                <a:solidFill>
                  <a:srgbClr val="999999"/>
                </a:solidFill>
              </a:defRPr>
            </a:lvl7pPr>
            <a:lvl8pPr lvl="7" algn="r" rtl="0">
              <a:buNone/>
              <a:defRPr sz="1000">
                <a:solidFill>
                  <a:srgbClr val="999999"/>
                </a:solidFill>
              </a:defRPr>
            </a:lvl8pPr>
            <a:lvl9pPr lvl="8" algn="r" rtl="0">
              <a:buNone/>
              <a:defRPr sz="1000">
                <a:solidFill>
                  <a:srgbClr val="99999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6C9DAAFB-6A3B-12B9-3124-1F7088EBE41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4333009"/>
            <a:ext cx="2377440" cy="81049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70" r:id="rId2"/>
    <p:sldLayoutId id="2147483684" r:id="rId3"/>
    <p:sldLayoutId id="214748368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4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" name="Google Shape;278;p41">
            <a:extLst>
              <a:ext uri="{FF2B5EF4-FFF2-40B4-BE49-F238E27FC236}">
                <a16:creationId xmlns:a16="http://schemas.microsoft.com/office/drawing/2014/main" id="{8F8F278B-102D-A891-AB0D-A6752A353F60}"/>
              </a:ext>
            </a:extLst>
          </p:cNvPr>
          <p:cNvSpPr txBox="1"/>
          <p:nvPr/>
        </p:nvSpPr>
        <p:spPr>
          <a:xfrm>
            <a:off x="1523999" y="509996"/>
            <a:ext cx="5666509" cy="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</a:pPr>
            <a:r>
              <a:rPr lang="en-AU" sz="2800" dirty="0">
                <a:latin typeface="Arial Black"/>
                <a:ea typeface="Arial Black"/>
                <a:cs typeface="Arial Black"/>
                <a:sym typeface="Arial Black"/>
              </a:rPr>
              <a:t>Project 5T Cutover Strategy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1821041-3A05-DFAE-160B-568EFC5DEF47}"/>
              </a:ext>
            </a:extLst>
          </p:cNvPr>
          <p:cNvGraphicFramePr/>
          <p:nvPr/>
        </p:nvGraphicFramePr>
        <p:xfrm>
          <a:off x="1524000" y="102033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71632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na external">
  <a:themeElements>
    <a:clrScheme name="tna packaging &amp; processing solutions">
      <a:dk1>
        <a:srgbClr val="274D73"/>
      </a:dk1>
      <a:lt1>
        <a:srgbClr val="FFFFFF"/>
      </a:lt1>
      <a:dk2>
        <a:srgbClr val="0675B7"/>
      </a:dk2>
      <a:lt2>
        <a:srgbClr val="E7E6E6"/>
      </a:lt2>
      <a:accent1>
        <a:srgbClr val="2CABE2"/>
      </a:accent1>
      <a:accent2>
        <a:srgbClr val="FFC000"/>
      </a:accent2>
      <a:accent3>
        <a:srgbClr val="0675B7"/>
      </a:accent3>
      <a:accent4>
        <a:srgbClr val="E74C3C"/>
      </a:accent4>
      <a:accent5>
        <a:srgbClr val="164B9C"/>
      </a:accent5>
      <a:accent6>
        <a:srgbClr val="F79333"/>
      </a:accent6>
      <a:hlink>
        <a:srgbClr val="2CABE2"/>
      </a:hlink>
      <a:folHlink>
        <a:srgbClr val="0675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AEF9FB5-237F-4345-A4B0-1C1E64025549}" vid="{2C1623A6-3206-304E-8AB8-122118ED073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9558698706742B0AE9861AF07B69F" ma:contentTypeVersion="13" ma:contentTypeDescription="Create a new document." ma:contentTypeScope="" ma:versionID="d61a1f682dec79e3c689beda182fbd0c">
  <xsd:schema xmlns:xsd="http://www.w3.org/2001/XMLSchema" xmlns:xs="http://www.w3.org/2001/XMLSchema" xmlns:p="http://schemas.microsoft.com/office/2006/metadata/properties" xmlns:ns2="ea4a9e1c-a582-4bfd-ad4c-c26c7247e60d" xmlns:ns3="0a254d60-c2cd-4e9f-a793-561e85c5a164" targetNamespace="http://schemas.microsoft.com/office/2006/metadata/properties" ma:root="true" ma:fieldsID="46ac164f18b9dd0b3ffaa9d02a5a4254" ns2:_="" ns3:_="">
    <xsd:import namespace="ea4a9e1c-a582-4bfd-ad4c-c26c7247e60d"/>
    <xsd:import namespace="0a254d60-c2cd-4e9f-a793-561e85c5a1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a9e1c-a582-4bfd-ad4c-c26c7247e6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c37ed78-bd70-4520-97cd-23cf0146cc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254d60-c2cd-4e9f-a793-561e85c5a16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730af5f-9bf1-4fb4-8102-765d66675716}" ma:internalName="TaxCatchAll" ma:showField="CatchAllData" ma:web="0a254d60-c2cd-4e9f-a793-561e85c5a1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a254d60-c2cd-4e9f-a793-561e85c5a164">
      <UserInfo>
        <DisplayName>Felipe Larrota</DisplayName>
        <AccountId>48</AccountId>
        <AccountType/>
      </UserInfo>
    </SharedWithUsers>
    <TaxCatchAll xmlns="0a254d60-c2cd-4e9f-a793-561e85c5a164" xsi:nil="true"/>
    <lcf76f155ced4ddcb4097134ff3c332f xmlns="ea4a9e1c-a582-4bfd-ad4c-c26c7247e60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7E3101-30D2-448E-BA99-D2EA6B3799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a4a9e1c-a582-4bfd-ad4c-c26c7247e60d"/>
    <ds:schemaRef ds:uri="0a254d60-c2cd-4e9f-a793-561e85c5a164"/>
  </ds:schemaRefs>
</ds:datastoreItem>
</file>

<file path=customXml/itemProps2.xml><?xml version="1.0" encoding="utf-8"?>
<ds:datastoreItem xmlns:ds="http://schemas.openxmlformats.org/officeDocument/2006/customXml" ds:itemID="{70604F93-A4B1-4277-8740-14D19F131A79}">
  <ds:schemaRefs>
    <ds:schemaRef ds:uri="http://schemas.microsoft.com/office/2006/metadata/properties"/>
    <ds:schemaRef ds:uri="http://www.w3.org/2000/xmlns/"/>
    <ds:schemaRef ds:uri="0a254d60-c2cd-4e9f-a793-561e85c5a164"/>
    <ds:schemaRef ds:uri="http://www.w3.org/2001/XMLSchema-instance"/>
    <ds:schemaRef ds:uri="ea4a9e1c-a582-4bfd-ad4c-c26c7247e60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1285EC-89B3-4F81-8BB0-F3AB52DD88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TNA Internal GSC24 PPT 1</Template>
  <TotalTime>4766</TotalTime>
  <Words>1233</Words>
  <Application>Microsoft Office PowerPoint</Application>
  <PresentationFormat>On-screen Show (16:9)</PresentationFormat>
  <Paragraphs>189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tna external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Leblanc</dc:creator>
  <cp:lastModifiedBy>David Le Blanc 大卫 让布朗</cp:lastModifiedBy>
  <cp:revision>28</cp:revision>
  <dcterms:created xsi:type="dcterms:W3CDTF">2024-03-27T02:51:46Z</dcterms:created>
  <dcterms:modified xsi:type="dcterms:W3CDTF">2025-08-15T23:22:05Z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0x0101005D99558698706742B0AE9861AF07B69F</vt:lpwstr>
  </property>
  <property fmtid="{D5CDD505-2E9C-101B-9397-08002B2CF9AE}" pid="3" name="MediaServiceImageTags">
    <vt:lpwstr/>
  </property>
</Properties>
</file>