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D4783-86C1-467C-B779-E45569A2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11E08-97C9-4BF3-B535-18D09232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B9F6A-1C25-4648-AEB0-43E02B67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FF52-1F9E-4C19-B04A-6104419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4DFD-6E01-4A5C-87BC-D533698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0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4C69A-A9DE-445A-9DD4-B8BAD875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786395-1F3A-406B-BF64-E14D3994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EE626-CBEF-4F14-A635-0D134DA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800F5-D202-4DD1-AD2F-11185266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2F794-111F-488B-80D0-C4CCE652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F2EA1E-9B58-45DE-8204-FA67CBE2B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B19D70-9CEF-4C05-8A75-4B4532B5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8D249-AF36-4334-BBDF-3E9D5838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F0832-BC4C-47CB-A769-8C7828C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1B84F-6EC3-4D4C-847D-1FB1CD12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FBEAC-8852-42AC-9E5C-9165C154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ADFB2-DA3F-4E92-B920-A6069E12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2B67A-AF18-466D-8353-8A03A49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7C073-EF42-4193-9911-21442E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D9BC4-8963-4D03-975A-6D2A11BD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F8228-1848-4498-9B06-FE9956C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23847-3305-4A46-9413-A77C6F14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F3826-88BD-4B2A-A6B0-D184BC63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B56A7-7C0B-4798-B209-1C256402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10ED2-C8A3-4236-8FC7-68F09229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48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4A5BC-1686-4458-A999-9056BDF8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B5EA5-BACC-43AD-A21B-4D9001054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9E3E9F-8828-4A84-8743-8AE0B7FD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EF0F0-640F-4D25-97E1-2914055E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D4586-6DA4-4918-873E-027EB616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65A0A-61D7-47BA-9773-4A152EC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5560A-11B8-4BC9-8E91-2BCB0BE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6674C-2BE6-4A99-B25D-7BDCC966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79ABFD-D07B-48AE-BBF0-D72DFC63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456BD-C19F-4803-A406-A8ABE718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7057DD-F8ED-4730-B37A-9FBA703A0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C3AFF-1123-45C2-B87C-0953D4A7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18DA77-F5D0-430B-BE81-F727DC6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6E41FD-DB2E-4C0B-A21C-DDF44C0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2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A3B7-ABA7-41BC-AFDB-FA97199A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C53A40-B9CD-423C-AD00-2B8D56A9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C2A892-7C36-4B89-9317-0BCDB88C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4D1C5-1EE9-4D50-9D7A-6333453E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F7D36-1259-4787-8E4C-C30B8B2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11F671-1A3B-437C-9A0B-D95A46EC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923B45-9BE0-40D6-8DAB-FC7CFED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784DD-4C47-4C35-A545-A8E56FF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5DF514-4437-4FB0-9120-8002C3EC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F403-78DF-46A2-BAE3-6CBBA029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CDDF7-72A7-493B-9DE7-B1EF002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6C1CD1-BEC6-48F0-9E92-407BD76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C549A0-B709-45EB-BA2A-86E24BD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C16F-1329-4252-8701-44231F41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75205D-1E79-40DC-9232-B82FF9D79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37384-5B8F-4C99-9E51-24329A3E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828D4F-1E6C-4A5F-9BDB-C96BB4F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AE0CFF-D1B6-46E8-8C02-68DD789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06B715-3163-42E3-9F57-38DC6928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74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F620C7-2E7E-4091-A98B-AE83EA12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06F744-39E8-4C0B-BCF7-00A27509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BEC7-6BB6-423A-87F5-27091685E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3AF8-8747-4953-8949-688BA7736F7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21BD-CB4F-4041-8DFC-B49CF95D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309B4-C00E-41AE-8288-179CB3B5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177F-4728-44C9-AA04-4D82D28A6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40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rafik 1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D6DA745-308A-409B-8331-7F58BF3A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690" y="897880"/>
            <a:ext cx="1283121" cy="959164"/>
          </a:xfrm>
          <a:prstGeom prst="rect">
            <a:avLst/>
          </a:prstGeom>
        </p:spPr>
      </p:pic>
      <p:pic>
        <p:nvPicPr>
          <p:cNvPr id="3" name="Grafik 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C8FD1A4-3564-44F0-866C-BA059ECF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6" y="3311963"/>
            <a:ext cx="1235524" cy="929700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5457509-A007-4A26-AFFA-09AE3D26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19189"/>
              </p:ext>
            </p:extLst>
          </p:nvPr>
        </p:nvGraphicFramePr>
        <p:xfrm>
          <a:off x="2180409" y="142467"/>
          <a:ext cx="9878241" cy="655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5">
                  <a:extLst>
                    <a:ext uri="{9D8B030D-6E8A-4147-A177-3AD203B41FA5}">
                      <a16:colId xmlns:a16="http://schemas.microsoft.com/office/drawing/2014/main" val="4044691455"/>
                    </a:ext>
                  </a:extLst>
                </a:gridCol>
                <a:gridCol w="1538805">
                  <a:extLst>
                    <a:ext uri="{9D8B030D-6E8A-4147-A177-3AD203B41FA5}">
                      <a16:colId xmlns:a16="http://schemas.microsoft.com/office/drawing/2014/main" val="3912770518"/>
                    </a:ext>
                  </a:extLst>
                </a:gridCol>
                <a:gridCol w="1588661">
                  <a:extLst>
                    <a:ext uri="{9D8B030D-6E8A-4147-A177-3AD203B41FA5}">
                      <a16:colId xmlns:a16="http://schemas.microsoft.com/office/drawing/2014/main" val="316819814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161333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5166846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552552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64758595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46849"/>
                  </a:ext>
                </a:extLst>
              </a:tr>
              <a:tr h="1223282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Welche Informationen geben P-Sätze?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Vorsichtsmaß-nahmen?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Nenne eine wichtige Verhaltensregel im Labor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Nenne eine wichtige Regel beim Experimentieren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-25000" dirty="0">
                          <a:solidFill>
                            <a:schemeClr val="tx1"/>
                          </a:solidFill>
                        </a:rPr>
                        <a:t>Richtig oder falsch?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58737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Wozu dienen Notaus-Knöpfe?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116506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Richtig oder falsch? </a:t>
                      </a:r>
                      <a:endParaRPr lang="de-DE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Was ist falsch?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Beschreibe den Fluchtweg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Wo ist der Gashahn beim Gasbrenner?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29589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Bedeutung?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Welche Informationen geben H-Sätze?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Bedeutung?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69442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Joker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Bedeutung?</a:t>
                      </a:r>
                    </a:p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Bedeutung?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Wie kann man sich schützen?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Wo kann man die Luftzufuhr beim Gasbrenner regeln?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351285"/>
                  </a:ext>
                </a:extLst>
              </a:tr>
            </a:tbl>
          </a:graphicData>
        </a:graphic>
      </p:graphicFrame>
      <p:pic>
        <p:nvPicPr>
          <p:cNvPr id="7" name="Grafik 6" descr="Feuerwerk mit einfarbiger Füllung">
            <a:extLst>
              <a:ext uri="{FF2B5EF4-FFF2-40B4-BE49-F238E27FC236}">
                <a16:creationId xmlns:a16="http://schemas.microsoft.com/office/drawing/2014/main" id="{4596C157-295B-4810-A05D-ECC3A89D0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399" y="742950"/>
            <a:ext cx="752475" cy="752475"/>
          </a:xfrm>
          <a:prstGeom prst="rect">
            <a:avLst/>
          </a:prstGeom>
        </p:spPr>
      </p:pic>
      <p:pic>
        <p:nvPicPr>
          <p:cNvPr id="8" name="Grafik 7" descr="Feuerwerk mit einfarbiger Füllung">
            <a:extLst>
              <a:ext uri="{FF2B5EF4-FFF2-40B4-BE49-F238E27FC236}">
                <a16:creationId xmlns:a16="http://schemas.microsoft.com/office/drawing/2014/main" id="{75C99188-DFF5-4FA2-92CA-A974FA70F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24" y="3162300"/>
            <a:ext cx="752475" cy="752475"/>
          </a:xfrm>
          <a:prstGeom prst="rect">
            <a:avLst/>
          </a:prstGeom>
        </p:spPr>
      </p:pic>
      <p:pic>
        <p:nvPicPr>
          <p:cNvPr id="9" name="Grafik 8" descr="Feuerwerk mit einfarbiger Füllung">
            <a:extLst>
              <a:ext uri="{FF2B5EF4-FFF2-40B4-BE49-F238E27FC236}">
                <a16:creationId xmlns:a16="http://schemas.microsoft.com/office/drawing/2014/main" id="{13E7D715-98CD-43EA-B215-8FA49E491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3695" y="5688883"/>
            <a:ext cx="752475" cy="752475"/>
          </a:xfrm>
          <a:prstGeom prst="rect">
            <a:avLst/>
          </a:prstGeom>
        </p:spPr>
      </p:pic>
      <p:pic>
        <p:nvPicPr>
          <p:cNvPr id="10" name="Grafik 9" descr="Feuerwerk mit einfarbiger Füllung">
            <a:extLst>
              <a:ext uri="{FF2B5EF4-FFF2-40B4-BE49-F238E27FC236}">
                <a16:creationId xmlns:a16="http://schemas.microsoft.com/office/drawing/2014/main" id="{43DA237A-2CAA-4B7E-A484-E3BB0769E9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4224" y="4410075"/>
            <a:ext cx="752475" cy="752475"/>
          </a:xfrm>
          <a:prstGeom prst="rect">
            <a:avLst/>
          </a:prstGeom>
        </p:spPr>
      </p:pic>
      <p:pic>
        <p:nvPicPr>
          <p:cNvPr id="11" name="Grafik 10" descr="Feuerwerk mit einfarbiger Füllung">
            <a:extLst>
              <a:ext uri="{FF2B5EF4-FFF2-40B4-BE49-F238E27FC236}">
                <a16:creationId xmlns:a16="http://schemas.microsoft.com/office/drawing/2014/main" id="{5DDDD450-FF59-4875-BC8D-62766F0981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7999" y="1933575"/>
            <a:ext cx="752475" cy="75247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344A4F-B6F9-4CAE-BD29-9D3016FBF828}"/>
              </a:ext>
            </a:extLst>
          </p:cNvPr>
          <p:cNvSpPr/>
          <p:nvPr/>
        </p:nvSpPr>
        <p:spPr>
          <a:xfrm>
            <a:off x="2758521" y="1890156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Feuerwerk mit einfarbiger Füllung">
            <a:extLst>
              <a:ext uri="{FF2B5EF4-FFF2-40B4-BE49-F238E27FC236}">
                <a16:creationId xmlns:a16="http://schemas.microsoft.com/office/drawing/2014/main" id="{11FC7B05-E9A5-435D-9368-1EE2C4D66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249" y="5610224"/>
            <a:ext cx="752475" cy="752475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5DE54B3-4B2C-433D-8862-F73151FA7E81}"/>
              </a:ext>
            </a:extLst>
          </p:cNvPr>
          <p:cNvSpPr/>
          <p:nvPr/>
        </p:nvSpPr>
        <p:spPr>
          <a:xfrm>
            <a:off x="8980455" y="703012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2523C-B25A-421F-BD2B-3C384CA6090E}"/>
              </a:ext>
            </a:extLst>
          </p:cNvPr>
          <p:cNvSpPr/>
          <p:nvPr/>
        </p:nvSpPr>
        <p:spPr>
          <a:xfrm>
            <a:off x="2745524" y="711467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B9EC5B8-1984-4D78-AA51-17315B2DB6A6}"/>
              </a:ext>
            </a:extLst>
          </p:cNvPr>
          <p:cNvSpPr/>
          <p:nvPr/>
        </p:nvSpPr>
        <p:spPr>
          <a:xfrm>
            <a:off x="5832363" y="692542"/>
            <a:ext cx="1445767" cy="114536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34A07BF-F78E-4D8D-8404-E579520D047A}"/>
              </a:ext>
            </a:extLst>
          </p:cNvPr>
          <p:cNvSpPr/>
          <p:nvPr/>
        </p:nvSpPr>
        <p:spPr>
          <a:xfrm>
            <a:off x="7410545" y="72087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F503B4B-2413-4EB5-BE12-C6CF5F4BF6E7}"/>
              </a:ext>
            </a:extLst>
          </p:cNvPr>
          <p:cNvSpPr/>
          <p:nvPr/>
        </p:nvSpPr>
        <p:spPr>
          <a:xfrm>
            <a:off x="10550366" y="694045"/>
            <a:ext cx="1445767" cy="116030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0EAE6B18-ED0C-46B4-8FD9-D644284BFE0C}"/>
              </a:ext>
            </a:extLst>
          </p:cNvPr>
          <p:cNvSpPr/>
          <p:nvPr/>
        </p:nvSpPr>
        <p:spPr>
          <a:xfrm>
            <a:off x="7453840" y="1929507"/>
            <a:ext cx="1352008" cy="1092393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B25389-ADE0-4BCF-A760-89C79B1F1177}"/>
              </a:ext>
            </a:extLst>
          </p:cNvPr>
          <p:cNvSpPr/>
          <p:nvPr/>
        </p:nvSpPr>
        <p:spPr>
          <a:xfrm>
            <a:off x="4288683" y="3117511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7AF2A52-65C7-4316-A3F4-09F19DA3D4BA}"/>
              </a:ext>
            </a:extLst>
          </p:cNvPr>
          <p:cNvSpPr/>
          <p:nvPr/>
        </p:nvSpPr>
        <p:spPr>
          <a:xfrm>
            <a:off x="2719386" y="557194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82356F6-54C4-48CB-B430-1285DB86B67B}"/>
              </a:ext>
            </a:extLst>
          </p:cNvPr>
          <p:cNvSpPr/>
          <p:nvPr/>
        </p:nvSpPr>
        <p:spPr>
          <a:xfrm>
            <a:off x="4301738" y="558205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A9833B6-057B-4BF1-8C18-62CF588D0698}"/>
              </a:ext>
            </a:extLst>
          </p:cNvPr>
          <p:cNvSpPr/>
          <p:nvPr/>
        </p:nvSpPr>
        <p:spPr>
          <a:xfrm>
            <a:off x="5868431" y="3117510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57412C7-5282-47BB-830B-8FB50CB400F6}"/>
              </a:ext>
            </a:extLst>
          </p:cNvPr>
          <p:cNvSpPr/>
          <p:nvPr/>
        </p:nvSpPr>
        <p:spPr>
          <a:xfrm>
            <a:off x="7441687" y="3100392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D3BB465A-278F-42FA-8D15-26DA277C7887}"/>
              </a:ext>
            </a:extLst>
          </p:cNvPr>
          <p:cNvSpPr/>
          <p:nvPr/>
        </p:nvSpPr>
        <p:spPr>
          <a:xfrm>
            <a:off x="7389599" y="4360241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5A96B006-ABC7-4B50-8B03-639574EBFD82}"/>
              </a:ext>
            </a:extLst>
          </p:cNvPr>
          <p:cNvSpPr/>
          <p:nvPr/>
        </p:nvSpPr>
        <p:spPr>
          <a:xfrm>
            <a:off x="8983952" y="3100392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F1AF937-654E-44CB-BFB9-E4D165044F9F}"/>
              </a:ext>
            </a:extLst>
          </p:cNvPr>
          <p:cNvSpPr/>
          <p:nvPr/>
        </p:nvSpPr>
        <p:spPr>
          <a:xfrm>
            <a:off x="10568401" y="435080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67DB176-B295-431D-B8E1-F9C435969835}"/>
              </a:ext>
            </a:extLst>
          </p:cNvPr>
          <p:cNvSpPr/>
          <p:nvPr/>
        </p:nvSpPr>
        <p:spPr>
          <a:xfrm>
            <a:off x="10568401" y="5544263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98AFF04-A0EB-4FC6-A822-A105F1FC19E6}"/>
              </a:ext>
            </a:extLst>
          </p:cNvPr>
          <p:cNvSpPr txBox="1"/>
          <p:nvPr/>
        </p:nvSpPr>
        <p:spPr>
          <a:xfrm>
            <a:off x="133350" y="2407455"/>
            <a:ext cx="2003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Suche dir eine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Kombiation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aus.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Beantworte die Frage.</a:t>
            </a:r>
          </a:p>
          <a:p>
            <a:pPr marL="176213" indent="-176213">
              <a:spcAft>
                <a:spcPts val="1200"/>
              </a:spcAft>
              <a:buFont typeface="+mj-lt"/>
              <a:buAutoNum type="arabicPeriod"/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Rufe den/die nächste(n) auf!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A5E74F-91D6-468F-B84B-C3C3C61AF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838" y="4670170"/>
            <a:ext cx="837636" cy="837636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449DEE9-5D85-4FCE-B7A3-914579CB3310}"/>
              </a:ext>
            </a:extLst>
          </p:cNvPr>
          <p:cNvSpPr/>
          <p:nvPr/>
        </p:nvSpPr>
        <p:spPr>
          <a:xfrm>
            <a:off x="2710711" y="4374331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182C0BAC-AF61-4C69-B719-ABBBFB583D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6167" y="5843417"/>
            <a:ext cx="862004" cy="862004"/>
          </a:xfrm>
          <a:prstGeom prst="rect">
            <a:avLst/>
          </a:prstGeom>
        </p:spPr>
      </p:pic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32423C2-D2A3-42EA-BFC2-3943E6C8A787}"/>
              </a:ext>
            </a:extLst>
          </p:cNvPr>
          <p:cNvSpPr/>
          <p:nvPr/>
        </p:nvSpPr>
        <p:spPr>
          <a:xfrm>
            <a:off x="5856453" y="5582057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Grafik 4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2694D5-CE93-4A13-BA04-3FD9575A6E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2275" y="3364357"/>
            <a:ext cx="1107599" cy="87730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DDC4485-EFC6-455D-B468-FBBAE181AA3F}"/>
              </a:ext>
            </a:extLst>
          </p:cNvPr>
          <p:cNvSpPr/>
          <p:nvPr/>
        </p:nvSpPr>
        <p:spPr>
          <a:xfrm>
            <a:off x="2719386" y="3117510"/>
            <a:ext cx="1426915" cy="1133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1D05D8-1807-4037-99E6-76657A05BA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25460" y="1086875"/>
            <a:ext cx="762256" cy="762256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C1F42A-B224-4FAA-AA1C-45CD103F055A}"/>
              </a:ext>
            </a:extLst>
          </p:cNvPr>
          <p:cNvSpPr/>
          <p:nvPr/>
        </p:nvSpPr>
        <p:spPr>
          <a:xfrm>
            <a:off x="4315435" y="71345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 descr="Ein Bild, das Text, Spiegel, Tisch enthält.&#10;&#10;Automatisch generierte Beschreibung">
            <a:extLst>
              <a:ext uri="{FF2B5EF4-FFF2-40B4-BE49-F238E27FC236}">
                <a16:creationId xmlns:a16="http://schemas.microsoft.com/office/drawing/2014/main" id="{23AE925E-E5EE-48E5-8752-63DCA164A9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7868" y="2102574"/>
            <a:ext cx="704762" cy="866667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676B6E2-AF93-40E9-9AF6-34F4C8C21E15}"/>
              </a:ext>
            </a:extLst>
          </p:cNvPr>
          <p:cNvSpPr/>
          <p:nvPr/>
        </p:nvSpPr>
        <p:spPr>
          <a:xfrm>
            <a:off x="4267966" y="1895322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CA99F38-7BDF-49B5-9FCB-56C660F731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65486" y="4407428"/>
            <a:ext cx="781824" cy="1076852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C9DC6D5-6C57-4692-8CAB-372048317ABB}"/>
              </a:ext>
            </a:extLst>
          </p:cNvPr>
          <p:cNvSpPr/>
          <p:nvPr/>
        </p:nvSpPr>
        <p:spPr>
          <a:xfrm>
            <a:off x="4254834" y="4338652"/>
            <a:ext cx="1452408" cy="1169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4">
            <a:extLst>
              <a:ext uri="{FF2B5EF4-FFF2-40B4-BE49-F238E27FC236}">
                <a16:creationId xmlns:a16="http://schemas.microsoft.com/office/drawing/2014/main" id="{9655A9C3-3ED4-4303-9E4C-894EC5D82BF8}"/>
              </a:ext>
            </a:extLst>
          </p:cNvPr>
          <p:cNvGrpSpPr>
            <a:grpSpLocks/>
          </p:cNvGrpSpPr>
          <p:nvPr/>
        </p:nvGrpSpPr>
        <p:grpSpPr bwMode="auto">
          <a:xfrm>
            <a:off x="6219824" y="2117762"/>
            <a:ext cx="579483" cy="681429"/>
            <a:chOff x="0" y="0"/>
            <a:chExt cx="1439040" cy="1891113"/>
          </a:xfrm>
        </p:grpSpPr>
        <p:sp>
          <p:nvSpPr>
            <p:cNvPr id="56" name="Trapez 22">
              <a:extLst>
                <a:ext uri="{FF2B5EF4-FFF2-40B4-BE49-F238E27FC236}">
                  <a16:creationId xmlns:a16="http://schemas.microsoft.com/office/drawing/2014/main" id="{42DC426A-2D3F-4A12-B603-FFF28D50C90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6401" y="0"/>
              <a:ext cx="428625" cy="470232"/>
            </a:xfrm>
            <a:custGeom>
              <a:avLst/>
              <a:gdLst>
                <a:gd name="T0" fmla="*/ 57150 w 428625"/>
                <a:gd name="T1" fmla="*/ 470232 h 470232"/>
                <a:gd name="T2" fmla="*/ 371475 w 428625"/>
                <a:gd name="T3" fmla="*/ 470232 h 470232"/>
                <a:gd name="T4" fmla="*/ 428625 w 428625"/>
                <a:gd name="T5" fmla="*/ 413082 h 470232"/>
                <a:gd name="T6" fmla="*/ 428625 w 428625"/>
                <a:gd name="T7" fmla="*/ 400382 h 470232"/>
                <a:gd name="T8" fmla="*/ 346889 w 428625"/>
                <a:gd name="T9" fmla="*/ 45718 h 470232"/>
                <a:gd name="T10" fmla="*/ 346075 w 428625"/>
                <a:gd name="T11" fmla="*/ 45718 h 470232"/>
                <a:gd name="T12" fmla="*/ 346075 w 428625"/>
                <a:gd name="T13" fmla="*/ 37406 h 470232"/>
                <a:gd name="T14" fmla="*/ 310938 w 428625"/>
                <a:gd name="T15" fmla="*/ 0 h 470232"/>
                <a:gd name="T16" fmla="*/ 117687 w 428625"/>
                <a:gd name="T17" fmla="*/ 0 h 470232"/>
                <a:gd name="T18" fmla="*/ 82550 w 428625"/>
                <a:gd name="T19" fmla="*/ 37406 h 470232"/>
                <a:gd name="T20" fmla="*/ 82550 w 428625"/>
                <a:gd name="T21" fmla="*/ 45718 h 470232"/>
                <a:gd name="T22" fmla="*/ 81736 w 428625"/>
                <a:gd name="T23" fmla="*/ 45718 h 470232"/>
                <a:gd name="T24" fmla="*/ 0 w 428625"/>
                <a:gd name="T25" fmla="*/ 400382 h 470232"/>
                <a:gd name="T26" fmla="*/ 0 w 428625"/>
                <a:gd name="T27" fmla="*/ 413082 h 470232"/>
                <a:gd name="T28" fmla="*/ 57150 w 428625"/>
                <a:gd name="T29" fmla="*/ 470232 h 470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8625" h="470232">
                  <a:moveTo>
                    <a:pt x="57150" y="470232"/>
                  </a:moveTo>
                  <a:lnTo>
                    <a:pt x="371475" y="470232"/>
                  </a:lnTo>
                  <a:cubicBezTo>
                    <a:pt x="403038" y="470232"/>
                    <a:pt x="428625" y="444645"/>
                    <a:pt x="428625" y="413082"/>
                  </a:cubicBezTo>
                  <a:lnTo>
                    <a:pt x="428625" y="400382"/>
                  </a:lnTo>
                  <a:lnTo>
                    <a:pt x="346889" y="45718"/>
                  </a:lnTo>
                  <a:lnTo>
                    <a:pt x="346075" y="45718"/>
                  </a:lnTo>
                  <a:lnTo>
                    <a:pt x="346075" y="37406"/>
                  </a:lnTo>
                  <a:cubicBezTo>
                    <a:pt x="346075" y="16747"/>
                    <a:pt x="330344" y="0"/>
                    <a:pt x="310938" y="0"/>
                  </a:cubicBezTo>
                  <a:lnTo>
                    <a:pt x="117687" y="0"/>
                  </a:lnTo>
                  <a:cubicBezTo>
                    <a:pt x="98281" y="0"/>
                    <a:pt x="82550" y="16747"/>
                    <a:pt x="82550" y="37406"/>
                  </a:cubicBezTo>
                  <a:lnTo>
                    <a:pt x="82550" y="45718"/>
                  </a:lnTo>
                  <a:lnTo>
                    <a:pt x="81736" y="45718"/>
                  </a:lnTo>
                  <a:lnTo>
                    <a:pt x="0" y="400382"/>
                  </a:lnTo>
                  <a:lnTo>
                    <a:pt x="0" y="413082"/>
                  </a:lnTo>
                  <a:cubicBezTo>
                    <a:pt x="0" y="444645"/>
                    <a:pt x="25587" y="470232"/>
                    <a:pt x="57150" y="470232"/>
                  </a:cubicBezTo>
                  <a:close/>
                </a:path>
              </a:pathLst>
            </a:custGeom>
            <a:solidFill>
              <a:srgbClr val="7F7F7F"/>
            </a:solidFill>
            <a:ln w="6350" cap="flat" cmpd="sng" algn="ctr">
              <a:solidFill>
                <a:srgbClr val="0D0D0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57" name="Gruppierung 6">
              <a:extLst>
                <a:ext uri="{FF2B5EF4-FFF2-40B4-BE49-F238E27FC236}">
                  <a16:creationId xmlns:a16="http://schemas.microsoft.com/office/drawing/2014/main" id="{A7436A4D-B26F-4E00-80C5-07288839F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387"/>
              <a:ext cx="1439040" cy="1801726"/>
              <a:chOff x="0" y="89387"/>
              <a:chExt cx="1439040" cy="1801726"/>
            </a:xfrm>
          </p:grpSpPr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AF65F1B3-DA4B-4CAB-B14F-E6ACE20A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89387"/>
                <a:ext cx="1439040" cy="1801726"/>
              </a:xfrm>
              <a:custGeom>
                <a:avLst/>
                <a:gdLst>
                  <a:gd name="T0" fmla="*/ 486337 w 1439040"/>
                  <a:gd name="T1" fmla="*/ 0 h 1801726"/>
                  <a:gd name="T2" fmla="*/ 952703 w 1439040"/>
                  <a:gd name="T3" fmla="*/ 0 h 1801726"/>
                  <a:gd name="T4" fmla="*/ 863350 w 1439040"/>
                  <a:gd name="T5" fmla="*/ 376174 h 1801726"/>
                  <a:gd name="T6" fmla="*/ 864528 w 1439040"/>
                  <a:gd name="T7" fmla="*/ 376354 h 1801726"/>
                  <a:gd name="T8" fmla="*/ 1439040 w 1439040"/>
                  <a:gd name="T9" fmla="*/ 1081726 h 1801726"/>
                  <a:gd name="T10" fmla="*/ 719520 w 1439040"/>
                  <a:gd name="T11" fmla="*/ 1801726 h 1801726"/>
                  <a:gd name="T12" fmla="*/ 0 w 1439040"/>
                  <a:gd name="T13" fmla="*/ 1081726 h 1801726"/>
                  <a:gd name="T14" fmla="*/ 574512 w 1439040"/>
                  <a:gd name="T15" fmla="*/ 376354 h 1801726"/>
                  <a:gd name="T16" fmla="*/ 575690 w 1439040"/>
                  <a:gd name="T17" fmla="*/ 376174 h 1801726"/>
                  <a:gd name="T18" fmla="*/ 486337 w 1439040"/>
                  <a:gd name="T19" fmla="*/ 0 h 180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9040" h="1801726">
                    <a:moveTo>
                      <a:pt x="486337" y="0"/>
                    </a:moveTo>
                    <a:lnTo>
                      <a:pt x="952703" y="0"/>
                    </a:lnTo>
                    <a:lnTo>
                      <a:pt x="863350" y="376174"/>
                    </a:lnTo>
                    <a:lnTo>
                      <a:pt x="864528" y="376354"/>
                    </a:lnTo>
                    <a:cubicBezTo>
                      <a:pt x="1192402" y="443491"/>
                      <a:pt x="1439040" y="733787"/>
                      <a:pt x="1439040" y="1081726"/>
                    </a:cubicBezTo>
                    <a:cubicBezTo>
                      <a:pt x="1439040" y="1479371"/>
                      <a:pt x="1116900" y="1801726"/>
                      <a:pt x="719520" y="1801726"/>
                    </a:cubicBezTo>
                    <a:cubicBezTo>
                      <a:pt x="322140" y="1801726"/>
                      <a:pt x="0" y="1479371"/>
                      <a:pt x="0" y="1081726"/>
                    </a:cubicBezTo>
                    <a:cubicBezTo>
                      <a:pt x="0" y="733787"/>
                      <a:pt x="246639" y="443491"/>
                      <a:pt x="574512" y="376354"/>
                    </a:cubicBezTo>
                    <a:lnTo>
                      <a:pt x="575690" y="376174"/>
                    </a:lnTo>
                    <a:lnTo>
                      <a:pt x="486337" y="0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" name="Oval 5">
                <a:extLst>
                  <a:ext uri="{FF2B5EF4-FFF2-40B4-BE49-F238E27FC236}">
                    <a16:creationId xmlns:a16="http://schemas.microsoft.com/office/drawing/2014/main" id="{BF750150-009F-4D20-9605-80F89B1F5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" y="1420238"/>
                <a:ext cx="1345268" cy="470875"/>
              </a:xfrm>
              <a:custGeom>
                <a:avLst/>
                <a:gdLst>
                  <a:gd name="T0" fmla="*/ 0 w 1345268"/>
                  <a:gd name="T1" fmla="*/ 0 h 470875"/>
                  <a:gd name="T2" fmla="*/ 1345268 w 1345268"/>
                  <a:gd name="T3" fmla="*/ 0 h 470875"/>
                  <a:gd name="T4" fmla="*/ 1335611 w 1345268"/>
                  <a:gd name="T5" fmla="*/ 31132 h 470875"/>
                  <a:gd name="T6" fmla="*/ 672634 w 1345268"/>
                  <a:gd name="T7" fmla="*/ 470875 h 470875"/>
                  <a:gd name="T8" fmla="*/ 9657 w 1345268"/>
                  <a:gd name="T9" fmla="*/ 31132 h 470875"/>
                  <a:gd name="T10" fmla="*/ 0 w 1345268"/>
                  <a:gd name="T11" fmla="*/ 0 h 470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5268" h="470875">
                    <a:moveTo>
                      <a:pt x="0" y="0"/>
                    </a:moveTo>
                    <a:lnTo>
                      <a:pt x="1345268" y="0"/>
                    </a:lnTo>
                    <a:lnTo>
                      <a:pt x="1335611" y="31132"/>
                    </a:lnTo>
                    <a:cubicBezTo>
                      <a:pt x="1226382" y="289550"/>
                      <a:pt x="970669" y="470875"/>
                      <a:pt x="672634" y="470875"/>
                    </a:cubicBezTo>
                    <a:cubicBezTo>
                      <a:pt x="374599" y="470875"/>
                      <a:pt x="118887" y="289550"/>
                      <a:pt x="9657" y="3113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AFAF"/>
                  </a:gs>
                  <a:gs pos="50000">
                    <a:srgbClr val="A5A5A5"/>
                  </a:gs>
                  <a:gs pos="100000">
                    <a:srgbClr val="929292"/>
                  </a:gs>
                </a:gsLst>
                <a:lin ang="5400000"/>
              </a:gradFill>
              <a:ln w="635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AF9DDE-DBD3-4A54-83E9-B411F69F6298}"/>
              </a:ext>
            </a:extLst>
          </p:cNvPr>
          <p:cNvSpPr/>
          <p:nvPr/>
        </p:nvSpPr>
        <p:spPr>
          <a:xfrm>
            <a:off x="5860903" y="1898145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28FF51BC-D203-420D-93BE-9DF63493D8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3375" y="5858657"/>
            <a:ext cx="819081" cy="819081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62D88-E167-47A9-BDB1-B3445EAEA443}"/>
              </a:ext>
            </a:extLst>
          </p:cNvPr>
          <p:cNvSpPr/>
          <p:nvPr/>
        </p:nvSpPr>
        <p:spPr>
          <a:xfrm>
            <a:off x="7372029" y="5591083"/>
            <a:ext cx="1450397" cy="10951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136">
            <a:extLst>
              <a:ext uri="{FF2B5EF4-FFF2-40B4-BE49-F238E27FC236}">
                <a16:creationId xmlns:a16="http://schemas.microsoft.com/office/drawing/2014/main" id="{7C71D368-6ADF-4DC9-92E6-C090511F3A48}"/>
              </a:ext>
            </a:extLst>
          </p:cNvPr>
          <p:cNvGrpSpPr>
            <a:grpSpLocks/>
          </p:cNvGrpSpPr>
          <p:nvPr/>
        </p:nvGrpSpPr>
        <p:grpSpPr bwMode="auto">
          <a:xfrm>
            <a:off x="9578382" y="2024546"/>
            <a:ext cx="166227" cy="928688"/>
            <a:chOff x="0" y="0"/>
            <a:chExt cx="1104900" cy="3886200"/>
          </a:xfrm>
        </p:grpSpPr>
        <p:sp>
          <p:nvSpPr>
            <p:cNvPr id="63" name="Freihandform 135">
              <a:extLst>
                <a:ext uri="{FF2B5EF4-FFF2-40B4-BE49-F238E27FC236}">
                  <a16:creationId xmlns:a16="http://schemas.microsoft.com/office/drawing/2014/main" id="{794531DA-938E-44F0-B682-84D21B489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" y="1136760"/>
              <a:ext cx="918000" cy="2649907"/>
            </a:xfrm>
            <a:custGeom>
              <a:avLst/>
              <a:gdLst>
                <a:gd name="T0" fmla="*/ 2999 w 958766"/>
                <a:gd name="T1" fmla="*/ 0 h 2649907"/>
                <a:gd name="T2" fmla="*/ 97464 w 958766"/>
                <a:gd name="T3" fmla="*/ 34221 h 2649907"/>
                <a:gd name="T4" fmla="*/ 459000 w 958766"/>
                <a:gd name="T5" fmla="*/ 82936 h 2649907"/>
                <a:gd name="T6" fmla="*/ 820536 w 958766"/>
                <a:gd name="T7" fmla="*/ 34221 h 2649907"/>
                <a:gd name="T8" fmla="*/ 914999 w 958766"/>
                <a:gd name="T9" fmla="*/ 1 h 2649907"/>
                <a:gd name="T10" fmla="*/ 914999 w 958766"/>
                <a:gd name="T11" fmla="*/ 2551944 h 2649907"/>
                <a:gd name="T12" fmla="*/ 918000 w 958766"/>
                <a:gd name="T13" fmla="*/ 2551944 h 2649907"/>
                <a:gd name="T14" fmla="*/ 905919 w 958766"/>
                <a:gd name="T15" fmla="*/ 2559125 h 2649907"/>
                <a:gd name="T16" fmla="*/ 459000 w 958766"/>
                <a:gd name="T17" fmla="*/ 2649907 h 2649907"/>
                <a:gd name="T18" fmla="*/ 12081 w 958766"/>
                <a:gd name="T19" fmla="*/ 2559125 h 2649907"/>
                <a:gd name="T20" fmla="*/ 0 w 958766"/>
                <a:gd name="T21" fmla="*/ 2551944 h 2649907"/>
                <a:gd name="T22" fmla="*/ 2999 w 958766"/>
                <a:gd name="T23" fmla="*/ 2551944 h 26499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58766" h="2649907">
                  <a:moveTo>
                    <a:pt x="3132" y="0"/>
                  </a:moveTo>
                  <a:lnTo>
                    <a:pt x="101792" y="34221"/>
                  </a:lnTo>
                  <a:cubicBezTo>
                    <a:pt x="217849" y="65590"/>
                    <a:pt x="345446" y="82936"/>
                    <a:pt x="479383" y="82936"/>
                  </a:cubicBezTo>
                  <a:cubicBezTo>
                    <a:pt x="613320" y="82936"/>
                    <a:pt x="740918" y="65590"/>
                    <a:pt x="856974" y="34221"/>
                  </a:cubicBezTo>
                  <a:lnTo>
                    <a:pt x="955632" y="1"/>
                  </a:lnTo>
                  <a:lnTo>
                    <a:pt x="955632" y="2551944"/>
                  </a:lnTo>
                  <a:lnTo>
                    <a:pt x="958766" y="2551944"/>
                  </a:lnTo>
                  <a:lnTo>
                    <a:pt x="946149" y="2559125"/>
                  </a:lnTo>
                  <a:cubicBezTo>
                    <a:pt x="826693" y="2615215"/>
                    <a:pt x="661667" y="2649907"/>
                    <a:pt x="479383" y="2649907"/>
                  </a:cubicBezTo>
                  <a:cubicBezTo>
                    <a:pt x="297100" y="2649907"/>
                    <a:pt x="132073" y="2615215"/>
                    <a:pt x="12617" y="2559125"/>
                  </a:cubicBezTo>
                  <a:lnTo>
                    <a:pt x="0" y="2551944"/>
                  </a:lnTo>
                  <a:lnTo>
                    <a:pt x="3132" y="2551944"/>
                  </a:lnTo>
                  <a:lnTo>
                    <a:pt x="3132" y="0"/>
                  </a:lnTo>
                  <a:close/>
                </a:path>
              </a:pathLst>
            </a:custGeom>
            <a:gradFill rotWithShape="1">
              <a:gsLst>
                <a:gs pos="0">
                  <a:srgbClr val="A8B7DF"/>
                </a:gs>
                <a:gs pos="50000">
                  <a:srgbClr val="9AABD9"/>
                </a:gs>
                <a:gs pos="100000">
                  <a:srgbClr val="879ED7"/>
                </a:gs>
              </a:gsLst>
              <a:lin ang="5400000"/>
            </a:gradFill>
            <a:ln w="6350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64" name="Gruppieren 3">
              <a:extLst>
                <a:ext uri="{FF2B5EF4-FFF2-40B4-BE49-F238E27FC236}">
                  <a16:creationId xmlns:a16="http://schemas.microsoft.com/office/drawing/2014/main" id="{6EDF0816-A0F0-4BC9-A06F-629E53F4D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04900" cy="3886200"/>
              <a:chOff x="0" y="0"/>
              <a:chExt cx="1104900" cy="3886200"/>
            </a:xfrm>
          </p:grpSpPr>
          <p:sp>
            <p:nvSpPr>
              <p:cNvPr id="65" name="Freihandform 4">
                <a:extLst>
                  <a:ext uri="{FF2B5EF4-FFF2-40B4-BE49-F238E27FC236}">
                    <a16:creationId xmlns:a16="http://schemas.microsoft.com/office/drawing/2014/main" id="{3161114F-DE1F-40FA-BB37-AF1DCA702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104900" cy="3886200"/>
              </a:xfrm>
              <a:custGeom>
                <a:avLst/>
                <a:gdLst>
                  <a:gd name="T0" fmla="*/ 76199 w 1104900"/>
                  <a:gd name="T1" fmla="*/ 0 h 3886200"/>
                  <a:gd name="T2" fmla="*/ 1028699 w 1104900"/>
                  <a:gd name="T3" fmla="*/ 0 h 3886200"/>
                  <a:gd name="T4" fmla="*/ 1028699 w 1104900"/>
                  <a:gd name="T5" fmla="*/ 3752850 h 3886200"/>
                  <a:gd name="T6" fmla="*/ 1038225 w 1104900"/>
                  <a:gd name="T7" fmla="*/ 3752850 h 3886200"/>
                  <a:gd name="T8" fmla="*/ 1104900 w 1104900"/>
                  <a:gd name="T9" fmla="*/ 3819525 h 3886200"/>
                  <a:gd name="T10" fmla="*/ 1104900 w 1104900"/>
                  <a:gd name="T11" fmla="*/ 3886200 h 3886200"/>
                  <a:gd name="T12" fmla="*/ 0 w 1104900"/>
                  <a:gd name="T13" fmla="*/ 3886200 h 3886200"/>
                  <a:gd name="T14" fmla="*/ 0 w 1104900"/>
                  <a:gd name="T15" fmla="*/ 3819525 h 3886200"/>
                  <a:gd name="T16" fmla="*/ 66675 w 1104900"/>
                  <a:gd name="T17" fmla="*/ 3752850 h 3886200"/>
                  <a:gd name="T18" fmla="*/ 76199 w 1104900"/>
                  <a:gd name="T19" fmla="*/ 3752850 h 3886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4900" h="3886200">
                    <a:moveTo>
                      <a:pt x="76199" y="0"/>
                    </a:moveTo>
                    <a:lnTo>
                      <a:pt x="1028699" y="0"/>
                    </a:lnTo>
                    <a:lnTo>
                      <a:pt x="1028699" y="3752850"/>
                    </a:lnTo>
                    <a:lnTo>
                      <a:pt x="1038225" y="3752850"/>
                    </a:lnTo>
                    <a:lnTo>
                      <a:pt x="1104900" y="3819525"/>
                    </a:lnTo>
                    <a:lnTo>
                      <a:pt x="1104900" y="3886200"/>
                    </a:lnTo>
                    <a:lnTo>
                      <a:pt x="0" y="3886200"/>
                    </a:lnTo>
                    <a:lnTo>
                      <a:pt x="0" y="3819525"/>
                    </a:lnTo>
                    <a:lnTo>
                      <a:pt x="66675" y="3752850"/>
                    </a:lnTo>
                    <a:lnTo>
                      <a:pt x="76199" y="3752850"/>
                    </a:lnTo>
                    <a:lnTo>
                      <a:pt x="76199" y="0"/>
                    </a:lnTo>
                    <a:close/>
                  </a:path>
                </a:pathLst>
              </a:custGeom>
              <a:solidFill>
                <a:srgbClr val="FFFFFF">
                  <a:alpha val="30196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66" name="Gruppieren 5">
                <a:extLst>
                  <a:ext uri="{FF2B5EF4-FFF2-40B4-BE49-F238E27FC236}">
                    <a16:creationId xmlns:a16="http://schemas.microsoft.com/office/drawing/2014/main" id="{9D2E9827-FE10-437F-B478-7E0FF6464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373" y="370266"/>
                <a:ext cx="108536" cy="3251528"/>
                <a:chOff x="208373" y="370266"/>
                <a:chExt cx="108536" cy="3251528"/>
              </a:xfrm>
            </p:grpSpPr>
            <p:cxnSp>
              <p:nvCxnSpPr>
                <p:cNvPr id="67" name="Gerade Verbindung 269">
                  <a:extLst>
                    <a:ext uri="{FF2B5EF4-FFF2-40B4-BE49-F238E27FC236}">
                      <a16:creationId xmlns:a16="http://schemas.microsoft.com/office/drawing/2014/main" id="{D8EC88C7-8E4E-439E-BB89-2C5ECE5B49C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035948"/>
                  <a:ext cx="0" cy="863997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Gerade Verbindung 270">
                  <a:extLst>
                    <a:ext uri="{FF2B5EF4-FFF2-40B4-BE49-F238E27FC236}">
                      <a16:creationId xmlns:a16="http://schemas.microsoft.com/office/drawing/2014/main" id="{0F44DCB9-A733-445C-A901-26712CF3CE3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035948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Gerade Verbindung 271">
                  <a:extLst>
                    <a:ext uri="{FF2B5EF4-FFF2-40B4-BE49-F238E27FC236}">
                      <a16:creationId xmlns:a16="http://schemas.microsoft.com/office/drawing/2014/main" id="{4A272B0F-33BD-4E39-B7B5-6E7C90EDB11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897372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Gerade Verbindung 272">
                  <a:extLst>
                    <a:ext uri="{FF2B5EF4-FFF2-40B4-BE49-F238E27FC236}">
                      <a16:creationId xmlns:a16="http://schemas.microsoft.com/office/drawing/2014/main" id="{E6526650-0D5F-4302-AFC8-0A080AEA65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129780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Gerade Verbindung 273">
                  <a:extLst>
                    <a:ext uri="{FF2B5EF4-FFF2-40B4-BE49-F238E27FC236}">
                      <a16:creationId xmlns:a16="http://schemas.microsoft.com/office/drawing/2014/main" id="{F92A8E04-4D01-441A-B41E-2560E435FAB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225591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Gerade Verbindung 274">
                  <a:extLst>
                    <a:ext uri="{FF2B5EF4-FFF2-40B4-BE49-F238E27FC236}">
                      <a16:creationId xmlns:a16="http://schemas.microsoft.com/office/drawing/2014/main" id="{C267340D-E4BF-4B62-9A2F-97C926F419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320203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Gerade Verbindung 275">
                  <a:extLst>
                    <a:ext uri="{FF2B5EF4-FFF2-40B4-BE49-F238E27FC236}">
                      <a16:creationId xmlns:a16="http://schemas.microsoft.com/office/drawing/2014/main" id="{B0C790FB-DDCD-482F-9627-D10B184255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412344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Gerade Verbindung 276">
                  <a:extLst>
                    <a:ext uri="{FF2B5EF4-FFF2-40B4-BE49-F238E27FC236}">
                      <a16:creationId xmlns:a16="http://schemas.microsoft.com/office/drawing/2014/main" id="{09E07B58-A2C9-4491-B704-B019A80125A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505595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Gerade Verbindung 277">
                  <a:extLst>
                    <a:ext uri="{FF2B5EF4-FFF2-40B4-BE49-F238E27FC236}">
                      <a16:creationId xmlns:a16="http://schemas.microsoft.com/office/drawing/2014/main" id="{483D38FE-CB8F-47CB-BEE2-0683ACE7BF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602324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Gerade Verbindung 278">
                  <a:extLst>
                    <a:ext uri="{FF2B5EF4-FFF2-40B4-BE49-F238E27FC236}">
                      <a16:creationId xmlns:a16="http://schemas.microsoft.com/office/drawing/2014/main" id="{C69AD20D-333C-44E5-AF71-14EFBC4B4C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702532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" name="Gerade Verbindung 279">
                  <a:extLst>
                    <a:ext uri="{FF2B5EF4-FFF2-40B4-BE49-F238E27FC236}">
                      <a16:creationId xmlns:a16="http://schemas.microsoft.com/office/drawing/2014/main" id="{C65F5D31-FA2D-48B8-A9AE-0CFBEB417DB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802740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Gerade Verbindung 280">
                  <a:extLst>
                    <a:ext uri="{FF2B5EF4-FFF2-40B4-BE49-F238E27FC236}">
                      <a16:creationId xmlns:a16="http://schemas.microsoft.com/office/drawing/2014/main" id="{0947BED1-1B4F-4941-9E17-091107BA5A0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897372"/>
                  <a:ext cx="0" cy="863997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Gerade Verbindung 281">
                  <a:extLst>
                    <a:ext uri="{FF2B5EF4-FFF2-40B4-BE49-F238E27FC236}">
                      <a16:creationId xmlns:a16="http://schemas.microsoft.com/office/drawing/2014/main" id="{E2EEADE7-E259-4BA1-A492-0558E99E22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897372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Gerade Verbindung 282">
                  <a:extLst>
                    <a:ext uri="{FF2B5EF4-FFF2-40B4-BE49-F238E27FC236}">
                      <a16:creationId xmlns:a16="http://schemas.microsoft.com/office/drawing/2014/main" id="{692E0D78-2108-4C08-B669-527E62760B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758796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Gerade Verbindung 283">
                  <a:extLst>
                    <a:ext uri="{FF2B5EF4-FFF2-40B4-BE49-F238E27FC236}">
                      <a16:creationId xmlns:a16="http://schemas.microsoft.com/office/drawing/2014/main" id="{48D76F6C-2E05-4370-92C1-B1F90AA5F76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1991204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Gerade Verbindung 284">
                  <a:extLst>
                    <a:ext uri="{FF2B5EF4-FFF2-40B4-BE49-F238E27FC236}">
                      <a16:creationId xmlns:a16="http://schemas.microsoft.com/office/drawing/2014/main" id="{E585CE87-6B6E-4EA9-ACE0-C554992AA9A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087015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Gerade Verbindung 285">
                  <a:extLst>
                    <a:ext uri="{FF2B5EF4-FFF2-40B4-BE49-F238E27FC236}">
                      <a16:creationId xmlns:a16="http://schemas.microsoft.com/office/drawing/2014/main" id="{BE1F6ABB-2F84-4210-AD97-8A627FC9F8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181627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Gerade Verbindung 286">
                  <a:extLst>
                    <a:ext uri="{FF2B5EF4-FFF2-40B4-BE49-F238E27FC236}">
                      <a16:creationId xmlns:a16="http://schemas.microsoft.com/office/drawing/2014/main" id="{F628A58D-0E39-4F1A-AA57-D9964F4C97B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273768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Gerade Verbindung 287">
                  <a:extLst>
                    <a:ext uri="{FF2B5EF4-FFF2-40B4-BE49-F238E27FC236}">
                      <a16:creationId xmlns:a16="http://schemas.microsoft.com/office/drawing/2014/main" id="{417EDB34-DEF1-4AEF-A595-E27E0CC26B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367019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Gerade Verbindung 288">
                  <a:extLst>
                    <a:ext uri="{FF2B5EF4-FFF2-40B4-BE49-F238E27FC236}">
                      <a16:creationId xmlns:a16="http://schemas.microsoft.com/office/drawing/2014/main" id="{E12BBF34-3449-47FA-9DBB-6DA222CD02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463748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Gerade Verbindung 289">
                  <a:extLst>
                    <a:ext uri="{FF2B5EF4-FFF2-40B4-BE49-F238E27FC236}">
                      <a16:creationId xmlns:a16="http://schemas.microsoft.com/office/drawing/2014/main" id="{0571F9D4-2169-40F4-9405-41CAF355B6B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563956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" name="Gerade Verbindung 290">
                  <a:extLst>
                    <a:ext uri="{FF2B5EF4-FFF2-40B4-BE49-F238E27FC236}">
                      <a16:creationId xmlns:a16="http://schemas.microsoft.com/office/drawing/2014/main" id="{48048A2F-B6EA-42E9-AF69-46242AA937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664164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9" name="Gerade Verbindung 291">
                  <a:extLst>
                    <a:ext uri="{FF2B5EF4-FFF2-40B4-BE49-F238E27FC236}">
                      <a16:creationId xmlns:a16="http://schemas.microsoft.com/office/drawing/2014/main" id="{FB581D69-14BD-4DC1-A47E-07DB2FD064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757797"/>
                  <a:ext cx="0" cy="863997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Gerade Verbindung 292">
                  <a:extLst>
                    <a:ext uri="{FF2B5EF4-FFF2-40B4-BE49-F238E27FC236}">
                      <a16:creationId xmlns:a16="http://schemas.microsoft.com/office/drawing/2014/main" id="{BBDE8E27-32E3-49EC-B7D5-9B16E1AF299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757797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1" name="Gerade Verbindung 293">
                  <a:extLst>
                    <a:ext uri="{FF2B5EF4-FFF2-40B4-BE49-F238E27FC236}">
                      <a16:creationId xmlns:a16="http://schemas.microsoft.com/office/drawing/2014/main" id="{F7609488-AA5E-4188-9975-D5E7BE09648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619221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" name="Gerade Verbindung 294">
                  <a:extLst>
                    <a:ext uri="{FF2B5EF4-FFF2-40B4-BE49-F238E27FC236}">
                      <a16:creationId xmlns:a16="http://schemas.microsoft.com/office/drawing/2014/main" id="{D45F23EB-552A-40AB-AFDF-33AA253578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851629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Gerade Verbindung 295">
                  <a:extLst>
                    <a:ext uri="{FF2B5EF4-FFF2-40B4-BE49-F238E27FC236}">
                      <a16:creationId xmlns:a16="http://schemas.microsoft.com/office/drawing/2014/main" id="{48174E72-CE9C-4A54-836B-BA216812C7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2947440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Gerade Verbindung 296">
                  <a:extLst>
                    <a:ext uri="{FF2B5EF4-FFF2-40B4-BE49-F238E27FC236}">
                      <a16:creationId xmlns:a16="http://schemas.microsoft.com/office/drawing/2014/main" id="{75349739-D634-46E0-8379-1F0E6F4DC5A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042052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Gerade Verbindung 297">
                  <a:extLst>
                    <a:ext uri="{FF2B5EF4-FFF2-40B4-BE49-F238E27FC236}">
                      <a16:creationId xmlns:a16="http://schemas.microsoft.com/office/drawing/2014/main" id="{31D791AB-227A-412F-92DE-25070F41F84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134193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6" name="Gerade Verbindung 298">
                  <a:extLst>
                    <a:ext uri="{FF2B5EF4-FFF2-40B4-BE49-F238E27FC236}">
                      <a16:creationId xmlns:a16="http://schemas.microsoft.com/office/drawing/2014/main" id="{873886E6-402B-44C9-B34C-C92A5A995B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227444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" name="Gerade Verbindung 299">
                  <a:extLst>
                    <a:ext uri="{FF2B5EF4-FFF2-40B4-BE49-F238E27FC236}">
                      <a16:creationId xmlns:a16="http://schemas.microsoft.com/office/drawing/2014/main" id="{CF286D4A-11E2-4FC0-888F-DADC674CD1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324173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8" name="Gerade Verbindung 300">
                  <a:extLst>
                    <a:ext uri="{FF2B5EF4-FFF2-40B4-BE49-F238E27FC236}">
                      <a16:creationId xmlns:a16="http://schemas.microsoft.com/office/drawing/2014/main" id="{FB95B578-30D2-47EA-9F7D-B5480BF0FB0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424381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" name="Gerade Verbindung 301">
                  <a:extLst>
                    <a:ext uri="{FF2B5EF4-FFF2-40B4-BE49-F238E27FC236}">
                      <a16:creationId xmlns:a16="http://schemas.microsoft.com/office/drawing/2014/main" id="{00F653BD-2C18-4843-BBF0-AEE661936A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524589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Gerade Verbindung 291">
                  <a:extLst>
                    <a:ext uri="{FF2B5EF4-FFF2-40B4-BE49-F238E27FC236}">
                      <a16:creationId xmlns:a16="http://schemas.microsoft.com/office/drawing/2014/main" id="{BEBF4171-F36C-45E9-8671-1F075DF9517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70266"/>
                  <a:ext cx="0" cy="674354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" name="Gerade Verbindung 295">
                  <a:extLst>
                    <a:ext uri="{FF2B5EF4-FFF2-40B4-BE49-F238E27FC236}">
                      <a16:creationId xmlns:a16="http://schemas.microsoft.com/office/drawing/2014/main" id="{8346EFCD-0EAF-4B18-9C38-D918C943D9F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370266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" name="Gerade Verbindung 296">
                  <a:extLst>
                    <a:ext uri="{FF2B5EF4-FFF2-40B4-BE49-F238E27FC236}">
                      <a16:creationId xmlns:a16="http://schemas.microsoft.com/office/drawing/2014/main" id="{3906B25D-1B92-4161-9417-A91F0B62721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464878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Gerade Verbindung 297">
                  <a:extLst>
                    <a:ext uri="{FF2B5EF4-FFF2-40B4-BE49-F238E27FC236}">
                      <a16:creationId xmlns:a16="http://schemas.microsoft.com/office/drawing/2014/main" id="{1837B4C4-5EEE-48B2-A521-65345AAA4A3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557019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Gerade Verbindung 298">
                  <a:extLst>
                    <a:ext uri="{FF2B5EF4-FFF2-40B4-BE49-F238E27FC236}">
                      <a16:creationId xmlns:a16="http://schemas.microsoft.com/office/drawing/2014/main" id="{66F9BAFB-47F5-4EC9-BC54-0691D52EC88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650270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Gerade Verbindung 299">
                  <a:extLst>
                    <a:ext uri="{FF2B5EF4-FFF2-40B4-BE49-F238E27FC236}">
                      <a16:creationId xmlns:a16="http://schemas.microsoft.com/office/drawing/2014/main" id="{F2D1241D-28D2-46F2-B9B6-48B7EAB1685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746999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" name="Gerade Verbindung 300">
                  <a:extLst>
                    <a:ext uri="{FF2B5EF4-FFF2-40B4-BE49-F238E27FC236}">
                      <a16:creationId xmlns:a16="http://schemas.microsoft.com/office/drawing/2014/main" id="{BF5C2431-4FCD-40A6-A52E-E312CD8EE9E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847207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7" name="Gerade Verbindung 301">
                  <a:extLst>
                    <a:ext uri="{FF2B5EF4-FFF2-40B4-BE49-F238E27FC236}">
                      <a16:creationId xmlns:a16="http://schemas.microsoft.com/office/drawing/2014/main" id="{23CE9EF1-035C-47BB-B32C-7B68163ACA2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08373" y="947415"/>
                  <a:ext cx="108536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>
                      <a:alpha val="50195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EBBF7F6-4EE7-4B73-8948-817765ABAA3E}"/>
              </a:ext>
            </a:extLst>
          </p:cNvPr>
          <p:cNvSpPr/>
          <p:nvPr/>
        </p:nvSpPr>
        <p:spPr>
          <a:xfrm>
            <a:off x="8983952" y="1897724"/>
            <a:ext cx="1409700" cy="11334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Grafik 108">
            <a:extLst>
              <a:ext uri="{FF2B5EF4-FFF2-40B4-BE49-F238E27FC236}">
                <a16:creationId xmlns:a16="http://schemas.microsoft.com/office/drawing/2014/main" id="{B454F82D-67D9-4C83-AB9D-F9112AFD5A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7167" y="5943825"/>
            <a:ext cx="726450" cy="726450"/>
          </a:xfrm>
          <a:prstGeom prst="rect">
            <a:avLst/>
          </a:prstGeom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94DB32C-4E09-41AD-9055-E3F4EEB39F6F}"/>
              </a:ext>
            </a:extLst>
          </p:cNvPr>
          <p:cNvSpPr/>
          <p:nvPr/>
        </p:nvSpPr>
        <p:spPr>
          <a:xfrm>
            <a:off x="9024729" y="5549663"/>
            <a:ext cx="14097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67BD65A1-FD53-4ADA-A6B4-8FBF42F644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82520" y="2013244"/>
            <a:ext cx="1400000" cy="876190"/>
          </a:xfrm>
          <a:prstGeom prst="rect">
            <a:avLst/>
          </a:prstGeom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535486-ECB9-444D-A55B-96144A80B599}"/>
              </a:ext>
            </a:extLst>
          </p:cNvPr>
          <p:cNvSpPr/>
          <p:nvPr/>
        </p:nvSpPr>
        <p:spPr>
          <a:xfrm>
            <a:off x="10505111" y="1897724"/>
            <a:ext cx="1472990" cy="1153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58158B94-7679-4A8E-9A86-4E8FCF3AD19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59897" y="3201624"/>
            <a:ext cx="961905" cy="1047619"/>
          </a:xfrm>
          <a:prstGeom prst="rect">
            <a:avLst/>
          </a:prstGeom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808FFB4-4F91-472E-A3DA-9B37D01716BB}"/>
              </a:ext>
            </a:extLst>
          </p:cNvPr>
          <p:cNvSpPr/>
          <p:nvPr/>
        </p:nvSpPr>
        <p:spPr>
          <a:xfrm>
            <a:off x="10563700" y="3127014"/>
            <a:ext cx="1409700" cy="1133475"/>
          </a:xfrm>
          <a:prstGeom prst="roundRect">
            <a:avLst/>
          </a:prstGeom>
          <a:solidFill>
            <a:srgbClr val="ED65C9"/>
          </a:solidFill>
          <a:ln>
            <a:solidFill>
              <a:srgbClr val="ED6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BFE68EC2-39E1-4636-9308-59B7CAB27D27}"/>
              </a:ext>
            </a:extLst>
          </p:cNvPr>
          <p:cNvSpPr txBox="1"/>
          <p:nvPr/>
        </p:nvSpPr>
        <p:spPr>
          <a:xfrm>
            <a:off x="113272" y="23447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Quiz zum Laborführer-schein</a:t>
            </a:r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E1B89188-54E0-4903-8E0B-69FB7F38F0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47169" y="4786312"/>
            <a:ext cx="1200000" cy="371429"/>
          </a:xfrm>
          <a:prstGeom prst="rect">
            <a:avLst/>
          </a:prstGeom>
        </p:spPr>
      </p:pic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9DB4CA6-D547-4C4F-8385-4457BE70136E}"/>
              </a:ext>
            </a:extLst>
          </p:cNvPr>
          <p:cNvSpPr/>
          <p:nvPr/>
        </p:nvSpPr>
        <p:spPr>
          <a:xfrm>
            <a:off x="5816686" y="4319146"/>
            <a:ext cx="1437539" cy="120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0" name="Grafik 11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8F6EAFA-B8BD-48D0-84A9-A054885FC66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96026" y="4675951"/>
            <a:ext cx="778557" cy="778557"/>
          </a:xfrm>
          <a:prstGeom prst="rect">
            <a:avLst/>
          </a:prstGeom>
        </p:spPr>
      </p:pic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2CB9BDE6-3DC3-4423-8507-9114DBF40A5D}"/>
              </a:ext>
            </a:extLst>
          </p:cNvPr>
          <p:cNvSpPr/>
          <p:nvPr/>
        </p:nvSpPr>
        <p:spPr>
          <a:xfrm>
            <a:off x="8988117" y="4341087"/>
            <a:ext cx="1409700" cy="113347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Grafik 121" descr="Glühbirne und Zahnrad Silhouette">
            <a:extLst>
              <a:ext uri="{FF2B5EF4-FFF2-40B4-BE49-F238E27FC236}">
                <a16:creationId xmlns:a16="http://schemas.microsoft.com/office/drawing/2014/main" id="{0C318D5B-5855-4470-893A-90DE1C588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019919">
            <a:off x="1100156" y="10114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40" grpId="0" animBg="1"/>
      <p:bldP spid="42" grpId="0" animBg="1"/>
      <p:bldP spid="27" grpId="0" animBg="1"/>
      <p:bldP spid="37" grpId="0" animBg="1"/>
      <p:bldP spid="26" grpId="0" animBg="1"/>
      <p:bldP spid="18" grpId="0" animBg="1"/>
      <p:bldP spid="22" grpId="0" animBg="1"/>
      <p:bldP spid="15" grpId="0" animBg="1"/>
      <p:bldP spid="14" grpId="0" animBg="1"/>
      <p:bldP spid="38" grpId="0" animBg="1"/>
      <p:bldP spid="24" grpId="0" animBg="1"/>
      <p:bldP spid="41" grpId="0" animBg="1"/>
      <p:bldP spid="25" grpId="0" animBg="1"/>
      <p:bldP spid="36" grpId="0" animBg="1"/>
      <p:bldP spid="32" grpId="0" animBg="1"/>
      <p:bldP spid="3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11</cp:revision>
  <dcterms:created xsi:type="dcterms:W3CDTF">2021-02-08T07:44:41Z</dcterms:created>
  <dcterms:modified xsi:type="dcterms:W3CDTF">2021-09-13T13:14:47Z</dcterms:modified>
</cp:coreProperties>
</file>