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332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5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50886A-3C71-4964-BE1E-0C15A5B75B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9E403F9-DAEB-4A43-AA5C-2D5A5A079D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A08025F-A056-4C57-8A46-4E9F3DE3B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90D97-DE8B-4E3C-83BC-A9B262D43D62}" type="datetimeFigureOut">
              <a:rPr lang="de-DE" smtClean="0"/>
              <a:t>29.10.2021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808AF08-8925-4F7D-A16D-E5175BD54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B72B3FB-66F5-479E-BE12-80D66EED5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9C4FC-2B9B-499F-9D9A-C4964AFB2A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3691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2FE330-D23B-4A44-8CDF-D12F12770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9538C57-4659-40BD-BEF8-D9311CCE3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E14C0C0-1F98-43B7-AC52-472127DF0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90D97-DE8B-4E3C-83BC-A9B262D43D62}" type="datetimeFigureOut">
              <a:rPr lang="de-DE" smtClean="0"/>
              <a:t>29.10.2021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81FC7A7-F5F8-49F4-80B8-C2D2F5641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3E8DAB8-AB6F-4110-B1EE-F84065548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9C4FC-2B9B-499F-9D9A-C4964AFB2A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1371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9BFE217-47FA-4D90-8781-2C550AD872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878F293-73DA-4A40-83B1-EB8C8BE3C1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709C3AC-C2A7-4E9B-B266-D00EAE677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90D97-DE8B-4E3C-83BC-A9B262D43D62}" type="datetimeFigureOut">
              <a:rPr lang="de-DE" smtClean="0"/>
              <a:t>29.10.2021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5709131-36E6-44EC-AF89-033DB0E38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3E9EAF1-A525-43B9-9EB7-7E1598225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9C4FC-2B9B-499F-9D9A-C4964AFB2A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7660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447AB6-E962-4C05-A002-3B3F44208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4684D1B-F9D8-4E7D-949C-FA054E0B68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F7CE1A1-89B6-4F97-AB1B-3233FAB59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90D97-DE8B-4E3C-83BC-A9B262D43D62}" type="datetimeFigureOut">
              <a:rPr lang="de-DE" smtClean="0"/>
              <a:t>29.10.2021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3163605-DEBF-4A5D-BCCD-236EAEFF3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A0AF684-FF0D-442E-BFA2-9B49826F4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9C4FC-2B9B-499F-9D9A-C4964AFB2A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6861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EB693E-BFA7-4D6F-8196-BA98461CC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6B702FC-554C-47B2-A2AE-B2965A8EA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0E6E2B8-09A5-44DA-97B1-080147BE7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90D97-DE8B-4E3C-83BC-A9B262D43D62}" type="datetimeFigureOut">
              <a:rPr lang="de-DE" smtClean="0"/>
              <a:t>29.10.2021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9E5BECA-7419-4018-A86B-B7EAD01BE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8D363EC-98C5-4A9B-AD8B-8B0F29E46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9C4FC-2B9B-499F-9D9A-C4964AFB2A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9600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DA684C-19DC-4A56-8B6D-FCEED5E87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C199597-52DE-434C-BC98-CBEA353913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11C9674-23EA-4872-9A75-916C6D473C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04CCC62-4CAA-490D-8E00-DC0259DA3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90D97-DE8B-4E3C-83BC-A9B262D43D62}" type="datetimeFigureOut">
              <a:rPr lang="de-DE" smtClean="0"/>
              <a:t>29.10.2021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705EC82-844C-4C6F-A0F2-68A515CA9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834CCEB-F784-459C-B376-DF6FDE6AC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9C4FC-2B9B-499F-9D9A-C4964AFB2A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701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A9C3F9-BB39-41CB-A0F3-DD3DDA05C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0925D3B-E99F-4A51-B310-E843635113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666B922-7896-481B-80E9-CA8D6F07BF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3232955-DA29-4EC8-8CFC-FA4A8B993C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8750E16-D604-417A-898F-1B0085B2DD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795F4FB-39C2-42A1-93EB-30D02821D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90D97-DE8B-4E3C-83BC-A9B262D43D62}" type="datetimeFigureOut">
              <a:rPr lang="de-DE" smtClean="0"/>
              <a:t>29.10.2021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4D33E82-4ED1-47ED-AF08-32A9B014D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C381224-11A8-4A87-AB7F-1F512B166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9C4FC-2B9B-499F-9D9A-C4964AFB2A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9273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5EA3FC-ADA8-4CC6-BEEC-512FFA793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1FFEAE5-937B-4375-BE22-83C5E476B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90D97-DE8B-4E3C-83BC-A9B262D43D62}" type="datetimeFigureOut">
              <a:rPr lang="de-DE" smtClean="0"/>
              <a:t>29.10.2021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5C26A42-43F7-4774-AA05-E1536C141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EC950B1-17E6-48D9-9C2A-CA844901F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9C4FC-2B9B-499F-9D9A-C4964AFB2A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7133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12D6F96-83A7-4A50-8429-B58A88755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90D97-DE8B-4E3C-83BC-A9B262D43D62}" type="datetimeFigureOut">
              <a:rPr lang="de-DE" smtClean="0"/>
              <a:t>29.10.2021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D908D93-CD4D-4385-862B-A16D3611C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CE03F02-0448-450A-98B2-5C46D2134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9C4FC-2B9B-499F-9D9A-C4964AFB2A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4030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A279DC-87A3-4B2E-B477-492F409CD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AEF47E4-7A5A-404B-AC2C-39B1D7D036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102A398-CE94-4FE6-B0F4-BA7B63B37C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07D3B95-321C-41FA-AB8A-A81D4D5CC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90D97-DE8B-4E3C-83BC-A9B262D43D62}" type="datetimeFigureOut">
              <a:rPr lang="de-DE" smtClean="0"/>
              <a:t>29.10.2021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48298C7-B328-4072-8453-AD63FAD88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44D2539-2904-4216-A2A8-F43AA98EC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9C4FC-2B9B-499F-9D9A-C4964AFB2A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5216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8C45B9-FAF3-4335-8898-48E4B92E7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8B1BF6C-F4E6-41CC-84DD-DA482AF9F0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AF90CD3-6D2A-444E-AD2C-D139025BFB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622D708-2711-4D8E-858C-1B51C3B69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90D97-DE8B-4E3C-83BC-A9B262D43D62}" type="datetimeFigureOut">
              <a:rPr lang="de-DE" smtClean="0"/>
              <a:t>29.10.2021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0C597E4-6350-49D9-9893-94C9D8AF3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1C94B96-94BB-4053-96E6-8FDB604E2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9C4FC-2B9B-499F-9D9A-C4964AFB2A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7463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3A8DF25-063F-45BC-B1C8-72A1154C4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848EDAB-86F8-454F-BC06-BCD723FE97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1F8A4B0-C3AB-45AB-86B1-EBBD69C767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190D97-DE8B-4E3C-83BC-A9B262D43D62}" type="datetimeFigureOut">
              <a:rPr lang="de-DE" smtClean="0"/>
              <a:t>29.10.2021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39C3BA6-5632-4FB9-A1DA-BAE9B5D9BD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4B1C410-3BD4-45F5-929F-292D62119F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D9C4FC-2B9B-499F-9D9A-C4964AFB2A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7062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A40F1E67-BEF8-40AA-A3FA-09693E1BB4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632" y="1695191"/>
            <a:ext cx="3517119" cy="3461472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CD67800-37AC-4E14-89B0-F79DCB3FB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6560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fik 6">
            <a:extLst>
              <a:ext uri="{FF2B5EF4-FFF2-40B4-BE49-F238E27FC236}">
                <a16:creationId xmlns:a16="http://schemas.microsoft.com/office/drawing/2014/main" id="{3D69BB69-07BF-40CA-AE84-B026A5A107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0676" y="2063040"/>
            <a:ext cx="3537345" cy="2725773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0F1788F-A5AE-4188-8274-F7F2E3833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99592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Grafik 4">
            <a:extLst>
              <a:ext uri="{FF2B5EF4-FFF2-40B4-BE49-F238E27FC236}">
                <a16:creationId xmlns:a16="http://schemas.microsoft.com/office/drawing/2014/main" id="{B200A216-76F3-4DC8-AE5A-FD8054292F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2336" y="1958564"/>
            <a:ext cx="3517120" cy="2934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504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6D5E573D-9292-4825-BBAF-ED3EF994FAC6}"/>
              </a:ext>
            </a:extLst>
          </p:cNvPr>
          <p:cNvSpPr txBox="1"/>
          <p:nvPr/>
        </p:nvSpPr>
        <p:spPr>
          <a:xfrm>
            <a:off x="1083076" y="285851"/>
            <a:ext cx="6445187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de-DE" sz="3200" b="1" dirty="0"/>
              <a:t>Entwicklungswege  in Ruanda</a:t>
            </a:r>
          </a:p>
          <a:p>
            <a:pPr marL="342900" indent="-342900">
              <a:spcAft>
                <a:spcPts val="1200"/>
              </a:spcAft>
              <a:buAutoNum type="alphaLcPeriod"/>
            </a:pPr>
            <a:r>
              <a:rPr lang="de-DE" sz="2000" dirty="0"/>
              <a:t>Zusammenarbeit</a:t>
            </a:r>
          </a:p>
          <a:p>
            <a:pPr marL="342900" indent="-342900">
              <a:spcAft>
                <a:spcPts val="1200"/>
              </a:spcAft>
              <a:buAutoNum type="alphaLcPeriod"/>
            </a:pPr>
            <a:r>
              <a:rPr lang="de-DE" sz="2000" dirty="0"/>
              <a:t>Methangas-Projekt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D9C7EFD3-82F3-4D15-841D-0BCB061EBDED}"/>
              </a:ext>
            </a:extLst>
          </p:cNvPr>
          <p:cNvSpPr txBox="1"/>
          <p:nvPr/>
        </p:nvSpPr>
        <p:spPr>
          <a:xfrm>
            <a:off x="1174073" y="2148398"/>
            <a:ext cx="889986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de-DE" sz="2000" b="1" u="sng" dirty="0"/>
              <a:t>Gruppenaufgabe</a:t>
            </a:r>
            <a:r>
              <a:rPr lang="de-DE" sz="2000" dirty="0"/>
              <a:t>: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de-DE" sz="2000" dirty="0"/>
              <a:t>Stellt euch die Projekte gegenseitig vor (Maßnahmen, Zielsetzungen)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de-DE" sz="2000" dirty="0"/>
              <a:t>Bewertet die Projekte hinsichtlich ihrer langfristigen Erfolgsaussichten, um die Entwicklung Ruandas voranzubringen.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A0265E20-AA04-43ED-BC48-1C5B002FCB1E}"/>
              </a:ext>
            </a:extLst>
          </p:cNvPr>
          <p:cNvSpPr txBox="1"/>
          <p:nvPr/>
        </p:nvSpPr>
        <p:spPr>
          <a:xfrm>
            <a:off x="1174072" y="4134056"/>
            <a:ext cx="889986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de-DE" sz="2000" b="1" u="sng" dirty="0"/>
              <a:t>Einzelaufgabe</a:t>
            </a:r>
          </a:p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de-DE" sz="2000" dirty="0" err="1"/>
              <a:t>Lies</a:t>
            </a:r>
            <a:r>
              <a:rPr lang="de-DE" sz="2000" dirty="0"/>
              <a:t> im Buch S. 168-171 zu den unterschiedlichen Entwicklungsleitbildern und notiere dir in Stichpunkten die wesentlichen Grundauffassungen und Zielsetzungen.</a:t>
            </a:r>
          </a:p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de-DE" sz="2000" dirty="0"/>
              <a:t>Ordne die Projekte/Maßnahmen in Ruanda jeweils einem Leitbild zu und begründe deine Meinung (schriftlich).</a:t>
            </a:r>
          </a:p>
        </p:txBody>
      </p:sp>
    </p:spTree>
    <p:extLst>
      <p:ext uri="{BB962C8B-B14F-4D97-AF65-F5344CB8AC3E}">
        <p14:creationId xmlns:p14="http://schemas.microsoft.com/office/powerpoint/2010/main" val="1622701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Zeichnung, Hydrant enthält.&#10;&#10;Automatisch generierte Beschreibung">
            <a:extLst>
              <a:ext uri="{FF2B5EF4-FFF2-40B4-BE49-F238E27FC236}">
                <a16:creationId xmlns:a16="http://schemas.microsoft.com/office/drawing/2014/main" id="{F420EC24-5E10-485B-8CA0-9E0D0AD9C7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6952" y="1196752"/>
            <a:ext cx="7055198" cy="4783424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FE4FB23E-9A47-4258-A390-EC56F974EAB4}"/>
              </a:ext>
            </a:extLst>
          </p:cNvPr>
          <p:cNvSpPr txBox="1"/>
          <p:nvPr/>
        </p:nvSpPr>
        <p:spPr>
          <a:xfrm>
            <a:off x="2286903" y="432096"/>
            <a:ext cx="5544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>
                <a:solidFill>
                  <a:srgbClr val="FF0000"/>
                </a:solidFill>
              </a:rPr>
              <a:t>Entwicklungsstrategien</a:t>
            </a:r>
          </a:p>
        </p:txBody>
      </p:sp>
    </p:spTree>
    <p:extLst>
      <p:ext uri="{BB962C8B-B14F-4D97-AF65-F5344CB8AC3E}">
        <p14:creationId xmlns:p14="http://schemas.microsoft.com/office/powerpoint/2010/main" val="3414656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</Words>
  <Application>Microsoft Office PowerPoint</Application>
  <PresentationFormat>Breitbild</PresentationFormat>
  <Paragraphs>10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Claudia Eysel</dc:creator>
  <cp:lastModifiedBy>Claudia Eysel</cp:lastModifiedBy>
  <cp:revision>6</cp:revision>
  <dcterms:created xsi:type="dcterms:W3CDTF">2021-10-29T07:34:52Z</dcterms:created>
  <dcterms:modified xsi:type="dcterms:W3CDTF">2021-10-29T15:59:24Z</dcterms:modified>
</cp:coreProperties>
</file>