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A04BF-C860-49E3-9A5E-9B387369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172077-5BDD-40F6-A086-A2AFA0510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98ECB-DDC2-4639-B14D-44B9CA9D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0ABD4-B6D9-48C3-A3B4-6D1B2EC3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AA33F-E561-411F-B725-00465705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5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6E1E8-F2B6-4AE5-A1D5-BCA372D7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21DEF3-9437-4A32-B36F-C01AC1474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59533-7C82-4494-AE61-D650CA82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4D12A5-4C5B-416B-994D-82463A8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5A9AF-681E-4ECE-BEA8-1FE2C88A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17606B-9DF5-4626-B990-4C33931E8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4A2FAE-B607-43E9-89E1-B9F5E3639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C601D-3250-4D2D-8487-365E6422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82480-3AA1-4B4B-A1B1-FC7ABA1E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3925D-4511-4F75-B137-DE51FDA9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17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2D4F6-A054-4C3A-8C33-8968A80E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A447AD-4031-4877-A7B9-CF5824D6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7A014-BA2E-44E6-B5D0-7D335D22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5F0A8-1230-4C6E-A7EF-9CC2C031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53E0-BDD7-48FC-89C1-C1F279B8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8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7E055-0506-4CDE-A4D8-B768D626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061DC6-D9A2-4CA1-9BB2-02C82718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866A1-20FE-446A-8F64-44F4EA2F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6F139-6BAD-49ED-9FA9-C645D90E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1404E-2167-45B0-8490-C0A5F46B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35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3279-3E96-495A-9A60-0D1976C3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A1F53-5C22-4500-ADFC-F89E3BB1F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9B0AE8-D48B-479C-8732-F2AB2A34C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F8083-54A7-44A8-B8F2-A052752F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70DEFD-5077-4B5D-A155-77DE887C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F4DF62-131C-4C82-B5C4-74C9BF48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29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99D73-5563-43BE-B3F4-171DC105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6649A0-4954-4833-9FAD-12654AF5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B0AD5E-3D15-4A38-92D9-2BEC4444F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0742D4-3F64-4210-8AB8-1D21EE27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83F9EF-94B2-4435-ACE8-EDF4D17C6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97BA1E-B8AD-4095-AED6-7438AE2F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BAD195-BB12-474F-9D87-F35A1BC4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F951BA-7C33-461F-9C65-151BB581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8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DED7B-6202-4C07-94FD-F441E5CD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2FA525-D477-4BC0-AB3F-B56EE9C3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C6FDCD-6048-46C6-B7F4-EE842F98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4B36FE-C68D-4EA3-A3D1-8870A2E8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168DE7-3CC0-4ECC-B9CD-178DF496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440718-4A5A-47AA-9DE8-CAEE1584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D965E5-DE8C-4025-9EE3-25B708B3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1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3D61A-24E0-4714-AEDC-DC9BB23D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E6056-2312-44D3-BC2A-EFECCAB5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84FEA7-2B99-4390-AF57-5CE8FD1FE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0978B2-AFF3-4E89-9867-DEC6D39A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1462BE-378F-428E-AED5-74509AB2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F9F5D3-D998-404F-9028-B6DEA3D6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48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3C79E-539B-4AE4-8796-671B63FC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C87BB5-A543-4DD1-A159-ED4CF201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0D592A-E84A-4D30-8AA1-1970C77DE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A60DF1-DBF3-4506-B8D8-E8C809D0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E1F9F-2DFF-4E99-8D5B-C22DA1DD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5861B-F9F7-45E7-8491-506C1D7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44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9DD585-2853-4DE7-BB73-EB5E4319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60F31C-4278-4D8E-898F-9A9FF903A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96315-5491-4870-B2FD-3FE59A597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31FD-5309-4D2B-B22B-F3373235C5E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AFED0-CFAB-48AC-AF4A-251A5FD78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8A1423-0634-497E-B96E-C9EC8C40E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2A4DD-3A46-4845-B7C9-8E29FAFD7B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31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063C166-8338-43D9-85BB-6C909736B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22512"/>
              </p:ext>
            </p:extLst>
          </p:nvPr>
        </p:nvGraphicFramePr>
        <p:xfrm>
          <a:off x="397522" y="226060"/>
          <a:ext cx="11184164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24">
                  <a:extLst>
                    <a:ext uri="{9D8B030D-6E8A-4147-A177-3AD203B41FA5}">
                      <a16:colId xmlns:a16="http://schemas.microsoft.com/office/drawing/2014/main" val="2379163914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2865582038"/>
                    </a:ext>
                  </a:extLst>
                </a:gridCol>
                <a:gridCol w="1915795">
                  <a:extLst>
                    <a:ext uri="{9D8B030D-6E8A-4147-A177-3AD203B41FA5}">
                      <a16:colId xmlns:a16="http://schemas.microsoft.com/office/drawing/2014/main" val="3620616081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232193941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4270831459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8969267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993786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3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Selbstreinigende Farbe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Wärmedämmung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Vogelflügel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Krake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Mohnkapsel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Kofferfisch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Flugzeug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Röhrenknochen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Autoreifen-Profil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Forschungs-U-Boot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Eisbärenfell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Klette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262348"/>
                  </a:ext>
                </a:extLst>
              </a:tr>
              <a:tr h="508934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Jin-Mao-Tower, Shanghai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Klettverschluss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Katzenpfote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Gecko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Lotusblatt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Salzstreuer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09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Bionic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-Car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Spiderman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Eiffelturm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Haifischhaut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Bambus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Highspeed-Schwimmanzug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112025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36CBA650-33F0-4E16-A5DB-3D94FCEB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12" y="680244"/>
            <a:ext cx="795337" cy="100863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A56A69E-B1E8-4349-8E12-7FD03D26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966" y="3653184"/>
            <a:ext cx="1291645" cy="10712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E16E34E-5CDB-4CF0-8D0B-EE9C24BA8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449" y="2200610"/>
            <a:ext cx="1038225" cy="10382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BBC60D-B5E1-4EA6-8933-2B285597F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658" y="3705586"/>
            <a:ext cx="1524000" cy="96643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4A1F2DE-A580-4F4C-8C89-C02F62A69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062" y="2216281"/>
            <a:ext cx="1457325" cy="100687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A12B4B8-BCF4-447A-B5C8-539473A71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692" y="3756587"/>
            <a:ext cx="1484351" cy="96643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FE887D6-A77B-4481-AD92-EE69EB3C7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8269" y="5223634"/>
            <a:ext cx="1014971" cy="109726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F0F9BE4-493C-47ED-B151-E9D46174C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7446" y="5153931"/>
            <a:ext cx="1038225" cy="103822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C54C552-5882-4D51-B208-7BF288D5A1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6123" y="2167590"/>
            <a:ext cx="1516384" cy="100687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6A825A3-87CC-4B7D-A0C5-AB4FD16CA0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2294" y="639366"/>
            <a:ext cx="1071562" cy="110370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902A225-AF7D-4DAC-AF9D-94A2E9A490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5112" y="3653184"/>
            <a:ext cx="862845" cy="114404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1BD004A-8CA2-447E-9D65-D1410B37CA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57164" y="5164544"/>
            <a:ext cx="1215447" cy="1215447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CE17A96-B843-4887-ACBE-4499EB55E2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5494" y="5300296"/>
            <a:ext cx="1502080" cy="89186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CD8145D5-AA3F-48F1-85A5-D3AA928FDC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19871" y="709895"/>
            <a:ext cx="1353377" cy="10068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A1F1FBAA-B339-41D2-A142-49DB1DC0C2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94224" y="709894"/>
            <a:ext cx="1243063" cy="100688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669C96D9-EC0F-4DC8-BD27-ED26AF4E2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37086" y="2151916"/>
            <a:ext cx="1557338" cy="1038225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A798D831-9C38-4F4D-AF1F-EC6F96A601E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82499" y="2096090"/>
            <a:ext cx="1071562" cy="115506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E38E0E49-3F39-4328-9296-ABD544F1454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56538" y="5199613"/>
            <a:ext cx="865344" cy="1145308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DE15B9A0-9F9D-4F2E-8CB7-8F31C27EC72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76000" y="812675"/>
            <a:ext cx="1213604" cy="832667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731CA0EA-2797-48F1-BA5B-B0848D9C19B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0278" y="2163090"/>
            <a:ext cx="1484351" cy="1113263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5B67E96C-3D2B-485C-8BA9-6B4B106E37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66975" y="662233"/>
            <a:ext cx="904531" cy="1026642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7ADAF964-C55E-4640-889A-ED76E5CB25B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76628" y="3562192"/>
            <a:ext cx="862844" cy="1268382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9227A41B-009B-4EF0-8034-E9E807859D5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56271" y="5199126"/>
            <a:ext cx="862846" cy="1072881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FA3FAB72-76EE-4310-A6CC-EF6B85F5649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451052" y="3717767"/>
            <a:ext cx="1329403" cy="10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191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4</cp:revision>
  <dcterms:created xsi:type="dcterms:W3CDTF">2021-05-20T15:48:00Z</dcterms:created>
  <dcterms:modified xsi:type="dcterms:W3CDTF">2021-05-20T16:12:31Z</dcterms:modified>
</cp:coreProperties>
</file>