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29123-BFB7-441C-9545-4726E3713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749BA4-307A-4A88-9AA6-24A53EFA2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087BF0-7E80-4AC7-BCC0-218C1F5C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D063-7101-46F4-9F89-62A68C513E3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853BE6-72F4-4B48-BB77-3C3BD73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36392D-73BE-4477-9F5C-3CF3AB31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B7FB-3E74-42AA-B54F-6AB973B52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02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5F927-BF52-4EFB-93E1-8063C364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0D7361-B302-408C-AB2F-61D7C2F18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F89660-5990-4B1A-BC6D-8F77DEDE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D063-7101-46F4-9F89-62A68C513E3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B732C-777F-4D51-A900-EE1AC54F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060EA8-1CCB-4BA5-89DF-2AC8B891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B7FB-3E74-42AA-B54F-6AB973B52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6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8F9589-6B64-40A8-9A00-6ABD41152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3292D7-AC44-4C9A-869A-1EF56AA14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89D6B-CCF9-42AD-890B-2EE93137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D063-7101-46F4-9F89-62A68C513E3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0F80F-0331-4FC1-94CE-2DBD6269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562851-D0B1-4476-846A-34F3ABE5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B7FB-3E74-42AA-B54F-6AB973B52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11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83803-5705-46E1-B80A-7E0F4CB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D2064-04D0-4148-BFCA-3E0729C8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8FDB92-9462-49BE-A12C-5AC99B85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D063-7101-46F4-9F89-62A68C513E3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F8F2F-5D63-4204-8395-3F57D2AD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627C2-DE89-49B7-980F-8185CCAF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B7FB-3E74-42AA-B54F-6AB973B52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20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D3E58-CF3F-4343-B09B-7872A414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FB54A-FEC4-4327-B9B3-B1DEC543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79DEE9-616F-477B-A2D6-28495F4B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D063-7101-46F4-9F89-62A68C513E3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5B07F7-EBDE-4E86-9085-025AC8A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E7522-EE01-44B8-9C1F-CEB1CA1E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B7FB-3E74-42AA-B54F-6AB973B52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31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AD759-6851-4CD5-808B-772AAADD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E764E-DFF5-4761-8BDC-1638F3A70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CE5F19-1C06-489D-B056-00CA181DC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F781E9-2B36-47A2-B419-1510D547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D063-7101-46F4-9F89-62A68C513E3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EB6E9D-1D83-4B41-B4E5-93F3EAC9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B626BB-C085-4A56-B296-18B9BA8A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B7FB-3E74-42AA-B54F-6AB973B52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94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23B32-D0F5-4C09-A2D1-27BBB153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CCB825-36E7-4BA9-A3C8-981157FE5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5C53F8-DC86-4187-AD38-3B5525DE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7C3FE-D6F7-4F7F-B893-E61A7B12A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AD5AF3-0217-4C29-8526-469CC87F3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F96DB9-205A-483B-B53E-C0A6EB87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D063-7101-46F4-9F89-62A68C513E3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8E4A4F-8BB4-4B1B-B53F-BF19FAF7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9B681-2646-4AEA-B38F-2C64E69B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B7FB-3E74-42AA-B54F-6AB973B52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66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2028D-C428-4170-86BF-E219F96E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BF641D-364F-4684-9632-9669BB9D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D063-7101-46F4-9F89-62A68C513E3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9ED8C0-25C6-48C5-8592-50D6B19F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7F640A-2C86-4DC5-8BE0-FA44B145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B7FB-3E74-42AA-B54F-6AB973B52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00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0FF59A-900A-4F64-A4D7-85DCED08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D063-7101-46F4-9F89-62A68C513E3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0A2AF4-037F-42E2-B320-D884F128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2D073-3840-4911-9E59-7ACCC363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B7FB-3E74-42AA-B54F-6AB973B52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02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F4098-A153-4947-8C8E-AF40E2AE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9B2F-4903-4B49-B103-5962D5355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B8A354-A10F-4174-AE2A-0188F4E3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A47CC3-6E8A-44EC-B0D4-6FD31190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D063-7101-46F4-9F89-62A68C513E3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887CD3-9503-4537-804E-ADFD40A7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AB32CB-33C6-4C7A-8E3F-A511A40A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B7FB-3E74-42AA-B54F-6AB973B52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75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FB2F7-31E3-465D-B645-8FF15410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600410-2203-41BF-B4C9-D43C5645D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FFA429-8E7F-4475-8A50-1540C0FE4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9DABF8-50BD-4EFC-86B9-6161CB29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D063-7101-46F4-9F89-62A68C513E3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EFBD7-B6DC-4593-9BBE-C9060BA0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A3B525-6A37-4270-9A3B-C16AFF00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B7FB-3E74-42AA-B54F-6AB973B52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77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F1AE88-34EA-4747-A8A2-86A4885B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BB936F-21C3-4A13-87CA-139F3B16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97BFB5-018A-4696-BADA-4CB5FA1D3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D063-7101-46F4-9F89-62A68C513E3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23BDD9-6A34-402F-9BA0-425308AD6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0914CD-0852-4634-B127-1394FD6F7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7B7FB-3E74-42AA-B54F-6AB973B52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35D49-3556-43D9-9525-B0D56591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10" y="135345"/>
            <a:ext cx="6826250" cy="630238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Die Wirkung von Tensiden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9284C1-617D-4FB1-A4CB-F4E4D640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08" y="879974"/>
            <a:ext cx="7386836" cy="8394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55BC807-9062-4E4A-9919-3BE7EA684155}"/>
              </a:ext>
            </a:extLst>
          </p:cNvPr>
          <p:cNvSpPr txBox="1"/>
          <p:nvPr/>
        </p:nvSpPr>
        <p:spPr>
          <a:xfrm>
            <a:off x="476510" y="991421"/>
            <a:ext cx="227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Bsp</a:t>
            </a:r>
            <a:r>
              <a:rPr lang="de-DE" sz="1600" dirty="0"/>
              <a:t>: Stearinsäure-Anion</a:t>
            </a:r>
          </a:p>
          <a:p>
            <a:r>
              <a:rPr lang="de-DE" sz="1600" dirty="0"/>
              <a:t>(Octadecansäure-Anion)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7B5E68-21B1-4CBB-A747-01A3D5661E53}"/>
              </a:ext>
            </a:extLst>
          </p:cNvPr>
          <p:cNvSpPr txBox="1"/>
          <p:nvPr/>
        </p:nvSpPr>
        <p:spPr>
          <a:xfrm>
            <a:off x="4855488" y="1669032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2">
                    <a:lumMod val="50000"/>
                  </a:schemeClr>
                </a:solidFill>
              </a:rPr>
              <a:t>langer unpolarer Alkylrest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BB18B91-943F-4965-9586-9261A93BCFCC}"/>
              </a:ext>
            </a:extLst>
          </p:cNvPr>
          <p:cNvSpPr txBox="1"/>
          <p:nvPr/>
        </p:nvSpPr>
        <p:spPr>
          <a:xfrm>
            <a:off x="9130294" y="54847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rgbClr val="FF0000"/>
                </a:solidFill>
              </a:rPr>
              <a:t>polares </a:t>
            </a:r>
            <a:r>
              <a:rPr lang="de-DE" sz="1400" i="1" dirty="0" err="1">
                <a:solidFill>
                  <a:srgbClr val="FF0000"/>
                </a:solidFill>
              </a:rPr>
              <a:t>Carboxylat</a:t>
            </a:r>
            <a:r>
              <a:rPr lang="de-DE" sz="1400" i="1" dirty="0">
                <a:solidFill>
                  <a:srgbClr val="FF0000"/>
                </a:solidFill>
              </a:rPr>
              <a:t>-Ende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84D6EC9-37A2-422C-8450-E7E048E4F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646" y="2035248"/>
            <a:ext cx="6520744" cy="51046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BA8E80E-F32D-4B66-A3A2-D7E6E29F1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36" y="3518119"/>
            <a:ext cx="5983114" cy="251403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35F995D-91F1-4E32-829D-F4A2FF782ED9}"/>
              </a:ext>
            </a:extLst>
          </p:cNvPr>
          <p:cNvSpPr txBox="1"/>
          <p:nvPr/>
        </p:nvSpPr>
        <p:spPr>
          <a:xfrm>
            <a:off x="476510" y="2970550"/>
            <a:ext cx="710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Oberflächenfunktionalisierung von Ferrofluiden durch Tenside: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E7232A-51BD-4062-99B9-009B7805B628}"/>
              </a:ext>
            </a:extLst>
          </p:cNvPr>
          <p:cNvSpPr txBox="1"/>
          <p:nvPr/>
        </p:nvSpPr>
        <p:spPr>
          <a:xfrm>
            <a:off x="7231164" y="3940064"/>
            <a:ext cx="398742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Aufgabe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Erkläre am Beispiel des Stearinsäure-Anions, dass Tenside die Zusammenlagerung von magnetisierbaren Nanopartikeln sowohl in Wasser als auch in Öl als Trägerflüssigkeit verhindern können.</a:t>
            </a:r>
          </a:p>
        </p:txBody>
      </p:sp>
    </p:spTree>
    <p:extLst>
      <p:ext uri="{BB962C8B-B14F-4D97-AF65-F5344CB8AC3E}">
        <p14:creationId xmlns:p14="http://schemas.microsoft.com/office/powerpoint/2010/main" val="348720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Die Wirkung von Tensiden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Wirkung von Tensiden</dc:title>
  <dc:creator>Claudia Eysel</dc:creator>
  <cp:lastModifiedBy>Claudia Eysel</cp:lastModifiedBy>
  <cp:revision>2</cp:revision>
  <dcterms:created xsi:type="dcterms:W3CDTF">2021-05-07T15:08:33Z</dcterms:created>
  <dcterms:modified xsi:type="dcterms:W3CDTF">2021-05-10T06:21:15Z</dcterms:modified>
</cp:coreProperties>
</file>