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63FF8-237B-4653-A8EE-65411A625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6BE4D6-E491-46A5-BD7A-C0D9A0120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EB09FA-6866-4C53-8D3F-700F2D87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6903-8912-4CC6-BC39-42AE05EF8DAF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B6FAC3-CE2F-4694-8184-6A84F6945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FBABAE-2A90-47AC-AD85-8E6CA0DB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FBEA-18B5-4B99-B873-1A7AE94DBE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75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13480A-3A02-43AE-8992-15092D1F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E60A2B-719A-4ECA-9ED1-3DE89BC7C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5A7733-9B59-41A1-92A4-7702E720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6903-8912-4CC6-BC39-42AE05EF8DAF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378DC3-0252-44FE-BE99-0D687630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35E06D-400C-4FB3-990D-16CAA2BE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FBEA-18B5-4B99-B873-1A7AE94DBE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82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781BD12-E917-4436-8F3C-876964F38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95C046-78A4-4794-B90B-B06A4C193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5FC3B2-8E02-40B4-8E62-2F4A5B26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6903-8912-4CC6-BC39-42AE05EF8DAF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9511A7-DCD8-46ED-A19C-499F0DAD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5BA0D7-3FBB-4C00-979B-9C743DA5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FBEA-18B5-4B99-B873-1A7AE94DBE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05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06960-3958-476A-BA2E-69A38AF6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EB2208-D1C6-4C3E-9C57-C8D70892E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F3867C-F255-46BC-B279-A7B8885D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6903-8912-4CC6-BC39-42AE05EF8DAF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AD9A7B-111B-42FF-9386-752B6FCEF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5CF175-8D15-4F32-9E85-5A634172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FBEA-18B5-4B99-B873-1A7AE94DBE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3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DA39C-D25E-4E5A-B810-EF9F295D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B4EC02-F073-4E20-AD7B-B42E245EB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761752-4C3C-4E33-A703-7AA0A1B0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6903-8912-4CC6-BC39-42AE05EF8DAF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48CC9B-B0B3-4766-B533-C4B3BAB2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33E136-92DD-4454-9704-1F0618F8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FBEA-18B5-4B99-B873-1A7AE94DBE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35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BF27D9-B434-4C8C-B501-CA15EAC2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7733FB-8E38-46E0-A221-C9CBE2AE8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6CD95E-1ABD-4D27-9B9A-9BC65BD49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69CD61-3F7E-4D8F-9DBF-D8A1115B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6903-8912-4CC6-BC39-42AE05EF8DAF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6A28CB-F1E7-467F-A6B0-2BB11BCDC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F45268-5374-4C0A-9358-E523D965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FBEA-18B5-4B99-B873-1A7AE94DBE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51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95B3D-CF8F-420A-B44B-E56B6640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06EEAD-A3ED-42D5-ADB9-5CD701872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8F8D63-FE84-4B6E-8AE1-1944E030D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FAB390-C1AF-4F30-8F53-18FBB73BA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8D648AB-6C6E-40FE-BBA9-2FE4694B8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A4C63AA-0636-4C5D-B570-B2F9E403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6903-8912-4CC6-BC39-42AE05EF8DAF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2D6720-2953-4192-A637-3F7DB46AB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B1889E-C491-4158-A0DB-EA9A03D7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FBEA-18B5-4B99-B873-1A7AE94DBE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81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ADE8A5-6B2A-4ECA-91FC-327108B1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1962BA4-16E2-4C00-A5EF-891FE71A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6903-8912-4CC6-BC39-42AE05EF8DAF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60850F-5E8A-4088-9384-68572E8C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45D77E-0D13-47BF-9822-8D81F099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FBEA-18B5-4B99-B873-1A7AE94DBE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39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357E40-BB07-4E1D-B2FE-B470656B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6903-8912-4CC6-BC39-42AE05EF8DAF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2F44EAF-7D3A-4B42-9E04-3CCF200C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784B8F-2827-4CDC-8787-8044F33C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FBEA-18B5-4B99-B873-1A7AE94DBE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89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EACC5-1745-47AF-80C2-88D17F8D6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411BDD-2117-4B43-9808-A7E504C26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615C7A-959F-4CEA-8D5F-6402154A5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C46F75-F3E5-4CD5-9BB9-380719B9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6903-8912-4CC6-BC39-42AE05EF8DAF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DA3C50-1D61-4FA2-BCDF-D2122A19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E32415-CC90-4C1A-8D54-D73C61C7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FBEA-18B5-4B99-B873-1A7AE94DBE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23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33505-1D01-4372-B195-665B1DD55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47E5F4-A0B9-4943-B30D-7AEFC1D88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2D6955-5E49-4412-B1CD-B28F8595F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988FA9-B097-4082-AD74-13D3AB17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6903-8912-4CC6-BC39-42AE05EF8DAF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B4E5DC-F3E2-4C12-979C-F91A56521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0E6D7B-4E5B-4885-A817-A400AF08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FBEA-18B5-4B99-B873-1A7AE94DBE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27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F5EC235-D134-4B23-91BF-1AE04D7B7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4B912C-7FDF-4E6C-9D97-5FEF85C14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39C772-048C-4D7B-9B72-37F0F3E4D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66903-8912-4CC6-BC39-42AE05EF8DAF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E8AC8C-5BDF-4ED9-87E2-B0D76159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9A96A6-EE47-4873-9BC7-4D57DF364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8FBEA-18B5-4B99-B873-1A7AE94DBE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60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A7C3A83-5358-4C63-AD5F-CCCF85069AB3}"/>
              </a:ext>
            </a:extLst>
          </p:cNvPr>
          <p:cNvSpPr txBox="1"/>
          <p:nvPr/>
        </p:nvSpPr>
        <p:spPr>
          <a:xfrm>
            <a:off x="940526" y="478971"/>
            <a:ext cx="9962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Arbeitsauftrag: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49B7F1F-C3E7-444E-8854-4102FC84676C}"/>
              </a:ext>
            </a:extLst>
          </p:cNvPr>
          <p:cNvSpPr txBox="1"/>
          <p:nvPr/>
        </p:nvSpPr>
        <p:spPr>
          <a:xfrm>
            <a:off x="940526" y="1105988"/>
            <a:ext cx="10136777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400" dirty="0"/>
              <a:t>Bereitet auf der Basis eurer Recherchen ein </a:t>
            </a:r>
            <a:r>
              <a:rPr lang="de-DE" sz="2400" b="1" i="1" dirty="0"/>
              <a:t>Radio-Podcast</a:t>
            </a:r>
            <a:r>
              <a:rPr lang="de-DE" sz="2400" dirty="0"/>
              <a:t> zum Thema </a:t>
            </a:r>
            <a:r>
              <a:rPr lang="de-DE" sz="2400" i="1" dirty="0"/>
              <a:t>„</a:t>
            </a:r>
            <a:r>
              <a:rPr lang="de-DE" sz="2400" b="1" i="1" dirty="0"/>
              <a:t>Nanotechnologie – Chance und Risiko?!“ </a:t>
            </a:r>
            <a:r>
              <a:rPr lang="de-DE" sz="2400" dirty="0"/>
              <a:t>vor.</a:t>
            </a:r>
          </a:p>
          <a:p>
            <a:pPr>
              <a:spcAft>
                <a:spcPts val="600"/>
              </a:spcAft>
            </a:pPr>
            <a:r>
              <a:rPr lang="de-DE" sz="2400" dirty="0"/>
              <a:t>Darin soll das Thema anhand der folgenden Fragestellungen aufbereitet und für Zuhörer interessant dargestellt werden: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Wie relevant sind Nanopartikel im Alltag?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Inwiefern ist Nano gefährlich?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Was sagen Forschungsergebnisse zum Gefährdungspotential?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Wie kann ich Nanopartikel erkennen? Was sagt die Rechtslage?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Fazit / Bewertung / Forderungen</a:t>
            </a:r>
          </a:p>
          <a:p>
            <a:pPr>
              <a:spcAft>
                <a:spcPts val="1200"/>
              </a:spcAft>
            </a:pPr>
            <a:r>
              <a:rPr lang="de-DE" sz="2400" dirty="0"/>
              <a:t>Dauer: ca. 5 Minuten</a:t>
            </a:r>
          </a:p>
          <a:p>
            <a:pPr>
              <a:spcAft>
                <a:spcPts val="600"/>
              </a:spcAft>
            </a:pPr>
            <a:r>
              <a:rPr lang="de-DE" sz="2400" dirty="0"/>
              <a:t>Nehmt euer Podcast auf und stellt die Audiodatei in </a:t>
            </a:r>
            <a:r>
              <a:rPr lang="de-DE" sz="2400" dirty="0" err="1"/>
              <a:t>NwT</a:t>
            </a:r>
            <a:r>
              <a:rPr lang="de-DE" sz="2400" dirty="0"/>
              <a:t>-Teams ein.</a:t>
            </a:r>
          </a:p>
        </p:txBody>
      </p:sp>
    </p:spTree>
    <p:extLst>
      <p:ext uri="{BB962C8B-B14F-4D97-AF65-F5344CB8AC3E}">
        <p14:creationId xmlns:p14="http://schemas.microsoft.com/office/powerpoint/2010/main" val="1429264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 Eysel</dc:creator>
  <cp:lastModifiedBy>Claudia Eysel</cp:lastModifiedBy>
  <cp:revision>2</cp:revision>
  <dcterms:created xsi:type="dcterms:W3CDTF">2021-07-04T16:46:27Z</dcterms:created>
  <dcterms:modified xsi:type="dcterms:W3CDTF">2021-07-04T17:02:22Z</dcterms:modified>
</cp:coreProperties>
</file>