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EEDFF-B4DF-4B42-B4F2-6624C83A3F95}" v="1" dt="2021-04-15T06:20:47.267"/>
    <p1510:client id="{FF8F6ED2-18A0-032E-6555-EF939212E642}" v="66" dt="2021-04-15T06:37:11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62EEDFF-B4DF-4B42-B4F2-6624C83A3F95}"/>
    <pc:docChg chg="modSld">
      <pc:chgData name="" userId="" providerId="" clId="Web-{962EEDFF-B4DF-4B42-B4F2-6624C83A3F95}" dt="2021-04-15T06:20:47.267" v="0" actId="1076"/>
      <pc:docMkLst>
        <pc:docMk/>
      </pc:docMkLst>
      <pc:sldChg chg="modSp">
        <pc:chgData name="" userId="" providerId="" clId="Web-{962EEDFF-B4DF-4B42-B4F2-6624C83A3F95}" dt="2021-04-15T06:20:47.267" v="0" actId="1076"/>
        <pc:sldMkLst>
          <pc:docMk/>
          <pc:sldMk cId="632907185" sldId="257"/>
        </pc:sldMkLst>
        <pc:picChg chg="mod">
          <ac:chgData name="" userId="" providerId="" clId="Web-{962EEDFF-B4DF-4B42-B4F2-6624C83A3F95}" dt="2021-04-15T06:20:47.267" v="0" actId="1076"/>
          <ac:picMkLst>
            <pc:docMk/>
            <pc:sldMk cId="632907185" sldId="257"/>
            <ac:picMk id="9" creationId="{D8B080DD-2C58-4713-8D85-6C0811A8505C}"/>
          </ac:picMkLst>
        </pc:picChg>
      </pc:sldChg>
    </pc:docChg>
  </pc:docChgLst>
  <pc:docChgLst>
    <pc:chgData name="Bastian Walter" userId="S::walterba@schueler.ursulinen-gymnasium.de::3056a0ae-97ef-4068-872a-eb16e656eb78" providerId="AD" clId="Web-{FF8F6ED2-18A0-032E-6555-EF939212E642}"/>
    <pc:docChg chg="modSld">
      <pc:chgData name="Bastian Walter" userId="S::walterba@schueler.ursulinen-gymnasium.de::3056a0ae-97ef-4068-872a-eb16e656eb78" providerId="AD" clId="Web-{FF8F6ED2-18A0-032E-6555-EF939212E642}" dt="2021-04-15T06:37:11.871" v="65" actId="1076"/>
      <pc:docMkLst>
        <pc:docMk/>
      </pc:docMkLst>
      <pc:sldChg chg="addSp delSp modSp">
        <pc:chgData name="Bastian Walter" userId="S::walterba@schueler.ursulinen-gymnasium.de::3056a0ae-97ef-4068-872a-eb16e656eb78" providerId="AD" clId="Web-{FF8F6ED2-18A0-032E-6555-EF939212E642}" dt="2021-04-15T06:37:11.871" v="65" actId="1076"/>
        <pc:sldMkLst>
          <pc:docMk/>
          <pc:sldMk cId="632907185" sldId="257"/>
        </pc:sldMkLst>
        <pc:spChg chg="mod">
          <ac:chgData name="Bastian Walter" userId="S::walterba@schueler.ursulinen-gymnasium.de::3056a0ae-97ef-4068-872a-eb16e656eb78" providerId="AD" clId="Web-{FF8F6ED2-18A0-032E-6555-EF939212E642}" dt="2021-04-15T06:23:13.045" v="2" actId="1076"/>
          <ac:spMkLst>
            <pc:docMk/>
            <pc:sldMk cId="632907185" sldId="257"/>
            <ac:spMk id="44" creationId="{B985F5B7-8DC6-4880-9A58-8126285D3607}"/>
          </ac:spMkLst>
        </pc:spChg>
        <pc:spChg chg="mod">
          <ac:chgData name="Bastian Walter" userId="S::walterba@schueler.ursulinen-gymnasium.de::3056a0ae-97ef-4068-872a-eb16e656eb78" providerId="AD" clId="Web-{FF8F6ED2-18A0-032E-6555-EF939212E642}" dt="2021-04-15T06:23:23.873" v="4" actId="1076"/>
          <ac:spMkLst>
            <pc:docMk/>
            <pc:sldMk cId="632907185" sldId="257"/>
            <ac:spMk id="47" creationId="{8D53B83B-5F22-4EB4-80E5-407198E53640}"/>
          </ac:spMkLst>
        </pc:spChg>
        <pc:spChg chg="mod">
          <ac:chgData name="Bastian Walter" userId="S::walterba@schueler.ursulinen-gymnasium.de::3056a0ae-97ef-4068-872a-eb16e656eb78" providerId="AD" clId="Web-{FF8F6ED2-18A0-032E-6555-EF939212E642}" dt="2021-04-15T06:23:49.326" v="12" actId="1076"/>
          <ac:spMkLst>
            <pc:docMk/>
            <pc:sldMk cId="632907185" sldId="257"/>
            <ac:spMk id="48" creationId="{1268BB6A-074D-4A5E-9348-553A156EF21A}"/>
          </ac:spMkLst>
        </pc:spChg>
        <pc:spChg chg="mod">
          <ac:chgData name="Bastian Walter" userId="S::walterba@schueler.ursulinen-gymnasium.de::3056a0ae-97ef-4068-872a-eb16e656eb78" providerId="AD" clId="Web-{FF8F6ED2-18A0-032E-6555-EF939212E642}" dt="2021-04-15T06:23:56.389" v="14" actId="1076"/>
          <ac:spMkLst>
            <pc:docMk/>
            <pc:sldMk cId="632907185" sldId="257"/>
            <ac:spMk id="49" creationId="{9DA05819-99C9-4CFB-A8EB-1D89D54A47D1}"/>
          </ac:spMkLst>
        </pc:spChg>
        <pc:spChg chg="mod">
          <ac:chgData name="Bastian Walter" userId="S::walterba@schueler.ursulinen-gymnasium.de::3056a0ae-97ef-4068-872a-eb16e656eb78" providerId="AD" clId="Web-{FF8F6ED2-18A0-032E-6555-EF939212E642}" dt="2021-04-15T06:24:18.421" v="19" actId="1076"/>
          <ac:spMkLst>
            <pc:docMk/>
            <pc:sldMk cId="632907185" sldId="257"/>
            <ac:spMk id="50" creationId="{FC95D6C6-71CD-4BB5-A829-3AC5F2F7B04B}"/>
          </ac:spMkLst>
        </pc:spChg>
        <pc:spChg chg="mod">
          <ac:chgData name="Bastian Walter" userId="S::walterba@schueler.ursulinen-gymnasium.de::3056a0ae-97ef-4068-872a-eb16e656eb78" providerId="AD" clId="Web-{FF8F6ED2-18A0-032E-6555-EF939212E642}" dt="2021-04-15T06:24:15.217" v="18" actId="1076"/>
          <ac:spMkLst>
            <pc:docMk/>
            <pc:sldMk cId="632907185" sldId="257"/>
            <ac:spMk id="51" creationId="{F82CEFBB-EE62-404E-B47E-E66F4683618B}"/>
          </ac:spMkLst>
        </pc:spChg>
        <pc:spChg chg="mod">
          <ac:chgData name="Bastian Walter" userId="S::walterba@schueler.ursulinen-gymnasium.de::3056a0ae-97ef-4068-872a-eb16e656eb78" providerId="AD" clId="Web-{FF8F6ED2-18A0-032E-6555-EF939212E642}" dt="2021-04-15T06:24:22.171" v="20" actId="1076"/>
          <ac:spMkLst>
            <pc:docMk/>
            <pc:sldMk cId="632907185" sldId="257"/>
            <ac:spMk id="52" creationId="{A2EEE47C-E4D0-4701-84E8-88596F6B80CB}"/>
          </ac:spMkLst>
        </pc:spChg>
        <pc:spChg chg="mod">
          <ac:chgData name="Bastian Walter" userId="S::walterba@schueler.ursulinen-gymnasium.de::3056a0ae-97ef-4068-872a-eb16e656eb78" providerId="AD" clId="Web-{FF8F6ED2-18A0-032E-6555-EF939212E642}" dt="2021-04-15T06:24:28.858" v="22" actId="1076"/>
          <ac:spMkLst>
            <pc:docMk/>
            <pc:sldMk cId="632907185" sldId="257"/>
            <ac:spMk id="53" creationId="{B1572869-3B08-40A5-8B73-1E77DB1E3743}"/>
          </ac:spMkLst>
        </pc:spChg>
        <pc:spChg chg="mod">
          <ac:chgData name="Bastian Walter" userId="S::walterba@schueler.ursulinen-gymnasium.de::3056a0ae-97ef-4068-872a-eb16e656eb78" providerId="AD" clId="Web-{FF8F6ED2-18A0-032E-6555-EF939212E642}" dt="2021-04-15T06:24:34.140" v="24" actId="1076"/>
          <ac:spMkLst>
            <pc:docMk/>
            <pc:sldMk cId="632907185" sldId="257"/>
            <ac:spMk id="54" creationId="{B5D5CF3F-D5C6-4223-80A0-653E722A5A75}"/>
          </ac:spMkLst>
        </pc:spChg>
        <pc:spChg chg="mod">
          <ac:chgData name="Bastian Walter" userId="S::walterba@schueler.ursulinen-gymnasium.de::3056a0ae-97ef-4068-872a-eb16e656eb78" providerId="AD" clId="Web-{FF8F6ED2-18A0-032E-6555-EF939212E642}" dt="2021-04-15T06:24:39.843" v="25" actId="1076"/>
          <ac:spMkLst>
            <pc:docMk/>
            <pc:sldMk cId="632907185" sldId="257"/>
            <ac:spMk id="55" creationId="{2D7EECE4-B612-47E4-8B58-17EFA383C6DF}"/>
          </ac:spMkLst>
        </pc:spChg>
        <pc:spChg chg="mod">
          <ac:chgData name="Bastian Walter" userId="S::walterba@schueler.ursulinen-gymnasium.de::3056a0ae-97ef-4068-872a-eb16e656eb78" providerId="AD" clId="Web-{FF8F6ED2-18A0-032E-6555-EF939212E642}" dt="2021-04-15T06:24:46.062" v="27" actId="1076"/>
          <ac:spMkLst>
            <pc:docMk/>
            <pc:sldMk cId="632907185" sldId="257"/>
            <ac:spMk id="56" creationId="{896EFFEF-028C-42B4-8E70-E475F1152A35}"/>
          </ac:spMkLst>
        </pc:spChg>
        <pc:spChg chg="mod">
          <ac:chgData name="Bastian Walter" userId="S::walterba@schueler.ursulinen-gymnasium.de::3056a0ae-97ef-4068-872a-eb16e656eb78" providerId="AD" clId="Web-{FF8F6ED2-18A0-032E-6555-EF939212E642}" dt="2021-04-15T06:24:50.609" v="28" actId="1076"/>
          <ac:spMkLst>
            <pc:docMk/>
            <pc:sldMk cId="632907185" sldId="257"/>
            <ac:spMk id="57" creationId="{41A3AFF6-401F-4F15-975C-BA216D89C392}"/>
          </ac:spMkLst>
        </pc:spChg>
        <pc:picChg chg="mod">
          <ac:chgData name="Bastian Walter" userId="S::walterba@schueler.ursulinen-gymnasium.de::3056a0ae-97ef-4068-872a-eb16e656eb78" providerId="AD" clId="Web-{FF8F6ED2-18A0-032E-6555-EF939212E642}" dt="2021-04-15T06:30:50.849" v="46" actId="1076"/>
          <ac:picMkLst>
            <pc:docMk/>
            <pc:sldMk cId="632907185" sldId="257"/>
            <ac:picMk id="7" creationId="{A08AAD59-3F1B-4A51-993B-632E04EAD15B}"/>
          </ac:picMkLst>
        </pc:picChg>
        <pc:picChg chg="mod">
          <ac:chgData name="Bastian Walter" userId="S::walterba@schueler.ursulinen-gymnasium.de::3056a0ae-97ef-4068-872a-eb16e656eb78" providerId="AD" clId="Web-{FF8F6ED2-18A0-032E-6555-EF939212E642}" dt="2021-04-15T06:36:12.307" v="62" actId="1076"/>
          <ac:picMkLst>
            <pc:docMk/>
            <pc:sldMk cId="632907185" sldId="257"/>
            <ac:picMk id="9" creationId="{D8B080DD-2C58-4713-8D85-6C0811A8505C}"/>
          </ac:picMkLst>
        </pc:picChg>
        <pc:picChg chg="mod">
          <ac:chgData name="Bastian Walter" userId="S::walterba@schueler.ursulinen-gymnasium.de::3056a0ae-97ef-4068-872a-eb16e656eb78" providerId="AD" clId="Web-{FF8F6ED2-18A0-032E-6555-EF939212E642}" dt="2021-04-15T06:31:23.459" v="47" actId="1076"/>
          <ac:picMkLst>
            <pc:docMk/>
            <pc:sldMk cId="632907185" sldId="257"/>
            <ac:picMk id="11" creationId="{2E98A443-5A05-424B-BE20-BEBBDAAF83FD}"/>
          </ac:picMkLst>
        </pc:picChg>
        <pc:picChg chg="mod">
          <ac:chgData name="Bastian Walter" userId="S::walterba@schueler.ursulinen-gymnasium.de::3056a0ae-97ef-4068-872a-eb16e656eb78" providerId="AD" clId="Web-{FF8F6ED2-18A0-032E-6555-EF939212E642}" dt="2021-04-15T06:35:16.088" v="60" actId="1076"/>
          <ac:picMkLst>
            <pc:docMk/>
            <pc:sldMk cId="632907185" sldId="257"/>
            <ac:picMk id="13" creationId="{44CF2207-24D3-4C77-B08B-76DCD85EFA88}"/>
          </ac:picMkLst>
        </pc:picChg>
        <pc:picChg chg="mod">
          <ac:chgData name="Bastian Walter" userId="S::walterba@schueler.ursulinen-gymnasium.de::3056a0ae-97ef-4068-872a-eb16e656eb78" providerId="AD" clId="Web-{FF8F6ED2-18A0-032E-6555-EF939212E642}" dt="2021-04-15T06:34:49.947" v="59" actId="1076"/>
          <ac:picMkLst>
            <pc:docMk/>
            <pc:sldMk cId="632907185" sldId="257"/>
            <ac:picMk id="15" creationId="{A9830DF9-0637-4F20-AE46-82FFF237C3BE}"/>
          </ac:picMkLst>
        </pc:picChg>
        <pc:picChg chg="mod">
          <ac:chgData name="Bastian Walter" userId="S::walterba@schueler.ursulinen-gymnasium.de::3056a0ae-97ef-4068-872a-eb16e656eb78" providerId="AD" clId="Web-{FF8F6ED2-18A0-032E-6555-EF939212E642}" dt="2021-04-15T06:27:23.486" v="40" actId="1076"/>
          <ac:picMkLst>
            <pc:docMk/>
            <pc:sldMk cId="632907185" sldId="257"/>
            <ac:picMk id="17" creationId="{A6A5D904-8C99-449F-A031-4AE532F4E6FA}"/>
          </ac:picMkLst>
        </pc:picChg>
        <pc:picChg chg="mod">
          <ac:chgData name="Bastian Walter" userId="S::walterba@schueler.ursulinen-gymnasium.de::3056a0ae-97ef-4068-872a-eb16e656eb78" providerId="AD" clId="Web-{FF8F6ED2-18A0-032E-6555-EF939212E642}" dt="2021-04-15T06:33:25.367" v="58" actId="1076"/>
          <ac:picMkLst>
            <pc:docMk/>
            <pc:sldMk cId="632907185" sldId="257"/>
            <ac:picMk id="19" creationId="{38170A63-2DAF-4DDA-94DC-0FB7E0827ADF}"/>
          </ac:picMkLst>
        </pc:picChg>
        <pc:picChg chg="mod">
          <ac:chgData name="Bastian Walter" userId="S::walterba@schueler.ursulinen-gymnasium.de::3056a0ae-97ef-4068-872a-eb16e656eb78" providerId="AD" clId="Web-{FF8F6ED2-18A0-032E-6555-EF939212E642}" dt="2021-04-15T06:31:58.272" v="48" actId="1076"/>
          <ac:picMkLst>
            <pc:docMk/>
            <pc:sldMk cId="632907185" sldId="257"/>
            <ac:picMk id="21" creationId="{0CA49958-AE2D-456D-9769-BA2803F68705}"/>
          </ac:picMkLst>
        </pc:picChg>
        <pc:picChg chg="mod">
          <ac:chgData name="Bastian Walter" userId="S::walterba@schueler.ursulinen-gymnasium.de::3056a0ae-97ef-4068-872a-eb16e656eb78" providerId="AD" clId="Web-{FF8F6ED2-18A0-032E-6555-EF939212E642}" dt="2021-04-15T06:28:58.144" v="43" actId="1076"/>
          <ac:picMkLst>
            <pc:docMk/>
            <pc:sldMk cId="632907185" sldId="257"/>
            <ac:picMk id="23" creationId="{62FE6A90-9E0E-4B4C-A156-C3592954BB61}"/>
          </ac:picMkLst>
        </pc:picChg>
        <pc:picChg chg="mod">
          <ac:chgData name="Bastian Walter" userId="S::walterba@schueler.ursulinen-gymnasium.de::3056a0ae-97ef-4068-872a-eb16e656eb78" providerId="AD" clId="Web-{FF8F6ED2-18A0-032E-6555-EF939212E642}" dt="2021-04-15T06:37:08.902" v="64" actId="1076"/>
          <ac:picMkLst>
            <pc:docMk/>
            <pc:sldMk cId="632907185" sldId="257"/>
            <ac:picMk id="25" creationId="{6692CD8C-4AAD-442B-A5FE-B51E2132CBDF}"/>
          </ac:picMkLst>
        </pc:picChg>
        <pc:picChg chg="mod">
          <ac:chgData name="Bastian Walter" userId="S::walterba@schueler.ursulinen-gymnasium.de::3056a0ae-97ef-4068-872a-eb16e656eb78" providerId="AD" clId="Web-{FF8F6ED2-18A0-032E-6555-EF939212E642}" dt="2021-04-15T06:27:17.986" v="39" actId="1076"/>
          <ac:picMkLst>
            <pc:docMk/>
            <pc:sldMk cId="632907185" sldId="257"/>
            <ac:picMk id="27" creationId="{8AEA0CC8-24AF-4BF2-94B0-7C494B5C635C}"/>
          </ac:picMkLst>
        </pc:picChg>
        <pc:picChg chg="mod">
          <ac:chgData name="Bastian Walter" userId="S::walterba@schueler.ursulinen-gymnasium.de::3056a0ae-97ef-4068-872a-eb16e656eb78" providerId="AD" clId="Web-{FF8F6ED2-18A0-032E-6555-EF939212E642}" dt="2021-04-15T06:28:21.471" v="42" actId="1076"/>
          <ac:picMkLst>
            <pc:docMk/>
            <pc:sldMk cId="632907185" sldId="257"/>
            <ac:picMk id="29" creationId="{87CCE1BC-8157-4301-8C8B-103686D5F46B}"/>
          </ac:picMkLst>
        </pc:picChg>
        <pc:picChg chg="mod">
          <ac:chgData name="Bastian Walter" userId="S::walterba@schueler.ursulinen-gymnasium.de::3056a0ae-97ef-4068-872a-eb16e656eb78" providerId="AD" clId="Web-{FF8F6ED2-18A0-032E-6555-EF939212E642}" dt="2021-04-15T06:32:45.976" v="56" actId="1076"/>
          <ac:picMkLst>
            <pc:docMk/>
            <pc:sldMk cId="632907185" sldId="257"/>
            <ac:picMk id="31" creationId="{E25DA0CB-0BCC-4B6A-82A9-2170DC4698BF}"/>
          </ac:picMkLst>
        </pc:picChg>
        <pc:picChg chg="mod">
          <ac:chgData name="Bastian Walter" userId="S::walterba@schueler.ursulinen-gymnasium.de::3056a0ae-97ef-4068-872a-eb16e656eb78" providerId="AD" clId="Web-{FF8F6ED2-18A0-032E-6555-EF939212E642}" dt="2021-04-15T06:36:47.683" v="63" actId="1076"/>
          <ac:picMkLst>
            <pc:docMk/>
            <pc:sldMk cId="632907185" sldId="257"/>
            <ac:picMk id="33" creationId="{1FC0EC71-49F8-439C-BF6B-0AF3F0BC9218}"/>
          </ac:picMkLst>
        </pc:picChg>
        <pc:picChg chg="mod">
          <ac:chgData name="Bastian Walter" userId="S::walterba@schueler.ursulinen-gymnasium.de::3056a0ae-97ef-4068-872a-eb16e656eb78" providerId="AD" clId="Web-{FF8F6ED2-18A0-032E-6555-EF939212E642}" dt="2021-04-15T06:37:11.871" v="65" actId="1076"/>
          <ac:picMkLst>
            <pc:docMk/>
            <pc:sldMk cId="632907185" sldId="257"/>
            <ac:picMk id="35" creationId="{7797E164-F230-4F19-A7E2-02EFAF796F80}"/>
          </ac:picMkLst>
        </pc:picChg>
        <pc:picChg chg="mod">
          <ac:chgData name="Bastian Walter" userId="S::walterba@schueler.ursulinen-gymnasium.de::3056a0ae-97ef-4068-872a-eb16e656eb78" providerId="AD" clId="Web-{FF8F6ED2-18A0-032E-6555-EF939212E642}" dt="2021-04-15T06:30:09.083" v="45" actId="1076"/>
          <ac:picMkLst>
            <pc:docMk/>
            <pc:sldMk cId="632907185" sldId="257"/>
            <ac:picMk id="37" creationId="{A7814749-FB02-46C1-8998-3E26EDC99307}"/>
          </ac:picMkLst>
        </pc:picChg>
        <pc:picChg chg="mod">
          <ac:chgData name="Bastian Walter" userId="S::walterba@schueler.ursulinen-gymnasium.de::3056a0ae-97ef-4068-872a-eb16e656eb78" providerId="AD" clId="Web-{FF8F6ED2-18A0-032E-6555-EF939212E642}" dt="2021-04-15T06:35:42.901" v="61" actId="1076"/>
          <ac:picMkLst>
            <pc:docMk/>
            <pc:sldMk cId="632907185" sldId="257"/>
            <ac:picMk id="39" creationId="{8E0D396C-A311-4CF7-8714-1FB3D3EB5562}"/>
          </ac:picMkLst>
        </pc:picChg>
        <pc:picChg chg="mod">
          <ac:chgData name="Bastian Walter" userId="S::walterba@schueler.ursulinen-gymnasium.de::3056a0ae-97ef-4068-872a-eb16e656eb78" providerId="AD" clId="Web-{FF8F6ED2-18A0-032E-6555-EF939212E642}" dt="2021-04-15T06:27:52.018" v="41" actId="1076"/>
          <ac:picMkLst>
            <pc:docMk/>
            <pc:sldMk cId="632907185" sldId="257"/>
            <ac:picMk id="41" creationId="{EF0C5D82-1FEC-4AF7-AF2A-963EAFCFADDD}"/>
          </ac:picMkLst>
        </pc:picChg>
        <pc:inkChg chg="add del">
          <ac:chgData name="Bastian Walter" userId="S::walterba@schueler.ursulinen-gymnasium.de::3056a0ae-97ef-4068-872a-eb16e656eb78" providerId="AD" clId="Web-{FF8F6ED2-18A0-032E-6555-EF939212E642}" dt="2021-04-15T06:23:42.967" v="10"/>
          <ac:inkMkLst>
            <pc:docMk/>
            <pc:sldMk cId="632907185" sldId="257"/>
            <ac:inkMk id="2" creationId="{802FB93E-46C6-4248-AFF1-A355A769B5AF}"/>
          </ac:inkMkLst>
        </pc:inkChg>
        <pc:inkChg chg="add del">
          <ac:chgData name="Bastian Walter" userId="S::walterba@schueler.ursulinen-gymnasium.de::3056a0ae-97ef-4068-872a-eb16e656eb78" providerId="AD" clId="Web-{FF8F6ED2-18A0-032E-6555-EF939212E642}" dt="2021-04-15T06:23:41.951" v="9"/>
          <ac:inkMkLst>
            <pc:docMk/>
            <pc:sldMk cId="632907185" sldId="257"/>
            <ac:inkMk id="3" creationId="{8699848D-6409-4AD3-A651-680C6CDDAB4E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D421C-F599-4785-B98E-2047EAEC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47E504-181F-4E2F-B6E4-F1D9B439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CB5BD-6BD2-4705-9DDA-31EF6DFD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B943-CE35-45BD-8A39-A1F2FD7B2358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9A9506-CAC6-49E5-B0C6-6174C52B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57E3F8-F910-45B9-B156-72E1C341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9DA-0EA3-4C9A-8914-85B0E169A6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60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682DD-FEC5-40B3-A7C6-2B65158D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0F7A66-B0E4-436C-8706-37A95910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24DF9-A54F-464D-A874-7E68D674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B943-CE35-45BD-8A39-A1F2FD7B2358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4F86FE-05F9-4C6D-862D-94D9DDF8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0560F-2D38-4BF2-B5DB-B215D3DD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9DA-0EA3-4C9A-8914-85B0E169A6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91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53BA0D-E947-4FB2-ABC9-597130AE4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E587E7-4182-4B1D-B847-327842684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3AE070-ED76-4007-B809-0922B56D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B943-CE35-45BD-8A39-A1F2FD7B2358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567C5-638A-43D6-B049-46F221F8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F776BA-3ED6-4B71-9EF0-719959AB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9DA-0EA3-4C9A-8914-85B0E169A6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7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0123A-E7A3-4707-8C70-60CAAF1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ED3E9-6091-4743-ADE2-42931961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2BBC90-BD41-4882-98F0-F68D2B3C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B943-CE35-45BD-8A39-A1F2FD7B2358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EDD71-A1A5-4102-B9EF-1C00EBE3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8E7AF-3317-48E5-A78A-10EB396D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9DA-0EA3-4C9A-8914-85B0E169A6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16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F21FF-A203-4D4B-8133-9E767506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6BF638-AE80-4E7A-82B0-09384DD4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E4D647-9070-4866-9438-DE7495EE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B943-CE35-45BD-8A39-A1F2FD7B2358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0DF05-17F1-4D53-AB9A-2E5BEECA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D1DED7-8DB8-46F9-848C-3F1CD773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9DA-0EA3-4C9A-8914-85B0E169A6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71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3DF2D-9A8F-49FD-A258-B6665532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DB344-FAC5-48E6-A314-471F9BC91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D4E11-8E50-40AA-A45F-7683DD4D4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3018E1-D64B-4838-984A-D9315617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B943-CE35-45BD-8A39-A1F2FD7B2358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2410FB-89FC-45A3-87EF-84D7A816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98D35B-F4D9-4BBD-BAED-F56B320B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9DA-0EA3-4C9A-8914-85B0E169A6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50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56553-AB13-4D5B-A699-E39DC909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35BE88-2F57-4B58-9932-90D0EE56E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B13768-26B6-4431-A5CD-F604B6E0B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134C0E-EBE0-4A58-BD2B-52706673C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8BE596-E148-40BF-9ED7-ADAE10635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A52637-259C-4CED-9D4C-BA68A5BC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B943-CE35-45BD-8A39-A1F2FD7B2358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ABFFC2-61B5-4EB4-BB49-979EB283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063A1A-6DB3-4117-9B37-85BAB845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9DA-0EA3-4C9A-8914-85B0E169A6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68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221F-3829-4D56-BBF7-E5C34474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51060D-C8F5-48AF-A2B3-78DAA012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B943-CE35-45BD-8A39-A1F2FD7B2358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9BFACC-3CEF-4493-89F5-23BCBEE8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304403-D30C-401D-991E-92F1DB17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9DA-0EA3-4C9A-8914-85B0E169A6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03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7E9954-078A-4EBE-A46D-170FAFEC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B943-CE35-45BD-8A39-A1F2FD7B2358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AD80AE-7053-494F-AF1A-0D4401EA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938A77-9A41-4B6C-9D45-12FC37A6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9DA-0EA3-4C9A-8914-85B0E169A6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82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EDFC-1EBC-4740-913B-C996C4E9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2A43B6-B769-46FA-B131-A376B388C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E21E91-8ED1-45FF-BCFC-5E75D99BA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7F8952-7924-4EDD-A6E7-71FB54C4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B943-CE35-45BD-8A39-A1F2FD7B2358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C4ABD8-A485-46B0-9AD0-3535D182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019D43-C6C0-4D4E-B732-2F767CAA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9DA-0EA3-4C9A-8914-85B0E169A6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84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2AFD2-A1D4-4F7F-9353-4129808D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0C81EA-5A4B-445A-8229-2174A119A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2C4B77-492C-4EBE-9359-A302D6877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E2644E-46B2-4A21-BB3D-14F29BC1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B943-CE35-45BD-8A39-A1F2FD7B2358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B49EE9-4DDC-4DEC-ADFC-3BD37DA5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C6AB16-1F4B-4E6B-8FD4-E0A0D2D5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09DA-0EA3-4C9A-8914-85B0E169A6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6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DE1A14-C8CF-4537-8C77-129150F5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CCA7E-372C-49C5-8550-BC0EF9086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1EA1A-7B68-49D6-9A6B-DDC756FBE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B943-CE35-45BD-8A39-A1F2FD7B2358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53C5EB-865B-42C4-95F6-C241D4D11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51780-5C4F-479C-83A9-CE9236B06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09DA-0EA3-4C9A-8914-85B0E169A6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37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08AAD59-3F1B-4A51-993B-632E04EA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599" y="4867423"/>
            <a:ext cx="873640" cy="77584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8B080DD-2C58-4713-8D85-6C0811A8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234" y="4866902"/>
            <a:ext cx="927262" cy="85996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E98A443-5A05-424B-BE20-BEBBDAAF8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165" y="5842638"/>
            <a:ext cx="775591" cy="70126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4CF2207-24D3-4C77-B08B-76DCD85EF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47" y="4788690"/>
            <a:ext cx="798669" cy="73513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9830DF9-0637-4F20-AE46-82FFF237C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929" y="4786796"/>
            <a:ext cx="867827" cy="68758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6A5D904-8C99-449F-A031-4AE532F4E6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5033" y="4026395"/>
            <a:ext cx="837114" cy="79460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8170A63-2DAF-4DDA-94DC-0FB7E0827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6428" y="3969190"/>
            <a:ext cx="890752" cy="83419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CA49958-AE2D-456D-9769-BA2803F687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1437" y="2257636"/>
            <a:ext cx="898549" cy="79461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2FE6A90-9E0E-4B4C-A156-C3592954BB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5293" y="3967500"/>
            <a:ext cx="903827" cy="71895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692CD8C-4AAD-442B-A5FE-B51E2132CB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699" y="4820408"/>
            <a:ext cx="944938" cy="79460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AEA0CC8-24AF-4BF2-94B0-7C494B5C63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55029" y="4028404"/>
            <a:ext cx="1054162" cy="7946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7CCE1BC-8157-4301-8C8B-103686D5F4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97514" y="3933459"/>
            <a:ext cx="894441" cy="7946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E25DA0CB-0BCC-4B6A-82A9-2170DC4698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0389" y="3967650"/>
            <a:ext cx="977344" cy="77118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FC0EC71-49F8-439C-BF6B-0AF3F0BC92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48363" y="4036712"/>
            <a:ext cx="981401" cy="83419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7797E164-F230-4F19-A7E2-02EFAF796F8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3977" y="2103432"/>
            <a:ext cx="837114" cy="75051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A7814749-FB02-46C1-8998-3E26EDC9930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72874" y="4059983"/>
            <a:ext cx="775591" cy="72711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8E0D396C-A311-4CF7-8714-1FB3D3EB556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15701" y="2161860"/>
            <a:ext cx="867308" cy="85995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EF0C5D82-1FEC-4AF7-AF2A-963EAFCFADD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93237" y="4867642"/>
            <a:ext cx="907720" cy="90772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B985F5B7-8DC6-4880-9A58-8126285D3607}"/>
              </a:ext>
            </a:extLst>
          </p:cNvPr>
          <p:cNvSpPr txBox="1"/>
          <p:nvPr/>
        </p:nvSpPr>
        <p:spPr>
          <a:xfrm>
            <a:off x="11615614" y="3145266"/>
            <a:ext cx="5061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10</a:t>
            </a:r>
            <a:r>
              <a:rPr lang="de-DE" baseline="30000"/>
              <a:t>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8D53B83B-5F22-4EB4-80E5-407198E53640}"/>
              </a:ext>
            </a:extLst>
          </p:cNvPr>
          <p:cNvSpPr txBox="1"/>
          <p:nvPr/>
        </p:nvSpPr>
        <p:spPr>
          <a:xfrm>
            <a:off x="10611759" y="3147383"/>
            <a:ext cx="5061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10</a:t>
            </a:r>
            <a:r>
              <a:rPr lang="de-DE" baseline="30000"/>
              <a:t>0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268BB6A-074D-4A5E-9348-553A156EF21A}"/>
              </a:ext>
            </a:extLst>
          </p:cNvPr>
          <p:cNvSpPr txBox="1"/>
          <p:nvPr/>
        </p:nvSpPr>
        <p:spPr>
          <a:xfrm>
            <a:off x="9561588" y="3145806"/>
            <a:ext cx="587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10</a:t>
            </a:r>
            <a:r>
              <a:rPr lang="de-DE" baseline="30000"/>
              <a:t>-1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DA05819-99C9-4CFB-A8EB-1D89D54A47D1}"/>
              </a:ext>
            </a:extLst>
          </p:cNvPr>
          <p:cNvSpPr txBox="1"/>
          <p:nvPr/>
        </p:nvSpPr>
        <p:spPr>
          <a:xfrm>
            <a:off x="8487151" y="3149267"/>
            <a:ext cx="587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10</a:t>
            </a:r>
            <a:r>
              <a:rPr lang="de-DE" baseline="30000"/>
              <a:t>-2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C95D6C6-71CD-4BB5-A829-3AC5F2F7B04B}"/>
              </a:ext>
            </a:extLst>
          </p:cNvPr>
          <p:cNvSpPr txBox="1"/>
          <p:nvPr/>
        </p:nvSpPr>
        <p:spPr>
          <a:xfrm>
            <a:off x="7350525" y="3145627"/>
            <a:ext cx="587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10</a:t>
            </a:r>
            <a:r>
              <a:rPr lang="de-DE" baseline="30000"/>
              <a:t>-3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82CEFBB-EE62-404E-B47E-E66F4683618B}"/>
              </a:ext>
            </a:extLst>
          </p:cNvPr>
          <p:cNvSpPr txBox="1"/>
          <p:nvPr/>
        </p:nvSpPr>
        <p:spPr>
          <a:xfrm>
            <a:off x="6190430" y="3145806"/>
            <a:ext cx="587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10</a:t>
            </a:r>
            <a:r>
              <a:rPr lang="de-DE" baseline="30000"/>
              <a:t>-4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2EEE47C-E4D0-4701-84E8-88596F6B80CB}"/>
              </a:ext>
            </a:extLst>
          </p:cNvPr>
          <p:cNvSpPr txBox="1"/>
          <p:nvPr/>
        </p:nvSpPr>
        <p:spPr>
          <a:xfrm>
            <a:off x="5221635" y="3146756"/>
            <a:ext cx="587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10</a:t>
            </a:r>
            <a:r>
              <a:rPr lang="de-DE" baseline="30000"/>
              <a:t>-5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B1572869-3B08-40A5-8B73-1E77DB1E3743}"/>
              </a:ext>
            </a:extLst>
          </p:cNvPr>
          <p:cNvSpPr txBox="1"/>
          <p:nvPr/>
        </p:nvSpPr>
        <p:spPr>
          <a:xfrm>
            <a:off x="4030245" y="3146943"/>
            <a:ext cx="587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10</a:t>
            </a:r>
            <a:r>
              <a:rPr lang="de-DE" baseline="30000"/>
              <a:t>-6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5D5CF3F-D5C6-4223-80A0-653E722A5A75}"/>
              </a:ext>
            </a:extLst>
          </p:cNvPr>
          <p:cNvSpPr txBox="1"/>
          <p:nvPr/>
        </p:nvSpPr>
        <p:spPr>
          <a:xfrm>
            <a:off x="2847214" y="3145638"/>
            <a:ext cx="587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10</a:t>
            </a:r>
            <a:r>
              <a:rPr lang="de-DE" baseline="30000"/>
              <a:t>-7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D7EECE4-B612-47E4-8B58-17EFA383C6DF}"/>
              </a:ext>
            </a:extLst>
          </p:cNvPr>
          <p:cNvSpPr txBox="1"/>
          <p:nvPr/>
        </p:nvSpPr>
        <p:spPr>
          <a:xfrm>
            <a:off x="1875413" y="3143341"/>
            <a:ext cx="587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10</a:t>
            </a:r>
            <a:r>
              <a:rPr lang="de-DE" baseline="30000"/>
              <a:t>-8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96EFFEF-028C-42B4-8E70-E475F1152A35}"/>
              </a:ext>
            </a:extLst>
          </p:cNvPr>
          <p:cNvSpPr txBox="1"/>
          <p:nvPr/>
        </p:nvSpPr>
        <p:spPr>
          <a:xfrm>
            <a:off x="883878" y="3141264"/>
            <a:ext cx="587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10</a:t>
            </a:r>
            <a:r>
              <a:rPr lang="de-DE" baseline="30000"/>
              <a:t>-9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1A3AFF6-401F-4F15-975C-BA216D89C392}"/>
              </a:ext>
            </a:extLst>
          </p:cNvPr>
          <p:cNvSpPr txBox="1"/>
          <p:nvPr/>
        </p:nvSpPr>
        <p:spPr>
          <a:xfrm>
            <a:off x="51650" y="3144124"/>
            <a:ext cx="7173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10</a:t>
            </a:r>
            <a:r>
              <a:rPr lang="de-DE" baseline="30000"/>
              <a:t>-10</a:t>
            </a: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3FA78E76-97E0-4D16-B9AC-43D0041D083A}"/>
              </a:ext>
            </a:extLst>
          </p:cNvPr>
          <p:cNvGrpSpPr/>
          <p:nvPr/>
        </p:nvGrpSpPr>
        <p:grpSpPr>
          <a:xfrm>
            <a:off x="284006" y="3627759"/>
            <a:ext cx="11706484" cy="315861"/>
            <a:chOff x="266131" y="3419167"/>
            <a:chExt cx="11706484" cy="315861"/>
          </a:xfrm>
        </p:grpSpPr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B91B39A-17FE-4DCD-972A-83B3496B7E97}"/>
                </a:ext>
              </a:extLst>
            </p:cNvPr>
            <p:cNvCxnSpPr>
              <a:cxnSpLocks/>
            </p:cNvCxnSpPr>
            <p:nvPr/>
          </p:nvCxnSpPr>
          <p:spPr>
            <a:xfrm>
              <a:off x="266131" y="3578942"/>
              <a:ext cx="1170648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3BA54FB3-BA73-4AB7-8DFF-79F8FAA8C87D}"/>
                </a:ext>
              </a:extLst>
            </p:cNvPr>
            <p:cNvCxnSpPr/>
            <p:nvPr/>
          </p:nvCxnSpPr>
          <p:spPr>
            <a:xfrm>
              <a:off x="266131" y="3429000"/>
              <a:ext cx="0" cy="2974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C80F7FD3-A060-4793-891B-0FE098F7CD5C}"/>
                </a:ext>
              </a:extLst>
            </p:cNvPr>
            <p:cNvCxnSpPr/>
            <p:nvPr/>
          </p:nvCxnSpPr>
          <p:spPr>
            <a:xfrm>
              <a:off x="11972615" y="3429000"/>
              <a:ext cx="0" cy="2974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4AB64E44-2E26-4939-958E-0AC3EE941A95}"/>
                </a:ext>
              </a:extLst>
            </p:cNvPr>
            <p:cNvCxnSpPr/>
            <p:nvPr/>
          </p:nvCxnSpPr>
          <p:spPr>
            <a:xfrm>
              <a:off x="6498277" y="3429000"/>
              <a:ext cx="0" cy="2974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D46A1486-FB96-4960-BA6A-089E496B4BDA}"/>
                </a:ext>
              </a:extLst>
            </p:cNvPr>
            <p:cNvCxnSpPr>
              <a:cxnSpLocks/>
            </p:cNvCxnSpPr>
            <p:nvPr/>
          </p:nvCxnSpPr>
          <p:spPr>
            <a:xfrm>
              <a:off x="3214293" y="3429000"/>
              <a:ext cx="0" cy="27776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14F15753-58B2-4232-AC6A-2D44B030FF7A}"/>
                </a:ext>
              </a:extLst>
            </p:cNvPr>
            <p:cNvCxnSpPr/>
            <p:nvPr/>
          </p:nvCxnSpPr>
          <p:spPr>
            <a:xfrm>
              <a:off x="9802402" y="3428999"/>
              <a:ext cx="0" cy="2974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2DFCA72C-EC30-4569-902C-CAEE8FBDB4FC}"/>
                </a:ext>
              </a:extLst>
            </p:cNvPr>
            <p:cNvCxnSpPr/>
            <p:nvPr/>
          </p:nvCxnSpPr>
          <p:spPr>
            <a:xfrm>
              <a:off x="7582348" y="3419167"/>
              <a:ext cx="0" cy="2974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3B20F90A-90E7-49DF-BED4-97A9759B573E}"/>
                </a:ext>
              </a:extLst>
            </p:cNvPr>
            <p:cNvCxnSpPr/>
            <p:nvPr/>
          </p:nvCxnSpPr>
          <p:spPr>
            <a:xfrm>
              <a:off x="5427812" y="3437602"/>
              <a:ext cx="0" cy="2974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D40C0289-D1EE-4E9B-A114-D43FF895803F}"/>
                </a:ext>
              </a:extLst>
            </p:cNvPr>
            <p:cNvCxnSpPr/>
            <p:nvPr/>
          </p:nvCxnSpPr>
          <p:spPr>
            <a:xfrm>
              <a:off x="8731720" y="3428999"/>
              <a:ext cx="0" cy="2974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0B837558-C842-4336-A494-26D0CD10D6E1}"/>
                </a:ext>
              </a:extLst>
            </p:cNvPr>
            <p:cNvCxnSpPr/>
            <p:nvPr/>
          </p:nvCxnSpPr>
          <p:spPr>
            <a:xfrm>
              <a:off x="10903186" y="3428999"/>
              <a:ext cx="0" cy="2974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973B7AF9-C923-4EED-AEEE-50E35751AC41}"/>
                </a:ext>
              </a:extLst>
            </p:cNvPr>
            <p:cNvCxnSpPr/>
            <p:nvPr/>
          </p:nvCxnSpPr>
          <p:spPr>
            <a:xfrm>
              <a:off x="1192017" y="3419167"/>
              <a:ext cx="0" cy="2974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B7F9E28C-CAC3-4F55-A3A5-691C71DD8B52}"/>
                </a:ext>
              </a:extLst>
            </p:cNvPr>
            <p:cNvCxnSpPr/>
            <p:nvPr/>
          </p:nvCxnSpPr>
          <p:spPr>
            <a:xfrm>
              <a:off x="2174869" y="3419167"/>
              <a:ext cx="0" cy="2974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DA667334-DBC3-4FF7-AEF4-27B84C63B313}"/>
                </a:ext>
              </a:extLst>
            </p:cNvPr>
            <p:cNvCxnSpPr/>
            <p:nvPr/>
          </p:nvCxnSpPr>
          <p:spPr>
            <a:xfrm>
              <a:off x="4325309" y="3428999"/>
              <a:ext cx="0" cy="2974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feld 72">
            <a:extLst>
              <a:ext uri="{FF2B5EF4-FFF2-40B4-BE49-F238E27FC236}">
                <a16:creationId xmlns:a16="http://schemas.microsoft.com/office/drawing/2014/main" id="{3FBCDAB8-D2A5-4C90-B926-188FD5FADD98}"/>
              </a:ext>
            </a:extLst>
          </p:cNvPr>
          <p:cNvSpPr txBox="1"/>
          <p:nvPr/>
        </p:nvSpPr>
        <p:spPr>
          <a:xfrm>
            <a:off x="172837" y="107509"/>
            <a:ext cx="978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Ergänze die Größenachse (rot) von groß nach klein und ordne die Objekte (blau) gemäß ihrer Größe zu (Anklicken und verschieben)</a:t>
            </a:r>
          </a:p>
        </p:txBody>
      </p:sp>
    </p:spTree>
    <p:extLst>
      <p:ext uri="{BB962C8B-B14F-4D97-AF65-F5344CB8AC3E}">
        <p14:creationId xmlns:p14="http://schemas.microsoft.com/office/powerpoint/2010/main" val="63290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812F0293EB0A64399DF84073721BB3F" ma:contentTypeVersion="6" ma:contentTypeDescription="Ein neues Dokument erstellen." ma:contentTypeScope="" ma:versionID="333da05ae93f40ac797866d4816a5b2d">
  <xsd:schema xmlns:xsd="http://www.w3.org/2001/XMLSchema" xmlns:xs="http://www.w3.org/2001/XMLSchema" xmlns:p="http://schemas.microsoft.com/office/2006/metadata/properties" xmlns:ns2="0e6b0a7c-e6df-4782-984f-967c371c7e87" targetNamespace="http://schemas.microsoft.com/office/2006/metadata/properties" ma:root="true" ma:fieldsID="928d9aadc246a1fab1fe6610a65d534f" ns2:_="">
    <xsd:import namespace="0e6b0a7c-e6df-4782-984f-967c371c7e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6b0a7c-e6df-4782-984f-967c371c7e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EB384E-B305-4E8D-B65F-DA40910F9EFE}">
  <ds:schemaRefs>
    <ds:schemaRef ds:uri="0e6b0a7c-e6df-4782-984f-967c371c7e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87A5061-9AD5-443D-BFA7-0459DE38A1A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33B62E3-A87F-4C7B-82D1-FBB4BA8E9E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revision>1</cp:revision>
  <dcterms:created xsi:type="dcterms:W3CDTF">2021-04-14T12:59:36Z</dcterms:created>
  <dcterms:modified xsi:type="dcterms:W3CDTF">2021-04-15T06:37:31Z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0x010100B812F0293EB0A64399DF84073721BB3F</vt:lpwstr>
  </property>
</Properties>
</file>