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797675" cy="99250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17FAE-47C0-4775-8E0B-3AD098795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67FE20-3B73-48F6-AF26-9FFBB7408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2FEAF2-2C1E-45FE-A38B-B1A7B20E5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EA574-0F60-4478-A3AF-630A4BAEAF96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EF65B0-6799-45C8-8653-2BF327A2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79DDC0-89A5-449B-9AEA-F4EF94A5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CECF-BEF7-410E-905C-4E53807522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45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5B5E1C-AFAE-4544-A7D5-EDE497EE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506EC9-5817-45CF-80B4-4DA128532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936D7A-DAE5-4FD4-8EFA-C611306B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EA574-0F60-4478-A3AF-630A4BAEAF96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0F02EC-B128-4FE6-AFDF-22563EEBC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42E548-B7B3-4664-A4F5-AD9A099EB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CECF-BEF7-410E-905C-4E53807522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16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2F07942-97C0-4909-A920-0EC8D715D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D6B290-6BF2-47AA-ACB1-742A06379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ADE1C4-BBA8-4D56-A31D-526E9AF61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EA574-0F60-4478-A3AF-630A4BAEAF96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78458A-45D5-430F-85E7-6FFF63592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688A1D-8C45-4971-9EE0-91550E5B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CECF-BEF7-410E-905C-4E53807522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57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D5A2A-7411-44DD-849F-D8EB1771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1C7861-6CB1-4085-927A-DA3EB33FF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9C58C6-8700-4A2B-BBF6-16078D37F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EA574-0F60-4478-A3AF-630A4BAEAF96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15EA39-1BBB-47E6-A5C3-23B1C73E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BBE585-8C50-4961-8C24-FB937B2E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CECF-BEF7-410E-905C-4E53807522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40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1579D-85D9-4CD1-910B-8C574595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E0BDDF-AD4C-42A5-98C6-E1CCB2DB1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4CB113-6FBF-4806-A13D-1948572E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EA574-0F60-4478-A3AF-630A4BAEAF96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53E6B9-8237-4D4C-B471-B8DB3703E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680C1A-9A46-443C-A670-68FC6393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CECF-BEF7-410E-905C-4E53807522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43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8D052-4592-437B-924C-66D43A4B7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EFCE38-CA6A-4B0E-8768-13A913A7D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F3DB19-F432-4035-A592-7D0A5C87E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A10CCF-FDBE-423F-89F0-0C4AFC973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EA574-0F60-4478-A3AF-630A4BAEAF96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A8BA4F-F3B9-47FD-BBD5-AA1553FF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86A3F5-E6BF-4915-96F8-94052AC47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CECF-BEF7-410E-905C-4E53807522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13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8D6E3-031F-44AE-BB5E-E1D8B07CB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006203-E12F-463B-9C91-854C76A75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CE1981-BEA3-4B5C-9FB7-3F093D2BC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FB599A9-FADB-4B2A-8768-EEAF7B7CC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280EBC7-9358-4B7E-82AB-87C442DB9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F90CFD-71FE-4DCB-A21B-D3BC95A3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EA574-0F60-4478-A3AF-630A4BAEAF96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097C32-2373-4D6C-9842-5FA55B455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3FC1E5-BB3F-4BE2-92EB-7E684EDB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CECF-BEF7-410E-905C-4E53807522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52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6BB44C-D5D8-4696-9FCA-CD2FE124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1222255-5EE1-44F4-8E43-B7FCA0C3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EA574-0F60-4478-A3AF-630A4BAEAF96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9EBA9B-D1D3-4312-9D6C-0C019A94D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726F178-72C1-4192-83DB-3A85A67FF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CECF-BEF7-410E-905C-4E53807522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0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46030DA-A553-4E99-9F9C-E88A007D9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EA574-0F60-4478-A3AF-630A4BAEAF96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F7FBE8-7F14-4016-8354-8C5F07445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7EBFED-F824-4634-A8FB-F6CB5877F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CECF-BEF7-410E-905C-4E53807522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96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3DCDD8-D46E-4242-874B-0900AAC98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322A67-5B26-485E-A784-33F42168D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9EBB0F-B0D7-48EA-A66F-4A47D9397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AE738D-E0E4-4875-83A0-4A485CCD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EA574-0F60-4478-A3AF-630A4BAEAF96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70119B-C57F-468A-A302-921A22D8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3F570F-B9C4-4B0F-9414-2AA0BA26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CECF-BEF7-410E-905C-4E53807522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37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22C5E-C8B7-4191-958E-7AD5CE38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F5CD89F-4D8C-4216-AAD5-1B2DD68A9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C14BD2-D198-42BC-BDC2-6CDAA8E9B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3894B0-5218-459E-98BF-999F294D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EA574-0F60-4478-A3AF-630A4BAEAF96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ABE223-A335-45F6-90A1-297F9BC15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48D743-79DB-4087-9F0A-46AE6BBC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CECF-BEF7-410E-905C-4E53807522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95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D208837-C05A-4B26-8336-EFB7C6B6B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98D248-AB96-433E-9FB5-76BC875F5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CB2731-C5A5-4B87-963F-6AB3ECBDA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EA574-0F60-4478-A3AF-630A4BAEAF96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FD2A4E-687F-461B-860E-5EFF87487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D4CE7A-3F40-4F07-8991-1A686FA26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BCECF-BEF7-410E-905C-4E53807522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23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youtube.com/watch?v=iJNcaDxGTUc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E1F85FB-9EF1-44D3-AF06-428EA728C644}"/>
              </a:ext>
            </a:extLst>
          </p:cNvPr>
          <p:cNvSpPr txBox="1"/>
          <p:nvPr/>
        </p:nvSpPr>
        <p:spPr>
          <a:xfrm>
            <a:off x="6733086" y="1028343"/>
            <a:ext cx="509315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Versuch</a:t>
            </a:r>
            <a:r>
              <a:rPr lang="de-DE" dirty="0"/>
              <a:t>: Reaktion von Brom und Heptan</a:t>
            </a:r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sym typeface="Wingdings" panose="05000000000000000000" pitchFamily="2" charset="2"/>
              </a:rPr>
              <a:t>  siehe </a:t>
            </a:r>
            <a:r>
              <a:rPr lang="de-DE" sz="1600" dirty="0">
                <a:hlinkClick r:id="rId2"/>
              </a:rPr>
              <a:t>https://www.youtube.com/watch?v=iJNcaDxGTUc</a:t>
            </a:r>
            <a:endParaRPr lang="de-DE" sz="1600" dirty="0"/>
          </a:p>
        </p:txBody>
      </p:sp>
      <p:pic>
        <p:nvPicPr>
          <p:cNvPr id="4" name="Grafik 3" descr="Ein Bild, das Gefäß, Flasche enthält.&#10;&#10;Automatisch generierte Beschreibung">
            <a:extLst>
              <a:ext uri="{FF2B5EF4-FFF2-40B4-BE49-F238E27FC236}">
                <a16:creationId xmlns:a16="http://schemas.microsoft.com/office/drawing/2014/main" id="{214A2E5E-5644-4F97-BDB9-33D10891D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006" y="1520785"/>
            <a:ext cx="3975100" cy="2981325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CFBB0D1-F3B6-4CD0-BD4D-B7E4E9F2921E}"/>
              </a:ext>
            </a:extLst>
          </p:cNvPr>
          <p:cNvSpPr txBox="1"/>
          <p:nvPr/>
        </p:nvSpPr>
        <p:spPr>
          <a:xfrm>
            <a:off x="567418" y="320457"/>
            <a:ext cx="1060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Reaktion von Alkanen mit Halogenen – eine Substitutionsreaktion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E95DEB2-2328-4373-8B68-92B45405169F}"/>
              </a:ext>
            </a:extLst>
          </p:cNvPr>
          <p:cNvSpPr txBox="1"/>
          <p:nvPr/>
        </p:nvSpPr>
        <p:spPr>
          <a:xfrm>
            <a:off x="680629" y="1028343"/>
            <a:ext cx="5563416" cy="480131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u="sng" dirty="0"/>
              <a:t>Aufgaben</a:t>
            </a:r>
            <a:r>
              <a:rPr lang="de-DE" sz="1600" b="1" dirty="0"/>
              <a:t>: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sz="1600" dirty="0"/>
              <a:t>Erarbeite die Reaktion von Brom und Heptan anhand des Films (Durchführung, Beobachtung, Ergebnis) – die einzelnen Schritte der Reaktion brauchst du noch nicht aufzuschreiben.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sz="1600" dirty="0"/>
              <a:t>Kontrolliere deine Ergebnisse mithilfe des Buches, S. 279.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sz="1600" dirty="0"/>
              <a:t>Folgende Sachverhalte sollst du jetzt kennen:</a:t>
            </a:r>
          </a:p>
          <a:p>
            <a:pPr marL="539750" indent="-1825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dirty="0"/>
              <a:t>Was bedeutet in diesem Zusammenhang Substitution? </a:t>
            </a:r>
          </a:p>
          <a:p>
            <a:pPr marL="539750" indent="-1825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dirty="0"/>
              <a:t>Unter welchen Bedingungen findet eine Substitution statt?</a:t>
            </a:r>
          </a:p>
          <a:p>
            <a:pPr marL="539750" indent="-1825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dirty="0"/>
              <a:t>Die Reaktionsgleichung in Strukturformeln</a:t>
            </a:r>
          </a:p>
          <a:p>
            <a:pPr marL="539750" indent="-1825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dirty="0"/>
              <a:t>Strukturformeln und Benennung von Halogenalkanen</a:t>
            </a:r>
          </a:p>
          <a:p>
            <a:pPr marL="357188" indent="-342900">
              <a:spcAft>
                <a:spcPts val="600"/>
              </a:spcAft>
              <a:buFont typeface="+mj-lt"/>
              <a:buAutoNum type="arabicPeriod" startAt="4"/>
            </a:pPr>
            <a:r>
              <a:rPr lang="de-DE" sz="1600" dirty="0"/>
              <a:t>Bearbeite das AB1 „Die Reaktion von Alkanen mit Halogenen“</a:t>
            </a:r>
          </a:p>
          <a:p>
            <a:pPr marL="357188" indent="-342900">
              <a:spcAft>
                <a:spcPts val="600"/>
              </a:spcAft>
              <a:buFont typeface="+mj-lt"/>
              <a:buAutoNum type="arabicPeriod" startAt="4"/>
            </a:pPr>
            <a:r>
              <a:rPr lang="de-DE" sz="1600" dirty="0"/>
              <a:t>Erarbeite dir nun mit dem Film und dem Buch S. 280 die einzelnen Schritte der radikalischen Substitutionsreaktion, den Reaktionsmechanismus. </a:t>
            </a:r>
          </a:p>
          <a:p>
            <a:pPr marL="357188" indent="-342900">
              <a:spcAft>
                <a:spcPts val="600"/>
              </a:spcAft>
              <a:buFont typeface="+mj-lt"/>
              <a:buAutoNum type="arabicPeriod" startAt="4"/>
            </a:pPr>
            <a:r>
              <a:rPr lang="de-DE" sz="1600" dirty="0"/>
              <a:t>Bearbeite hierzu das AB2 „Radikalische Substitution“.</a:t>
            </a:r>
          </a:p>
        </p:txBody>
      </p:sp>
    </p:spTree>
    <p:extLst>
      <p:ext uri="{BB962C8B-B14F-4D97-AF65-F5344CB8AC3E}">
        <p14:creationId xmlns:p14="http://schemas.microsoft.com/office/powerpoint/2010/main" val="4149662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Breitbild</PresentationFormat>
  <Paragraphs>29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Claudia Eysel</dc:creator>
  <cp:lastModifiedBy>Claudia Eysel</cp:lastModifiedBy>
  <cp:revision>2</cp:revision>
  <cp:lastPrinted>2021-12-20T17:36:44Z</cp:lastPrinted>
  <dcterms:created xsi:type="dcterms:W3CDTF">2021-12-20T16:39:55Z</dcterms:created>
  <dcterms:modified xsi:type="dcterms:W3CDTF">2021-12-20T17:36:53Z</dcterms:modified>
</cp:coreProperties>
</file>