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728-2DE7-4F69-A195-DEA9339E186F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7601-71E3-4908-82EF-3C4C13B40A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37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3500B-2EA4-4E5C-BC21-663355DB5A8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1B058-65F4-44E9-8BE7-974095A4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69F695-DCDD-42C8-B035-FA6364C1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7E0EB-EB48-43DF-98CA-6336B13C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289F3-518C-4585-9992-BC08C1DE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08217-92A3-46B8-8F77-36194032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802D1-6A35-42DA-8CC5-C697537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726AC-F4BE-4AE2-8A33-3F1E3F6C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DE726-8F21-43FB-AF82-FAE36227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6352E-9117-45B4-A200-B1604D20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C6976-2E8D-4C6E-8D35-D089421F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2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32862-F927-4919-90B4-61EB28DCA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16FC10-84DA-4686-B8E8-A88623C95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BFE6C-1321-4C09-A6DF-4995BE90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24AF6-37BE-4121-B554-A773B1EB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9D6D6-14F5-42FC-8FC6-ECDDB5D6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21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6D976-39A0-4335-9057-CB5BBB1D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34BC4-DFDC-4FA2-B6E0-6B24105E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5934E-CC18-4806-A0A6-09F6CBBD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01DC2-F003-45A8-BC05-1725A595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D11AF-20A2-4D24-BF4E-676F4E8D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1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D2697-E2C9-44C2-ABDE-4D08C565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258832-3885-4F89-A3DB-C53D493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2A1F7-4E20-4E2A-A5CA-06D3263C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63D3F-80A9-4095-94C4-681EC673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A9CD7-D1A6-4394-9CDA-06D9914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0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2695E-9E41-42A5-9055-B6C5722E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7FAC5-C5DB-405B-8F7D-F5E1F83FF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2DB87B-D393-4524-8785-3B019CD39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DCE61-A751-4D16-A9C9-A3730134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EC9B6-2A54-481F-818B-F172DB3A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2519F-02E6-4D53-85AA-B224689C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2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9A395-E6DA-4F65-A1A4-2C251227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0FF96-690E-45E1-817A-E7F84347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9E43C-68C0-41F7-B07F-8BBF55FD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A5DE43-D16B-42E9-A0CE-9F56759BC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C02CE0-C443-4CA2-A8E9-C2D0590EB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058812-F5E5-42B8-8A35-436EFD4E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FE3A6C-09E8-4ABB-B158-493831E5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50DD1A-EFA7-4522-8010-E9CC6136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5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C8EF3-B84F-4DA4-92F6-05B5DA43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64A3A5-994D-4606-81BD-204E1BD1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CB2E85-ED60-4C9C-88CD-1F0D86A9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4ECD8A-A2F5-4135-AB6B-89A8139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8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EFD582-B91B-4B71-BEEF-EEEEB65E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3F268E-A852-48D5-807D-74F9A84B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D0CA17-5F23-4E2A-898D-6D49FCBE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2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8456A-D801-4484-A48E-3E4B802E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25035-3A3B-4507-B350-D82AD3B9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21E9A3-AC0E-4738-8256-03DBAA05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AD267-1CB0-44AF-BBB8-68BB72A8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4DEA32-3428-4C87-B491-FD4837CE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E7209B-DA32-4B2B-B016-68ACE86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7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32445-5307-43DF-8B0B-69EB533B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F26E8E-4B95-4214-B480-15BDA6CC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6FD75B-2390-44B8-AB55-8B245A72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4F62E2-C382-4FA5-9064-4191BD86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B3AE3-6B03-4FDA-BEF5-FABCBD4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E5A1A-4BC3-4284-8810-F80B6711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1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78873-151E-4B63-AF57-358C034D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03180-4C04-4A8A-9D0D-AF38D6581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D8E8-813F-4D1B-83CB-F50B7E3E2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022E2-9D71-420D-8CFD-0AF238266F99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D2109-255C-424B-8E8C-BE3D9E674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0FCAE-5CDE-429C-B430-632E494E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F245-81A0-4C1D-91D9-DBC62C42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4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5190" y="188640"/>
            <a:ext cx="8686800" cy="864096"/>
          </a:xfrm>
        </p:spPr>
        <p:txBody>
          <a:bodyPr>
            <a:normAutofit/>
          </a:bodyPr>
          <a:lstStyle/>
          <a:p>
            <a:pPr algn="l"/>
            <a:r>
              <a:rPr lang="de-DE" sz="3200" b="1" dirty="0"/>
              <a:t>Die Struktur bestimmt die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5190" y="1039613"/>
            <a:ext cx="8229600" cy="2160240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de-DE" sz="2400" dirty="0"/>
              <a:t>Nach ihren Eigenschaften unterteilt man Kunststoffe in drei große Gruppen:</a:t>
            </a:r>
          </a:p>
          <a:p>
            <a:pPr marL="2878138">
              <a:spcBef>
                <a:spcPts val="400"/>
              </a:spcBef>
            </a:pPr>
            <a:r>
              <a:rPr lang="de-DE" sz="2400" dirty="0">
                <a:solidFill>
                  <a:srgbClr val="C00000"/>
                </a:solidFill>
              </a:rPr>
              <a:t>Thermoplaste</a:t>
            </a:r>
          </a:p>
          <a:p>
            <a:pPr marL="2878138">
              <a:spcBef>
                <a:spcPts val="400"/>
              </a:spcBef>
            </a:pPr>
            <a:r>
              <a:rPr lang="de-DE" sz="2400" dirty="0">
                <a:solidFill>
                  <a:srgbClr val="C00000"/>
                </a:solidFill>
              </a:rPr>
              <a:t>Duroplaste</a:t>
            </a:r>
          </a:p>
          <a:p>
            <a:pPr marL="2878138">
              <a:spcBef>
                <a:spcPts val="400"/>
              </a:spcBef>
            </a:pPr>
            <a:r>
              <a:rPr lang="de-DE" sz="2400" dirty="0">
                <a:solidFill>
                  <a:srgbClr val="C00000"/>
                </a:solidFill>
              </a:rPr>
              <a:t>Elastomere</a:t>
            </a:r>
          </a:p>
          <a:p>
            <a:pPr>
              <a:buNone/>
            </a:pPr>
            <a:endParaRPr lang="de-DE" u="sng" dirty="0"/>
          </a:p>
        </p:txBody>
      </p:sp>
      <p:sp>
        <p:nvSpPr>
          <p:cNvPr id="4" name="Textfeld 3"/>
          <p:cNvSpPr txBox="1"/>
          <p:nvPr/>
        </p:nvSpPr>
        <p:spPr>
          <a:xfrm>
            <a:off x="1847528" y="3429000"/>
            <a:ext cx="771530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u="sng" dirty="0"/>
              <a:t>Hausaufgabe: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Bearbeite S. 198/199.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Ordne diesen Gruppen die charakteristischen Eigenschaften zu und erkläre sie mit der Struktur der Makromoleküle.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Entwickle ein </a:t>
            </a:r>
            <a:r>
              <a:rPr lang="de-DE" sz="2000" dirty="0">
                <a:solidFill>
                  <a:srgbClr val="0070C0"/>
                </a:solidFill>
              </a:rPr>
              <a:t>plastisches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70C0"/>
                </a:solidFill>
              </a:rPr>
              <a:t>Modell*</a:t>
            </a:r>
            <a:r>
              <a:rPr lang="de-DE" sz="2000" dirty="0"/>
              <a:t>, das die Zusammenhänge in B6 (S. 199) zeigt. Fotografiere dieses Modell und lade das Foto/die Fotos in Teams/Aufgaben hoch.</a:t>
            </a:r>
          </a:p>
          <a:p>
            <a:pPr>
              <a:spcAft>
                <a:spcPts val="600"/>
              </a:spcAft>
            </a:pPr>
            <a:r>
              <a:rPr lang="de-DE" sz="1600" dirty="0">
                <a:solidFill>
                  <a:srgbClr val="0070C0"/>
                </a:solidFill>
              </a:rPr>
              <a:t>* Ein Modell, das durch </a:t>
            </a:r>
            <a:r>
              <a:rPr lang="de-DE" sz="1600" i="1" dirty="0">
                <a:solidFill>
                  <a:srgbClr val="0070C0"/>
                </a:solidFill>
              </a:rPr>
              <a:t>Anfassen/Bewegen </a:t>
            </a:r>
            <a:r>
              <a:rPr lang="de-DE" sz="1600" dirty="0">
                <a:solidFill>
                  <a:srgbClr val="0070C0"/>
                </a:solidFill>
              </a:rPr>
              <a:t>den Zusammenhang zwischen der Molekülstruktur und den Stoffeigenschaften des jeweiligen Kunststofftyps verdeutlicht.</a:t>
            </a:r>
          </a:p>
          <a:p>
            <a:pPr>
              <a:spcAft>
                <a:spcPts val="600"/>
              </a:spcAft>
            </a:pP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Die Struktur bestimmt die Eigenschaften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Struktur bestimmt die Eigenschaften</dc:title>
  <dc:creator>Claudia Eysel</dc:creator>
  <cp:lastModifiedBy>Claudia Eysel</cp:lastModifiedBy>
  <cp:revision>1</cp:revision>
  <dcterms:created xsi:type="dcterms:W3CDTF">2021-01-10T10:58:30Z</dcterms:created>
  <dcterms:modified xsi:type="dcterms:W3CDTF">2021-01-10T10:59:40Z</dcterms:modified>
</cp:coreProperties>
</file>