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B9CC0-D950-4B35-A477-133701D27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CFAEED-2F26-436D-B719-B5C170A74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6F56A-FEBA-451B-9B05-8C97D397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2C2D-8D6E-44A3-9CDD-CC73979FC68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AB20F-A6AA-4383-81A3-5F879344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2C494-547E-458D-A68F-B7241E6F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287-0EF4-49AA-A1EA-3F052C9CC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57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026A2-BDA0-4007-9BE0-3F5E67D9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804F66-D034-438D-978E-418C7FBC6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60CA4-F0D7-4A22-8D71-D4899937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2C2D-8D6E-44A3-9CDD-CC73979FC68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B8E45A-5BFB-41E7-BF10-66535AEE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9CBDD-D86D-49DE-92D5-705E9549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287-0EF4-49AA-A1EA-3F052C9CC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06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D717D2-B772-4E20-B4E7-7B816DDFE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B3C249-B672-4A1F-ADC3-6CF0A8E76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948DE8-05D6-4F15-A71A-923ADBBD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2C2D-8D6E-44A3-9CDD-CC73979FC68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14D473-9C22-4568-BC0B-BE7B1DD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DDE43E-627C-4FB1-8874-326BC682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287-0EF4-49AA-A1EA-3F052C9CC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0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C1305-88CC-4E87-8122-FA9B83AB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28D24-36D8-45CE-8A94-AC25F060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5EB4C-9372-485C-8B20-B64D0A40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2C2D-8D6E-44A3-9CDD-CC73979FC68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2EF632-A8AE-4735-B688-D620F915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A4210D-AB98-4906-93F3-C284AE80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287-0EF4-49AA-A1EA-3F052C9CC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33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0BBB6-C667-42BC-8C45-C4627B12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2FA85F-64FE-4F9E-8A14-CE51A6FBA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69869-ED52-490B-A9D5-FE613F1E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2C2D-8D6E-44A3-9CDD-CC73979FC68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CFA4A-CF2D-424F-A89E-539EA89A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4A1CDC-F9DC-43C0-B35F-2F1E5E31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287-0EF4-49AA-A1EA-3F052C9CC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9D86A-0F15-4212-991E-7F2F3FBC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6DD603-5E0B-42F2-8308-88717051D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9F3724-597C-4823-9F46-9124D578B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2B92C3-A6A3-4F79-AB15-406D9AFB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2C2D-8D6E-44A3-9CDD-CC73979FC68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C41DFB-F7FD-4F50-AFE3-2F60F468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C4F37E-70A2-4E86-9CFE-C9626C32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287-0EF4-49AA-A1EA-3F052C9CC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47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6BD1B-3286-4B84-BAE6-709FEFE9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7A1EBD-5418-485F-B6C6-25439BBF1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7ACCB5-8776-43F6-ADB4-20407F461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833796-C0F5-42F7-9B56-D52173FED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92762F-D33C-4F32-8CC3-0B9F2A45E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26158A-8180-4838-8669-2F627375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2C2D-8D6E-44A3-9CDD-CC73979FC68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FE36BC5-BD35-4108-BBC3-D65F8231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5EF00A-F449-426F-A233-B4ECF734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287-0EF4-49AA-A1EA-3F052C9CC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83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686E-B6DA-498C-A355-0CB7E728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DECCFD-0AB9-4937-B5F0-63851E36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2C2D-8D6E-44A3-9CDD-CC73979FC68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5169C9-43DC-490C-BD31-0B79AE2B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0509C1-D6BE-470C-9BAA-9A0DB0CE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287-0EF4-49AA-A1EA-3F052C9CC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4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A1419E-C273-475A-8043-5742DCCF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2C2D-8D6E-44A3-9CDD-CC73979FC68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956855-65D0-4650-A624-EA29717A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6D9970-8667-49B2-B644-581A7B6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287-0EF4-49AA-A1EA-3F052C9CC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42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8AACA-5F05-44BE-87F9-15E5482C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CA837-9901-4016-8673-429CD3A8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DD0682-FE24-4C1F-AAAD-B818CCD3A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050B69-B8FD-495A-BEB4-7D6B89B7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2C2D-8D6E-44A3-9CDD-CC73979FC68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2BA16-9EBF-479D-8444-28CB9C77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7EC3CF-0E55-4377-B206-BF91EF0E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287-0EF4-49AA-A1EA-3F052C9CC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D378A-175E-4890-ABC8-9487CDED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B1B8CE-3D2D-45B9-8EF4-7DB3B4631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C1237A-0A35-4C18-8276-D0C3ADE56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616A43-F3F2-4F0E-A6E7-820BF25E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2C2D-8D6E-44A3-9CDD-CC73979FC68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1F63DC-EFAA-48F7-B565-279F8AB8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12DA9F-737C-4DD0-8B6E-9761C77C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287-0EF4-49AA-A1EA-3F052C9CC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43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0947F7-F140-44DE-88CF-992E153A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55F74A-F1BD-4555-8209-A223B8D89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A3811B-24F5-4D4D-8B57-3DAD313EE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42C2D-8D6E-44A3-9CDD-CC73979FC68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55C0CB-3814-4261-869D-0A8EDB774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07913-6A54-4482-8636-0DF08355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8287-0EF4-49AA-A1EA-3F052C9CC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8.wmf"/><Relationship Id="rId10" Type="http://schemas.openxmlformats.org/officeDocument/2006/relationships/image" Target="../media/image5.wmf"/><Relationship Id="rId19" Type="http://schemas.openxmlformats.org/officeDocument/2006/relationships/image" Target="../media/image12.png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rafik 82">
            <a:extLst>
              <a:ext uri="{FF2B5EF4-FFF2-40B4-BE49-F238E27FC236}">
                <a16:creationId xmlns:a16="http://schemas.microsoft.com/office/drawing/2014/main" id="{10AD7A62-B129-4948-8476-63C2822B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370" y="4680417"/>
            <a:ext cx="3362525" cy="1298919"/>
          </a:xfrm>
          <a:prstGeom prst="rect">
            <a:avLst/>
          </a:prstGeom>
        </p:spPr>
      </p:pic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BD52A7AB-5826-48E6-BF63-0EC9D5BB7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833988"/>
              </p:ext>
            </p:extLst>
          </p:nvPr>
        </p:nvGraphicFramePr>
        <p:xfrm>
          <a:off x="405078" y="359203"/>
          <a:ext cx="929698" cy="808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3" imgW="500040" imgH="435240" progId="ACD.ChemSketch.20">
                  <p:embed/>
                </p:oleObj>
              </mc:Choice>
              <mc:Fallback>
                <p:oleObj name="ChemSketch" r:id="rId3" imgW="50004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078" y="359203"/>
                        <a:ext cx="929698" cy="808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6D080615-C71C-4C4B-AED1-A72FF534CD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767687"/>
              </p:ext>
            </p:extLst>
          </p:nvPr>
        </p:nvGraphicFramePr>
        <p:xfrm>
          <a:off x="381090" y="2584286"/>
          <a:ext cx="929698" cy="857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5" imgW="471600" imgH="435240" progId="ACD.ChemSketch.20">
                  <p:embed/>
                </p:oleObj>
              </mc:Choice>
              <mc:Fallback>
                <p:oleObj name="ChemSketch" r:id="rId5" imgW="47160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90" y="2584286"/>
                        <a:ext cx="929698" cy="857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2AA926B8-9657-491D-A418-295D49D48B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457045"/>
              </p:ext>
            </p:extLst>
          </p:nvPr>
        </p:nvGraphicFramePr>
        <p:xfrm>
          <a:off x="295074" y="4815183"/>
          <a:ext cx="1161762" cy="130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7" imgW="628560" imgH="706320" progId="ACD.ChemSketch.20">
                  <p:embed/>
                </p:oleObj>
              </mc:Choice>
              <mc:Fallback>
                <p:oleObj name="ChemSketch" r:id="rId7" imgW="628560" imgH="7063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5074" y="4815183"/>
                        <a:ext cx="1161762" cy="1305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4F8DC748-1C68-4DD9-BF84-8DAD0034FB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075113"/>
              </p:ext>
            </p:extLst>
          </p:nvPr>
        </p:nvGraphicFramePr>
        <p:xfrm>
          <a:off x="6272985" y="2450972"/>
          <a:ext cx="1005062" cy="1238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9" imgW="492840" imgH="606240" progId="ACD.ChemSketch.20">
                  <p:embed/>
                </p:oleObj>
              </mc:Choice>
              <mc:Fallback>
                <p:oleObj name="ChemSketch" r:id="rId9" imgW="492840" imgH="606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2985" y="2450972"/>
                        <a:ext cx="1005062" cy="1238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7733E82B-F34F-49A2-BF8E-ABB30EA785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682664"/>
              </p:ext>
            </p:extLst>
          </p:nvPr>
        </p:nvGraphicFramePr>
        <p:xfrm>
          <a:off x="6410433" y="4747738"/>
          <a:ext cx="1756338" cy="1194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11" imgW="849960" imgH="577800" progId="ACD.ChemSketch.20">
                  <p:embed/>
                </p:oleObj>
              </mc:Choice>
              <mc:Fallback>
                <p:oleObj name="ChemSketch" r:id="rId11" imgW="849960" imgH="5778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10433" y="4747738"/>
                        <a:ext cx="1756338" cy="1194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FC2EF817-3E3F-4DB5-B1D3-3DA17D74C8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14464" y="2042798"/>
            <a:ext cx="3176645" cy="1646670"/>
          </a:xfrm>
          <a:prstGeom prst="rect">
            <a:avLst/>
          </a:prstGeom>
        </p:spPr>
      </p:pic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4F6F8C04-4E43-4413-ACB2-D9DD64256A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263940"/>
              </p:ext>
            </p:extLst>
          </p:nvPr>
        </p:nvGraphicFramePr>
        <p:xfrm>
          <a:off x="6280825" y="386724"/>
          <a:ext cx="1246260" cy="97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14" imgW="585720" imgH="456480" progId="ACD.ChemSketch.20">
                  <p:embed/>
                </p:oleObj>
              </mc:Choice>
              <mc:Fallback>
                <p:oleObj name="ChemSketch" r:id="rId14" imgW="585720" imgH="4564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80825" y="386724"/>
                        <a:ext cx="1246260" cy="972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Grafik 16">
            <a:extLst>
              <a:ext uri="{FF2B5EF4-FFF2-40B4-BE49-F238E27FC236}">
                <a16:creationId xmlns:a16="http://schemas.microsoft.com/office/drawing/2014/main" id="{7F7E2581-5FB9-43A3-921C-E39FCA5FBA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8921" y="2344406"/>
            <a:ext cx="3313660" cy="1585916"/>
          </a:xfrm>
          <a:prstGeom prst="rect">
            <a:avLst/>
          </a:prstGeom>
        </p:spPr>
      </p:pic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799546BC-1F97-4A5E-829B-8CD10F793950}"/>
              </a:ext>
            </a:extLst>
          </p:cNvPr>
          <p:cNvGrpSpPr/>
          <p:nvPr/>
        </p:nvGrpSpPr>
        <p:grpSpPr>
          <a:xfrm>
            <a:off x="2275925" y="295528"/>
            <a:ext cx="3021872" cy="1134966"/>
            <a:chOff x="2248744" y="435751"/>
            <a:chExt cx="3021872" cy="1134966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9BE9EDB8-42B3-4CC4-888B-473071650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248744" y="435751"/>
              <a:ext cx="3021872" cy="1127206"/>
            </a:xfrm>
            <a:prstGeom prst="rect">
              <a:avLst/>
            </a:prstGeom>
          </p:spPr>
        </p:pic>
        <p:sp>
          <p:nvSpPr>
            <p:cNvPr id="20" name="Eckige Klammer links 19">
              <a:extLst>
                <a:ext uri="{FF2B5EF4-FFF2-40B4-BE49-F238E27FC236}">
                  <a16:creationId xmlns:a16="http://schemas.microsoft.com/office/drawing/2014/main" id="{6FE62F4F-9D30-436D-A83B-1731D75F05CA}"/>
                </a:ext>
              </a:extLst>
            </p:cNvPr>
            <p:cNvSpPr/>
            <p:nvPr/>
          </p:nvSpPr>
          <p:spPr>
            <a:xfrm>
              <a:off x="3456259" y="435751"/>
              <a:ext cx="145473" cy="9503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ckige Klammer rechts 20">
              <a:extLst>
                <a:ext uri="{FF2B5EF4-FFF2-40B4-BE49-F238E27FC236}">
                  <a16:creationId xmlns:a16="http://schemas.microsoft.com/office/drawing/2014/main" id="{5B4497C1-C350-467A-821D-73919FF33D5B}"/>
                </a:ext>
              </a:extLst>
            </p:cNvPr>
            <p:cNvSpPr/>
            <p:nvPr/>
          </p:nvSpPr>
          <p:spPr>
            <a:xfrm>
              <a:off x="4006977" y="435751"/>
              <a:ext cx="72737" cy="950300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7D908A5C-F405-48F0-8DD9-93518D979CEE}"/>
                </a:ext>
              </a:extLst>
            </p:cNvPr>
            <p:cNvSpPr txBox="1"/>
            <p:nvPr/>
          </p:nvSpPr>
          <p:spPr>
            <a:xfrm>
              <a:off x="4043816" y="1201385"/>
              <a:ext cx="259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</a:t>
              </a:r>
            </a:p>
          </p:txBody>
        </p:sp>
      </p:grpSp>
      <p:pic>
        <p:nvPicPr>
          <p:cNvPr id="29" name="Grafik 28">
            <a:extLst>
              <a:ext uri="{FF2B5EF4-FFF2-40B4-BE49-F238E27FC236}">
                <a16:creationId xmlns:a16="http://schemas.microsoft.com/office/drawing/2014/main" id="{2AE20A57-0F54-4BB2-86FA-53818A8B1BB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20452" y="4642502"/>
            <a:ext cx="3538821" cy="1585916"/>
          </a:xfrm>
          <a:prstGeom prst="rect">
            <a:avLst/>
          </a:prstGeom>
        </p:spPr>
      </p:pic>
      <p:sp>
        <p:nvSpPr>
          <p:cNvPr id="30" name="Eckige Klammer links 29">
            <a:extLst>
              <a:ext uri="{FF2B5EF4-FFF2-40B4-BE49-F238E27FC236}">
                <a16:creationId xmlns:a16="http://schemas.microsoft.com/office/drawing/2014/main" id="{32A534E6-6672-4914-AA33-30EBDD2FF41B}"/>
              </a:ext>
            </a:extLst>
          </p:cNvPr>
          <p:cNvSpPr/>
          <p:nvPr/>
        </p:nvSpPr>
        <p:spPr>
          <a:xfrm>
            <a:off x="3581329" y="4747739"/>
            <a:ext cx="166496" cy="141697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ckige Klammer rechts 30">
            <a:extLst>
              <a:ext uri="{FF2B5EF4-FFF2-40B4-BE49-F238E27FC236}">
                <a16:creationId xmlns:a16="http://schemas.microsoft.com/office/drawing/2014/main" id="{97FB1880-2546-42E4-81FF-D15321997346}"/>
              </a:ext>
            </a:extLst>
          </p:cNvPr>
          <p:cNvSpPr/>
          <p:nvPr/>
        </p:nvSpPr>
        <p:spPr>
          <a:xfrm>
            <a:off x="4184002" y="4747738"/>
            <a:ext cx="63633" cy="141697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E35590B-E3BC-4E2F-BE51-E1359940216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09370" y="228713"/>
            <a:ext cx="3690470" cy="1346522"/>
          </a:xfrm>
          <a:prstGeom prst="rect">
            <a:avLst/>
          </a:prstGeom>
        </p:spPr>
      </p:pic>
      <p:sp>
        <p:nvSpPr>
          <p:cNvPr id="35" name="Eckige Klammer links 34">
            <a:extLst>
              <a:ext uri="{FF2B5EF4-FFF2-40B4-BE49-F238E27FC236}">
                <a16:creationId xmlns:a16="http://schemas.microsoft.com/office/drawing/2014/main" id="{6654E719-6D76-48C4-95B9-A247279FDB15}"/>
              </a:ext>
            </a:extLst>
          </p:cNvPr>
          <p:cNvSpPr/>
          <p:nvPr/>
        </p:nvSpPr>
        <p:spPr>
          <a:xfrm>
            <a:off x="9721782" y="4676118"/>
            <a:ext cx="137447" cy="107524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ckige Klammer rechts 35">
            <a:extLst>
              <a:ext uri="{FF2B5EF4-FFF2-40B4-BE49-F238E27FC236}">
                <a16:creationId xmlns:a16="http://schemas.microsoft.com/office/drawing/2014/main" id="{9FCBF512-1859-4150-936D-BDA25E683ADF}"/>
              </a:ext>
            </a:extLst>
          </p:cNvPr>
          <p:cNvSpPr/>
          <p:nvPr/>
        </p:nvSpPr>
        <p:spPr>
          <a:xfrm>
            <a:off x="10594621" y="4676117"/>
            <a:ext cx="89411" cy="107524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EFFBDD2-1F19-4418-91F7-FA0EA2FEFC01}"/>
              </a:ext>
            </a:extLst>
          </p:cNvPr>
          <p:cNvSpPr txBox="1"/>
          <p:nvPr/>
        </p:nvSpPr>
        <p:spPr>
          <a:xfrm>
            <a:off x="10765332" y="5626418"/>
            <a:ext cx="2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38" name="Eckige Klammer links 37">
            <a:extLst>
              <a:ext uri="{FF2B5EF4-FFF2-40B4-BE49-F238E27FC236}">
                <a16:creationId xmlns:a16="http://schemas.microsoft.com/office/drawing/2014/main" id="{27D45ADA-0975-42F8-A7FC-170DB1359BD5}"/>
              </a:ext>
            </a:extLst>
          </p:cNvPr>
          <p:cNvSpPr/>
          <p:nvPr/>
        </p:nvSpPr>
        <p:spPr>
          <a:xfrm>
            <a:off x="9867069" y="295885"/>
            <a:ext cx="145473" cy="9503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ckige Klammer rechts 38">
            <a:extLst>
              <a:ext uri="{FF2B5EF4-FFF2-40B4-BE49-F238E27FC236}">
                <a16:creationId xmlns:a16="http://schemas.microsoft.com/office/drawing/2014/main" id="{AE343EEC-5B80-47E7-8A48-984F64A4535F}"/>
              </a:ext>
            </a:extLst>
          </p:cNvPr>
          <p:cNvSpPr/>
          <p:nvPr/>
        </p:nvSpPr>
        <p:spPr>
          <a:xfrm>
            <a:off x="10655033" y="295885"/>
            <a:ext cx="72737" cy="95030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EF45882-5A5B-41E0-9311-BC2A4D046982}"/>
              </a:ext>
            </a:extLst>
          </p:cNvPr>
          <p:cNvSpPr txBox="1"/>
          <p:nvPr/>
        </p:nvSpPr>
        <p:spPr>
          <a:xfrm>
            <a:off x="10691872" y="1061519"/>
            <a:ext cx="2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F2ACC94-C154-4FD4-8514-DAC78CA7F460}"/>
              </a:ext>
            </a:extLst>
          </p:cNvPr>
          <p:cNvCxnSpPr/>
          <p:nvPr/>
        </p:nvCxnSpPr>
        <p:spPr>
          <a:xfrm>
            <a:off x="7676331" y="856419"/>
            <a:ext cx="749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B2727A4-C5C7-4439-A6D8-4B9BA222E767}"/>
              </a:ext>
            </a:extLst>
          </p:cNvPr>
          <p:cNvCxnSpPr/>
          <p:nvPr/>
        </p:nvCxnSpPr>
        <p:spPr>
          <a:xfrm>
            <a:off x="7668491" y="2841975"/>
            <a:ext cx="749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E24AE823-58F0-4441-9DE6-AF7D73C9150E}"/>
              </a:ext>
            </a:extLst>
          </p:cNvPr>
          <p:cNvCxnSpPr/>
          <p:nvPr/>
        </p:nvCxnSpPr>
        <p:spPr>
          <a:xfrm>
            <a:off x="7654677" y="5119342"/>
            <a:ext cx="749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FA63035-4127-4BAC-8EF2-D4DC912F6D10}"/>
              </a:ext>
            </a:extLst>
          </p:cNvPr>
          <p:cNvCxnSpPr/>
          <p:nvPr/>
        </p:nvCxnSpPr>
        <p:spPr>
          <a:xfrm>
            <a:off x="5808519" y="0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044E23A-657F-4853-A22A-7E38380E0076}"/>
              </a:ext>
            </a:extLst>
          </p:cNvPr>
          <p:cNvCxnSpPr/>
          <p:nvPr/>
        </p:nvCxnSpPr>
        <p:spPr>
          <a:xfrm>
            <a:off x="1484017" y="831284"/>
            <a:ext cx="631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D1F0330C-930C-42ED-93B4-4033C61509B2}"/>
              </a:ext>
            </a:extLst>
          </p:cNvPr>
          <p:cNvCxnSpPr/>
          <p:nvPr/>
        </p:nvCxnSpPr>
        <p:spPr>
          <a:xfrm>
            <a:off x="1454041" y="2937264"/>
            <a:ext cx="631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1C2B323-01BF-47B1-B745-CF1DE15F7A85}"/>
              </a:ext>
            </a:extLst>
          </p:cNvPr>
          <p:cNvCxnSpPr/>
          <p:nvPr/>
        </p:nvCxnSpPr>
        <p:spPr>
          <a:xfrm>
            <a:off x="1456836" y="5249098"/>
            <a:ext cx="631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1FA636D3-DA11-4C80-95CB-12AC8D56EC4A}"/>
              </a:ext>
            </a:extLst>
          </p:cNvPr>
          <p:cNvSpPr txBox="1"/>
          <p:nvPr/>
        </p:nvSpPr>
        <p:spPr>
          <a:xfrm>
            <a:off x="76468" y="594568"/>
            <a:ext cx="34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5E5B4E2-CC40-494E-8333-C38C076AF87C}"/>
              </a:ext>
            </a:extLst>
          </p:cNvPr>
          <p:cNvSpPr txBox="1"/>
          <p:nvPr/>
        </p:nvSpPr>
        <p:spPr>
          <a:xfrm>
            <a:off x="57700" y="2771836"/>
            <a:ext cx="34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4EC2BBD-F3C1-408D-8D5C-DF8F5874B514}"/>
              </a:ext>
            </a:extLst>
          </p:cNvPr>
          <p:cNvSpPr txBox="1"/>
          <p:nvPr/>
        </p:nvSpPr>
        <p:spPr>
          <a:xfrm>
            <a:off x="44060" y="5024623"/>
            <a:ext cx="34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3EB12C4-7FD1-4F2E-A4F2-0425672E456B}"/>
              </a:ext>
            </a:extLst>
          </p:cNvPr>
          <p:cNvSpPr txBox="1"/>
          <p:nvPr/>
        </p:nvSpPr>
        <p:spPr>
          <a:xfrm>
            <a:off x="5965606" y="628512"/>
            <a:ext cx="34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FC6819D-657A-4C97-8315-3DB2223DAEEF}"/>
              </a:ext>
            </a:extLst>
          </p:cNvPr>
          <p:cNvSpPr txBox="1"/>
          <p:nvPr/>
        </p:nvSpPr>
        <p:spPr>
          <a:xfrm>
            <a:off x="5930984" y="2700888"/>
            <a:ext cx="34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E2F150C6-B233-4EE7-B1D3-D8FC2299F0F4}"/>
              </a:ext>
            </a:extLst>
          </p:cNvPr>
          <p:cNvSpPr txBox="1"/>
          <p:nvPr/>
        </p:nvSpPr>
        <p:spPr>
          <a:xfrm>
            <a:off x="6015089" y="5024623"/>
            <a:ext cx="34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D41E1A5-E37F-467A-A7FC-4B3B1776766C}"/>
              </a:ext>
            </a:extLst>
          </p:cNvPr>
          <p:cNvSpPr txBox="1"/>
          <p:nvPr/>
        </p:nvSpPr>
        <p:spPr>
          <a:xfrm>
            <a:off x="399651" y="6396925"/>
            <a:ext cx="139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Styrol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C43AF00-320F-4594-B6E6-D1423CB853BD}"/>
              </a:ext>
            </a:extLst>
          </p:cNvPr>
          <p:cNvSpPr txBox="1"/>
          <p:nvPr/>
        </p:nvSpPr>
        <p:spPr>
          <a:xfrm>
            <a:off x="3305940" y="6396925"/>
            <a:ext cx="139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Polystyrol PS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22E4BBA-0886-4A7E-8ED8-68FFF5A509F7}"/>
              </a:ext>
            </a:extLst>
          </p:cNvPr>
          <p:cNvSpPr txBox="1"/>
          <p:nvPr/>
        </p:nvSpPr>
        <p:spPr>
          <a:xfrm>
            <a:off x="4226809" y="5923937"/>
            <a:ext cx="2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8193BC1-FB0F-4316-AD66-D05AB8A1018F}"/>
              </a:ext>
            </a:extLst>
          </p:cNvPr>
          <p:cNvCxnSpPr/>
          <p:nvPr/>
        </p:nvCxnSpPr>
        <p:spPr>
          <a:xfrm>
            <a:off x="44060" y="1943100"/>
            <a:ext cx="12147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573BFB3E-41D9-44DD-A86B-9F83BED26EC3}"/>
              </a:ext>
            </a:extLst>
          </p:cNvPr>
          <p:cNvCxnSpPr/>
          <p:nvPr/>
        </p:nvCxnSpPr>
        <p:spPr>
          <a:xfrm>
            <a:off x="0" y="43170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355EA695-661E-4FBA-ABE8-F4DB9E6B9DA8}"/>
              </a:ext>
            </a:extLst>
          </p:cNvPr>
          <p:cNvSpPr txBox="1"/>
          <p:nvPr/>
        </p:nvSpPr>
        <p:spPr>
          <a:xfrm>
            <a:off x="115220" y="3781110"/>
            <a:ext cx="169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Tetrafluorethen</a:t>
            </a:r>
            <a:endParaRPr lang="de-DE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BB854C5-D24A-4983-B282-0E9AE15550AE}"/>
              </a:ext>
            </a:extLst>
          </p:cNvPr>
          <p:cNvSpPr txBox="1"/>
          <p:nvPr/>
        </p:nvSpPr>
        <p:spPr>
          <a:xfrm>
            <a:off x="2696949" y="3794877"/>
            <a:ext cx="269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Polytetrafluorethen PTFE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B58C7305-D937-4699-BAD7-D15172F8714B}"/>
              </a:ext>
            </a:extLst>
          </p:cNvPr>
          <p:cNvSpPr txBox="1"/>
          <p:nvPr/>
        </p:nvSpPr>
        <p:spPr>
          <a:xfrm>
            <a:off x="248030" y="1191263"/>
            <a:ext cx="173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Vinylchlorid / </a:t>
            </a:r>
            <a:r>
              <a:rPr lang="de-DE" dirty="0" err="1"/>
              <a:t>Chlorethen</a:t>
            </a:r>
            <a:endParaRPr lang="de-DE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C99B0EF-9EC5-4698-A1F4-E2B64FD15756}"/>
              </a:ext>
            </a:extLst>
          </p:cNvPr>
          <p:cNvSpPr txBox="1"/>
          <p:nvPr/>
        </p:nvSpPr>
        <p:spPr>
          <a:xfrm>
            <a:off x="2724130" y="1383822"/>
            <a:ext cx="228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Polyvinylchlorid PVC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61B90B94-FA02-4AF3-A63E-3DE33FB7EDB8}"/>
              </a:ext>
            </a:extLst>
          </p:cNvPr>
          <p:cNvSpPr txBox="1"/>
          <p:nvPr/>
        </p:nvSpPr>
        <p:spPr>
          <a:xfrm>
            <a:off x="6389878" y="1359416"/>
            <a:ext cx="139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Propen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E1B47000-5E11-4A23-A180-A0F72001F278}"/>
              </a:ext>
            </a:extLst>
          </p:cNvPr>
          <p:cNvSpPr txBox="1"/>
          <p:nvPr/>
        </p:nvSpPr>
        <p:spPr>
          <a:xfrm>
            <a:off x="8897917" y="1367176"/>
            <a:ext cx="301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Polypropen / Polypropylen PP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24CF0415-E80D-4727-B1FD-06BEAAAA9642}"/>
              </a:ext>
            </a:extLst>
          </p:cNvPr>
          <p:cNvSpPr txBox="1"/>
          <p:nvPr/>
        </p:nvSpPr>
        <p:spPr>
          <a:xfrm>
            <a:off x="5897147" y="3842282"/>
            <a:ext cx="255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Acrylnitril / </a:t>
            </a:r>
            <a:r>
              <a:rPr lang="de-DE" dirty="0" err="1"/>
              <a:t>Propennitril</a:t>
            </a:r>
            <a:endParaRPr lang="de-DE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41063132-C45D-4AD7-84E1-16DE3C5A5F52}"/>
              </a:ext>
            </a:extLst>
          </p:cNvPr>
          <p:cNvSpPr txBox="1"/>
          <p:nvPr/>
        </p:nvSpPr>
        <p:spPr>
          <a:xfrm>
            <a:off x="9399422" y="3823648"/>
            <a:ext cx="223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Polyacrylnitril PAN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9084BDA-730B-4B15-B181-23BDCBB2632B}"/>
              </a:ext>
            </a:extLst>
          </p:cNvPr>
          <p:cNvSpPr txBox="1"/>
          <p:nvPr/>
        </p:nvSpPr>
        <p:spPr>
          <a:xfrm>
            <a:off x="5907159" y="6321972"/>
            <a:ext cx="280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Methacrylsäuremethylester</a:t>
            </a:r>
            <a:endParaRPr lang="de-DE" sz="16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9FA59FE6-C1DA-4309-BF5F-601ECF24A65B}"/>
              </a:ext>
            </a:extLst>
          </p:cNvPr>
          <p:cNvSpPr txBox="1"/>
          <p:nvPr/>
        </p:nvSpPr>
        <p:spPr>
          <a:xfrm>
            <a:off x="8995060" y="6243979"/>
            <a:ext cx="28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Polymethacrylsäuremethylester</a:t>
            </a:r>
            <a:r>
              <a:rPr lang="de-DE" sz="1600" dirty="0"/>
              <a:t> PMMA</a:t>
            </a:r>
          </a:p>
        </p:txBody>
      </p:sp>
    </p:spTree>
    <p:extLst>
      <p:ext uri="{BB962C8B-B14F-4D97-AF65-F5344CB8AC3E}">
        <p14:creationId xmlns:p14="http://schemas.microsoft.com/office/powerpoint/2010/main" val="322146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ACD/ChemSketch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7</cp:revision>
  <dcterms:created xsi:type="dcterms:W3CDTF">2021-01-20T09:24:56Z</dcterms:created>
  <dcterms:modified xsi:type="dcterms:W3CDTF">2021-01-20T10:11:13Z</dcterms:modified>
</cp:coreProperties>
</file>