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7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93" d="100"/>
          <a:sy n="93" d="100"/>
        </p:scale>
        <p:origin x="9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EBCF-A975-4B33-9EEE-89191D2F2F2F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4E415-B879-49F2-8358-35B1166EA2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75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3500B-2EA4-4E5C-BC21-663355DB5A8A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32434-B35D-4B36-9DEC-ECD3BECC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89D001-C069-4660-8CBE-5A1EDA2F9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C2046-306C-483B-8F5C-BFF64A9F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13587-B409-4830-A763-CCEDFCDA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F5111-B11F-4930-81FD-425CFB33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5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69F1E-08E6-4911-92DF-805076A7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F88C53-FB1F-4064-9105-53F5F1BC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FAD58-EF62-4E7B-981B-B4A12CF3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736E6-B652-4A33-B257-77183CBC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79A2F-CCC9-4F45-A401-3C22B683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14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4DD2D3-75C6-43D2-9487-667C62F4A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FF0265-9BB3-4054-838B-973E8F04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0F4EA-6A53-4D70-94C1-EFE25D0C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A4231-BC97-436B-AD07-0EBD38B9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5F2AD-D0CC-41AC-AE5F-633FA59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56CBC-9FC5-44CB-B9B5-A68158EC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1AC3E-04E2-4375-8330-5D19A3B3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7A2C9-AD57-43F4-ACD3-97DCFEA9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F9CF1-A01A-450D-9030-0CF81826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68DF5-A0AE-4224-8376-62D26E9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7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C4AAF-83C9-4BE1-83EB-54B0503B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8F16A9-E5D2-4F32-9717-91D309E8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2C53F-83CB-4A93-8010-1681D676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2167E-5703-4B8F-A9C0-FF956709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E8CE2-B627-4E6D-9F40-8A7F282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87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FD6FE-3624-4C54-BAA0-83E40D9B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7658-6904-4C40-AB3E-9A257ACF3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F3F151-61B1-4100-8913-1F02DF19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9DFA67-AD78-4D7C-8DA9-F639A5ED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D567F-34CD-44BE-9C34-30A9538E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72A5E9-37B4-47C2-AC31-F4463844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6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B40DB-42DC-44D4-82D6-7079DE01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A186C1-07D1-4640-93D1-0B51CE37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85DB2C-19F0-4FA6-B769-1E2B79DE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0DACF-6ED5-4DF5-89D3-0FF1A832E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ADA1E4-BB62-4452-AF4A-4C9BF673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E0ED93-847F-451B-AFE9-359456E8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B0B0DD-A20F-4CE7-8394-ADA0F747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166DEA-90AE-4DE2-AEFC-CF20E79C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2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03E83-B224-43B6-ADE2-244DE256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BC6A1-D87D-41BD-A54C-4952F924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D17A6-BE26-4B42-95C6-12C3217B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0DB806-F138-4114-89A3-C3CD3156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94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3917FE-F110-42C7-AFCF-0F59784F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ED2039-9085-4586-8A0D-5E1E794F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745FCD-D205-473C-9907-37C30454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0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0725-62B2-4C60-AAF8-08B22FF5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B0BCC-4E2B-4A2F-AF7C-50A9024E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3415DC-E4D6-40E1-A0BD-441F662DB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60A03-3255-4975-B292-352E4F0E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3D589-DD68-4225-B4AB-2E6832F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C4573-2BE2-4F37-8CF7-D39EBAE5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7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ED4C5-49E2-425F-85AE-2C53D626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FB840-0AE8-49AA-909A-2B7BCC79E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04CB73-184B-4C1C-98DF-EF8175128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838524-BDA2-4BF7-BBE5-2DC9D26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B4F39-E855-4267-A48D-C80090B2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A90623-37EC-4DE1-AD6A-EFAD3D9A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3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A997DA-3103-4779-B805-1866610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BD9A6-3AC8-4A75-AF1F-C85C8DD8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8863D-C2FA-433E-8812-A9A0D0207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8EFAD-307C-4966-AAA6-0DC69BE57D49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8B8C8-53F4-46E1-B9F5-7E6811723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3A981-4984-4D9E-8F8B-8ED78A230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C01B-2705-4CAA-A596-776F6FC8A1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5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jp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3.jp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www.youtube.com/watch?v=K5zqzZ0_dK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ADDA2-0A01-4C2F-A0BD-9E0976BD5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DC678C-57C1-48FE-80A1-CDE9425DB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01.02.21</a:t>
            </a:r>
          </a:p>
        </p:txBody>
      </p:sp>
    </p:spTree>
    <p:extLst>
      <p:ext uri="{BB962C8B-B14F-4D97-AF65-F5344CB8AC3E}">
        <p14:creationId xmlns:p14="http://schemas.microsoft.com/office/powerpoint/2010/main" val="175917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8792" y="506590"/>
            <a:ext cx="10515600" cy="921828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/>
              <a:t>Synthese von Kunststoffen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8908" y="2418113"/>
            <a:ext cx="2600317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de-DE" sz="2400" b="1" dirty="0">
                <a:solidFill>
                  <a:srgbClr val="FBE5D6"/>
                </a:solidFill>
                <a:latin typeface="Arial" pitchFamily="34" charset="0"/>
                <a:cs typeface="Arial" pitchFamily="34" charset="0"/>
              </a:rPr>
              <a:t>Polymerisation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686427" y="2418113"/>
            <a:ext cx="2500330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de-D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Polyaddition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472509" y="2418113"/>
            <a:ext cx="2857520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de-DE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Polykondensation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AFB5017-A1EC-4AC3-B57F-E538B7563939}"/>
              </a:ext>
            </a:extLst>
          </p:cNvPr>
          <p:cNvCxnSpPr>
            <a:stCxn id="2" idx="2"/>
          </p:cNvCxnSpPr>
          <p:nvPr/>
        </p:nvCxnSpPr>
        <p:spPr>
          <a:xfrm flipH="1">
            <a:off x="3175975" y="1428418"/>
            <a:ext cx="2760617" cy="98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BF7D1E7-CAD8-4AA2-BA16-E59128635932}"/>
              </a:ext>
            </a:extLst>
          </p:cNvPr>
          <p:cNvCxnSpPr>
            <a:stCxn id="2" idx="2"/>
            <a:endCxn id="32771" idx="0"/>
          </p:cNvCxnSpPr>
          <p:nvPr/>
        </p:nvCxnSpPr>
        <p:spPr>
          <a:xfrm>
            <a:off x="5936592" y="1428418"/>
            <a:ext cx="0" cy="98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305F71F-96EA-4045-8610-7A73C0FBA69D}"/>
              </a:ext>
            </a:extLst>
          </p:cNvPr>
          <p:cNvCxnSpPr>
            <a:cxnSpLocks/>
            <a:stCxn id="2" idx="2"/>
            <a:endCxn id="32772" idx="0"/>
          </p:cNvCxnSpPr>
          <p:nvPr/>
        </p:nvCxnSpPr>
        <p:spPr>
          <a:xfrm>
            <a:off x="5936592" y="1428418"/>
            <a:ext cx="2964677" cy="98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Kette enthält.&#10;&#10;Automatisch generierte Beschreibung">
            <a:extLst>
              <a:ext uri="{FF2B5EF4-FFF2-40B4-BE49-F238E27FC236}">
                <a16:creationId xmlns:a16="http://schemas.microsoft.com/office/drawing/2014/main" id="{D80C5838-50BB-46F5-B718-D4C4B94FB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79" y="1185420"/>
            <a:ext cx="1905000" cy="14287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4BF993-7217-42AF-A37D-A30E05EE5D93}"/>
              </a:ext>
            </a:extLst>
          </p:cNvPr>
          <p:cNvSpPr txBox="1"/>
          <p:nvPr/>
        </p:nvSpPr>
        <p:spPr>
          <a:xfrm>
            <a:off x="991813" y="505096"/>
            <a:ext cx="81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Polyaddition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948E88-4437-4F26-91CF-D55495E5E7DA}"/>
              </a:ext>
            </a:extLst>
          </p:cNvPr>
          <p:cNvSpPr txBox="1"/>
          <p:nvPr/>
        </p:nvSpPr>
        <p:spPr>
          <a:xfrm>
            <a:off x="1002978" y="1072012"/>
            <a:ext cx="464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Bildung von Polyurethanen (PUR)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D38E28-C9B9-4EDA-885E-10EC15362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8190">
            <a:off x="10016409" y="210559"/>
            <a:ext cx="2101482" cy="1050741"/>
          </a:xfrm>
          <a:prstGeom prst="rect">
            <a:avLst/>
          </a:prstGeom>
        </p:spPr>
      </p:pic>
      <p:pic>
        <p:nvPicPr>
          <p:cNvPr id="9" name="Grafik 8" descr="Ein Bild, das Text, Holz enthält.&#10;&#10;Automatisch generierte Beschreibung">
            <a:extLst>
              <a:ext uri="{FF2B5EF4-FFF2-40B4-BE49-F238E27FC236}">
                <a16:creationId xmlns:a16="http://schemas.microsoft.com/office/drawing/2014/main" id="{5F85C967-F6E2-4D5F-B41C-2A2B8A8C8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7224" flipH="1">
            <a:off x="8076149" y="608059"/>
            <a:ext cx="1961529" cy="1171575"/>
          </a:xfrm>
          <a:prstGeom prst="rect">
            <a:avLst/>
          </a:prstGeom>
        </p:spPr>
      </p:pic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E0782F78-92AA-475A-99F8-B11C33EBF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02734"/>
              </p:ext>
            </p:extLst>
          </p:nvPr>
        </p:nvGraphicFramePr>
        <p:xfrm>
          <a:off x="2403078" y="2268038"/>
          <a:ext cx="3146907" cy="28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5" imgW="1793160" imgH="164160" progId="ACD.ChemSketch.20">
                  <p:embed/>
                </p:oleObj>
              </mc:Choice>
              <mc:Fallback>
                <p:oleObj name="ChemSketch" r:id="rId5" imgW="1793160" imgH="1641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3078" y="2268038"/>
                        <a:ext cx="3146907" cy="286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CC3CB17D-60B3-4AC0-B38E-F2FFE050E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54236"/>
              </p:ext>
            </p:extLst>
          </p:nvPr>
        </p:nvGraphicFramePr>
        <p:xfrm>
          <a:off x="4528336" y="2941325"/>
          <a:ext cx="1635613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7" imgW="885960" imgH="199800" progId="ACD.ChemSketch.20">
                  <p:embed/>
                </p:oleObj>
              </mc:Choice>
              <mc:Fallback>
                <p:oleObj name="ChemSketch" r:id="rId7" imgW="885960" imgH="1998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8336" y="2941325"/>
                        <a:ext cx="1635613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FE877F2D-354B-41FB-813D-877F5EA34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415158"/>
              </p:ext>
            </p:extLst>
          </p:nvPr>
        </p:nvGraphicFramePr>
        <p:xfrm>
          <a:off x="1649659" y="2966681"/>
          <a:ext cx="1635612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9" imgW="885960" imgH="199800" progId="ACD.ChemSketch.20">
                  <p:embed/>
                </p:oleObj>
              </mc:Choice>
              <mc:Fallback>
                <p:oleObj name="ChemSketch" r:id="rId9" imgW="885960" imgH="1998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9659" y="2966681"/>
                        <a:ext cx="1635612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0A1109A-CFBC-4BF3-97D5-8DF3BABE1642}"/>
              </a:ext>
            </a:extLst>
          </p:cNvPr>
          <p:cNvGrpSpPr/>
          <p:nvPr/>
        </p:nvGrpSpPr>
        <p:grpSpPr>
          <a:xfrm rot="21199919">
            <a:off x="4891334" y="2538730"/>
            <a:ext cx="201370" cy="358839"/>
            <a:chOff x="4946469" y="2802372"/>
            <a:chExt cx="201370" cy="358839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0D867CD7-EE62-4CE8-ADD2-9AFBDDCC917C}"/>
                </a:ext>
              </a:extLst>
            </p:cNvPr>
            <p:cNvSpPr/>
            <p:nvPr/>
          </p:nvSpPr>
          <p:spPr>
            <a:xfrm>
              <a:off x="4946469" y="2802372"/>
              <a:ext cx="139885" cy="358839"/>
            </a:xfrm>
            <a:custGeom>
              <a:avLst/>
              <a:gdLst>
                <a:gd name="connsiteX0" fmla="*/ 0 w 139885"/>
                <a:gd name="connsiteY0" fmla="*/ 358839 h 358839"/>
                <a:gd name="connsiteX1" fmla="*/ 43542 w 139885"/>
                <a:gd name="connsiteY1" fmla="*/ 332714 h 358839"/>
                <a:gd name="connsiteX2" fmla="*/ 78377 w 139885"/>
                <a:gd name="connsiteY2" fmla="*/ 297879 h 358839"/>
                <a:gd name="connsiteX3" fmla="*/ 104502 w 139885"/>
                <a:gd name="connsiteY3" fmla="*/ 280462 h 358839"/>
                <a:gd name="connsiteX4" fmla="*/ 121920 w 139885"/>
                <a:gd name="connsiteY4" fmla="*/ 228211 h 358839"/>
                <a:gd name="connsiteX5" fmla="*/ 130628 w 139885"/>
                <a:gd name="connsiteY5" fmla="*/ 202085 h 358839"/>
                <a:gd name="connsiteX6" fmla="*/ 130628 w 139885"/>
                <a:gd name="connsiteY6" fmla="*/ 1788 h 358839"/>
                <a:gd name="connsiteX7" fmla="*/ 121920 w 139885"/>
                <a:gd name="connsiteY7" fmla="*/ 27914 h 358839"/>
                <a:gd name="connsiteX8" fmla="*/ 104502 w 139885"/>
                <a:gd name="connsiteY8" fmla="*/ 54039 h 35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85" h="358839">
                  <a:moveTo>
                    <a:pt x="0" y="358839"/>
                  </a:moveTo>
                  <a:cubicBezTo>
                    <a:pt x="14514" y="350131"/>
                    <a:pt x="30181" y="343106"/>
                    <a:pt x="43542" y="332714"/>
                  </a:cubicBezTo>
                  <a:cubicBezTo>
                    <a:pt x="56504" y="322632"/>
                    <a:pt x="64714" y="306988"/>
                    <a:pt x="78377" y="297879"/>
                  </a:cubicBezTo>
                  <a:lnTo>
                    <a:pt x="104502" y="280462"/>
                  </a:lnTo>
                  <a:lnTo>
                    <a:pt x="121920" y="228211"/>
                  </a:lnTo>
                  <a:lnTo>
                    <a:pt x="130628" y="202085"/>
                  </a:lnTo>
                  <a:cubicBezTo>
                    <a:pt x="137455" y="126994"/>
                    <a:pt x="147502" y="77722"/>
                    <a:pt x="130628" y="1788"/>
                  </a:cubicBezTo>
                  <a:cubicBezTo>
                    <a:pt x="128637" y="-7173"/>
                    <a:pt x="126643" y="20043"/>
                    <a:pt x="121920" y="27914"/>
                  </a:cubicBezTo>
                  <a:cubicBezTo>
                    <a:pt x="102449" y="60365"/>
                    <a:pt x="104502" y="32531"/>
                    <a:pt x="104502" y="54039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0D2CCA79-3C3E-40D9-B898-A1AFCFDED39A}"/>
                </a:ext>
              </a:extLst>
            </p:cNvPr>
            <p:cNvSpPr/>
            <p:nvPr/>
          </p:nvSpPr>
          <p:spPr>
            <a:xfrm>
              <a:off x="5077097" y="2821577"/>
              <a:ext cx="70742" cy="43543"/>
            </a:xfrm>
            <a:custGeom>
              <a:avLst/>
              <a:gdLst>
                <a:gd name="connsiteX0" fmla="*/ 0 w 70742"/>
                <a:gd name="connsiteY0" fmla="*/ 0 h 43543"/>
                <a:gd name="connsiteX1" fmla="*/ 43543 w 70742"/>
                <a:gd name="connsiteY1" fmla="*/ 26126 h 43543"/>
                <a:gd name="connsiteX2" fmla="*/ 69669 w 70742"/>
                <a:gd name="connsiteY2" fmla="*/ 34834 h 43543"/>
                <a:gd name="connsiteX3" fmla="*/ 69669 w 70742"/>
                <a:gd name="connsiteY3" fmla="*/ 43543 h 4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42" h="43543">
                  <a:moveTo>
                    <a:pt x="0" y="0"/>
                  </a:moveTo>
                  <a:cubicBezTo>
                    <a:pt x="14514" y="8709"/>
                    <a:pt x="28403" y="18556"/>
                    <a:pt x="43543" y="26126"/>
                  </a:cubicBezTo>
                  <a:cubicBezTo>
                    <a:pt x="51754" y="30231"/>
                    <a:pt x="62031" y="29742"/>
                    <a:pt x="69669" y="34834"/>
                  </a:cubicBezTo>
                  <a:cubicBezTo>
                    <a:pt x="72084" y="36444"/>
                    <a:pt x="69669" y="40640"/>
                    <a:pt x="69669" y="43543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7859ABE-AB8E-47F2-9CE2-0B7AF47C1433}"/>
              </a:ext>
            </a:extLst>
          </p:cNvPr>
          <p:cNvGrpSpPr/>
          <p:nvPr/>
        </p:nvGrpSpPr>
        <p:grpSpPr>
          <a:xfrm>
            <a:off x="4551699" y="2192175"/>
            <a:ext cx="322217" cy="139337"/>
            <a:chOff x="4606834" y="2455817"/>
            <a:chExt cx="322217" cy="139337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58F1F5DA-0DF2-4F36-A6A4-1F59907135BD}"/>
                </a:ext>
              </a:extLst>
            </p:cNvPr>
            <p:cNvSpPr/>
            <p:nvPr/>
          </p:nvSpPr>
          <p:spPr>
            <a:xfrm>
              <a:off x="4606834" y="2455817"/>
              <a:ext cx="322217" cy="139337"/>
            </a:xfrm>
            <a:custGeom>
              <a:avLst/>
              <a:gdLst>
                <a:gd name="connsiteX0" fmla="*/ 322217 w 322217"/>
                <a:gd name="connsiteY0" fmla="*/ 139337 h 139337"/>
                <a:gd name="connsiteX1" fmla="*/ 304800 w 322217"/>
                <a:gd name="connsiteY1" fmla="*/ 60960 h 139337"/>
                <a:gd name="connsiteX2" fmla="*/ 278675 w 322217"/>
                <a:gd name="connsiteY2" fmla="*/ 43543 h 139337"/>
                <a:gd name="connsiteX3" fmla="*/ 261257 w 322217"/>
                <a:gd name="connsiteY3" fmla="*/ 26126 h 139337"/>
                <a:gd name="connsiteX4" fmla="*/ 209006 w 322217"/>
                <a:gd name="connsiteY4" fmla="*/ 8709 h 139337"/>
                <a:gd name="connsiteX5" fmla="*/ 182880 w 322217"/>
                <a:gd name="connsiteY5" fmla="*/ 0 h 139337"/>
                <a:gd name="connsiteX6" fmla="*/ 78377 w 322217"/>
                <a:gd name="connsiteY6" fmla="*/ 8709 h 139337"/>
                <a:gd name="connsiteX7" fmla="*/ 60960 w 322217"/>
                <a:gd name="connsiteY7" fmla="*/ 34834 h 139337"/>
                <a:gd name="connsiteX8" fmla="*/ 43543 w 322217"/>
                <a:gd name="connsiteY8" fmla="*/ 113212 h 139337"/>
                <a:gd name="connsiteX9" fmla="*/ 0 w 322217"/>
                <a:gd name="connsiteY9" fmla="*/ 95794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217" h="139337">
                  <a:moveTo>
                    <a:pt x="322217" y="139337"/>
                  </a:moveTo>
                  <a:cubicBezTo>
                    <a:pt x="322127" y="138798"/>
                    <a:pt x="313828" y="72245"/>
                    <a:pt x="304800" y="60960"/>
                  </a:cubicBezTo>
                  <a:cubicBezTo>
                    <a:pt x="298262" y="52787"/>
                    <a:pt x="286848" y="50081"/>
                    <a:pt x="278675" y="43543"/>
                  </a:cubicBezTo>
                  <a:cubicBezTo>
                    <a:pt x="272264" y="38414"/>
                    <a:pt x="268601" y="29798"/>
                    <a:pt x="261257" y="26126"/>
                  </a:cubicBezTo>
                  <a:cubicBezTo>
                    <a:pt x="244836" y="17916"/>
                    <a:pt x="226423" y="14515"/>
                    <a:pt x="209006" y="8709"/>
                  </a:cubicBezTo>
                  <a:lnTo>
                    <a:pt x="182880" y="0"/>
                  </a:lnTo>
                  <a:cubicBezTo>
                    <a:pt x="148046" y="2903"/>
                    <a:pt x="111987" y="-894"/>
                    <a:pt x="78377" y="8709"/>
                  </a:cubicBezTo>
                  <a:cubicBezTo>
                    <a:pt x="68314" y="11584"/>
                    <a:pt x="65641" y="25473"/>
                    <a:pt x="60960" y="34834"/>
                  </a:cubicBezTo>
                  <a:cubicBezTo>
                    <a:pt x="50242" y="56270"/>
                    <a:pt x="46887" y="93150"/>
                    <a:pt x="43543" y="113212"/>
                  </a:cubicBezTo>
                  <a:cubicBezTo>
                    <a:pt x="11259" y="102450"/>
                    <a:pt x="25628" y="108609"/>
                    <a:pt x="0" y="95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9BC95958-1EC5-4B06-A1B8-D2918BB693AD}"/>
                </a:ext>
              </a:extLst>
            </p:cNvPr>
            <p:cNvSpPr/>
            <p:nvPr/>
          </p:nvSpPr>
          <p:spPr>
            <a:xfrm>
              <a:off x="4659086" y="2525485"/>
              <a:ext cx="60960" cy="43543"/>
            </a:xfrm>
            <a:custGeom>
              <a:avLst/>
              <a:gdLst>
                <a:gd name="connsiteX0" fmla="*/ 0 w 60960"/>
                <a:gd name="connsiteY0" fmla="*/ 43543 h 43543"/>
                <a:gd name="connsiteX1" fmla="*/ 60960 w 60960"/>
                <a:gd name="connsiteY1" fmla="*/ 0 h 4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0" h="43543">
                  <a:moveTo>
                    <a:pt x="0" y="43543"/>
                  </a:moveTo>
                  <a:cubicBezTo>
                    <a:pt x="50583" y="13193"/>
                    <a:pt x="31574" y="29386"/>
                    <a:pt x="6096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3882608-9436-4BE2-B0A0-A44F4ACB9F73}"/>
              </a:ext>
            </a:extLst>
          </p:cNvPr>
          <p:cNvGrpSpPr/>
          <p:nvPr/>
        </p:nvGrpSpPr>
        <p:grpSpPr>
          <a:xfrm rot="21389126">
            <a:off x="4520206" y="2557935"/>
            <a:ext cx="130629" cy="400595"/>
            <a:chOff x="4572000" y="2856411"/>
            <a:chExt cx="130629" cy="400595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ACC55219-269B-466A-BB0E-F17336D9D2BE}"/>
                </a:ext>
              </a:extLst>
            </p:cNvPr>
            <p:cNvSpPr/>
            <p:nvPr/>
          </p:nvSpPr>
          <p:spPr>
            <a:xfrm>
              <a:off x="4623597" y="2856411"/>
              <a:ext cx="44197" cy="400595"/>
            </a:xfrm>
            <a:custGeom>
              <a:avLst/>
              <a:gdLst>
                <a:gd name="connsiteX0" fmla="*/ 44197 w 44197"/>
                <a:gd name="connsiteY0" fmla="*/ 0 h 400595"/>
                <a:gd name="connsiteX1" fmla="*/ 26780 w 44197"/>
                <a:gd name="connsiteY1" fmla="*/ 43543 h 400595"/>
                <a:gd name="connsiteX2" fmla="*/ 9363 w 44197"/>
                <a:gd name="connsiteY2" fmla="*/ 165463 h 400595"/>
                <a:gd name="connsiteX3" fmla="*/ 654 w 44197"/>
                <a:gd name="connsiteY3" fmla="*/ 400595 h 40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7" h="400595">
                  <a:moveTo>
                    <a:pt x="44197" y="0"/>
                  </a:moveTo>
                  <a:cubicBezTo>
                    <a:pt x="38391" y="14514"/>
                    <a:pt x="31272" y="28570"/>
                    <a:pt x="26780" y="43543"/>
                  </a:cubicBezTo>
                  <a:cubicBezTo>
                    <a:pt x="17257" y="75286"/>
                    <a:pt x="11999" y="139106"/>
                    <a:pt x="9363" y="165463"/>
                  </a:cubicBezTo>
                  <a:cubicBezTo>
                    <a:pt x="-3551" y="294599"/>
                    <a:pt x="654" y="247902"/>
                    <a:pt x="654" y="40059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AA76FEF7-0CBC-4233-9915-5A6843387C45}"/>
                </a:ext>
              </a:extLst>
            </p:cNvPr>
            <p:cNvSpPr/>
            <p:nvPr/>
          </p:nvSpPr>
          <p:spPr>
            <a:xfrm>
              <a:off x="4572000" y="3187337"/>
              <a:ext cx="60960" cy="69669"/>
            </a:xfrm>
            <a:custGeom>
              <a:avLst/>
              <a:gdLst>
                <a:gd name="connsiteX0" fmla="*/ 60960 w 60960"/>
                <a:gd name="connsiteY0" fmla="*/ 69669 h 69669"/>
                <a:gd name="connsiteX1" fmla="*/ 34834 w 60960"/>
                <a:gd name="connsiteY1" fmla="*/ 26126 h 69669"/>
                <a:gd name="connsiteX2" fmla="*/ 0 w 60960"/>
                <a:gd name="connsiteY2" fmla="*/ 0 h 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" h="69669">
                  <a:moveTo>
                    <a:pt x="60960" y="69669"/>
                  </a:moveTo>
                  <a:cubicBezTo>
                    <a:pt x="52251" y="55155"/>
                    <a:pt x="46803" y="38095"/>
                    <a:pt x="34834" y="26126"/>
                  </a:cubicBezTo>
                  <a:cubicBezTo>
                    <a:pt x="-18973" y="-27682"/>
                    <a:pt x="28035" y="5606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B1075220-79DC-4B7D-8271-3F176DD6E7FD}"/>
                </a:ext>
              </a:extLst>
            </p:cNvPr>
            <p:cNvSpPr/>
            <p:nvPr/>
          </p:nvSpPr>
          <p:spPr>
            <a:xfrm>
              <a:off x="4632960" y="3196046"/>
              <a:ext cx="69669" cy="60960"/>
            </a:xfrm>
            <a:custGeom>
              <a:avLst/>
              <a:gdLst>
                <a:gd name="connsiteX0" fmla="*/ 0 w 69669"/>
                <a:gd name="connsiteY0" fmla="*/ 60960 h 60960"/>
                <a:gd name="connsiteX1" fmla="*/ 43543 w 69669"/>
                <a:gd name="connsiteY1" fmla="*/ 34834 h 60960"/>
                <a:gd name="connsiteX2" fmla="*/ 60960 w 69669"/>
                <a:gd name="connsiteY2" fmla="*/ 8708 h 60960"/>
                <a:gd name="connsiteX3" fmla="*/ 69669 w 69669"/>
                <a:gd name="connsiteY3" fmla="*/ 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669" h="60960">
                  <a:moveTo>
                    <a:pt x="0" y="60960"/>
                  </a:moveTo>
                  <a:cubicBezTo>
                    <a:pt x="14514" y="52251"/>
                    <a:pt x="30691" y="45850"/>
                    <a:pt x="43543" y="34834"/>
                  </a:cubicBezTo>
                  <a:cubicBezTo>
                    <a:pt x="51490" y="28022"/>
                    <a:pt x="54680" y="17081"/>
                    <a:pt x="60960" y="8708"/>
                  </a:cubicBezTo>
                  <a:cubicBezTo>
                    <a:pt x="63423" y="5424"/>
                    <a:pt x="66766" y="2903"/>
                    <a:pt x="69669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BDB12DA-E146-4EC2-9983-FE3572116166}"/>
              </a:ext>
            </a:extLst>
          </p:cNvPr>
          <p:cNvGrpSpPr/>
          <p:nvPr/>
        </p:nvGrpSpPr>
        <p:grpSpPr>
          <a:xfrm>
            <a:off x="2792568" y="2581762"/>
            <a:ext cx="165463" cy="392959"/>
            <a:chOff x="2847703" y="2803087"/>
            <a:chExt cx="165463" cy="392959"/>
          </a:xfrm>
        </p:grpSpPr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B42F8E06-F350-4A62-8288-189217A78B09}"/>
                </a:ext>
              </a:extLst>
            </p:cNvPr>
            <p:cNvSpPr/>
            <p:nvPr/>
          </p:nvSpPr>
          <p:spPr>
            <a:xfrm>
              <a:off x="2847703" y="2803087"/>
              <a:ext cx="121920" cy="392959"/>
            </a:xfrm>
            <a:custGeom>
              <a:avLst/>
              <a:gdLst>
                <a:gd name="connsiteX0" fmla="*/ 121920 w 121920"/>
                <a:gd name="connsiteY0" fmla="*/ 392959 h 392959"/>
                <a:gd name="connsiteX1" fmla="*/ 95794 w 121920"/>
                <a:gd name="connsiteY1" fmla="*/ 323290 h 392959"/>
                <a:gd name="connsiteX2" fmla="*/ 69668 w 121920"/>
                <a:gd name="connsiteY2" fmla="*/ 236204 h 392959"/>
                <a:gd name="connsiteX3" fmla="*/ 78377 w 121920"/>
                <a:gd name="connsiteY3" fmla="*/ 79450 h 392959"/>
                <a:gd name="connsiteX4" fmla="*/ 95794 w 121920"/>
                <a:gd name="connsiteY4" fmla="*/ 27199 h 392959"/>
                <a:gd name="connsiteX5" fmla="*/ 87086 w 121920"/>
                <a:gd name="connsiteY5" fmla="*/ 1073 h 392959"/>
                <a:gd name="connsiteX6" fmla="*/ 60960 w 121920"/>
                <a:gd name="connsiteY6" fmla="*/ 9782 h 392959"/>
                <a:gd name="connsiteX7" fmla="*/ 34834 w 121920"/>
                <a:gd name="connsiteY7" fmla="*/ 27199 h 392959"/>
                <a:gd name="connsiteX8" fmla="*/ 0 w 121920"/>
                <a:gd name="connsiteY8" fmla="*/ 44616 h 39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" h="392959">
                  <a:moveTo>
                    <a:pt x="121920" y="392959"/>
                  </a:moveTo>
                  <a:cubicBezTo>
                    <a:pt x="101273" y="289730"/>
                    <a:pt x="128411" y="396679"/>
                    <a:pt x="95794" y="323290"/>
                  </a:cubicBezTo>
                  <a:cubicBezTo>
                    <a:pt x="83679" y="296031"/>
                    <a:pt x="76906" y="265154"/>
                    <a:pt x="69668" y="236204"/>
                  </a:cubicBezTo>
                  <a:cubicBezTo>
                    <a:pt x="72571" y="183953"/>
                    <a:pt x="71886" y="131378"/>
                    <a:pt x="78377" y="79450"/>
                  </a:cubicBezTo>
                  <a:cubicBezTo>
                    <a:pt x="80654" y="61233"/>
                    <a:pt x="95794" y="27199"/>
                    <a:pt x="95794" y="27199"/>
                  </a:cubicBezTo>
                  <a:cubicBezTo>
                    <a:pt x="92891" y="18490"/>
                    <a:pt x="95297" y="5178"/>
                    <a:pt x="87086" y="1073"/>
                  </a:cubicBezTo>
                  <a:cubicBezTo>
                    <a:pt x="78875" y="-3032"/>
                    <a:pt x="69171" y="5677"/>
                    <a:pt x="60960" y="9782"/>
                  </a:cubicBezTo>
                  <a:cubicBezTo>
                    <a:pt x="51599" y="14463"/>
                    <a:pt x="44196" y="22518"/>
                    <a:pt x="34834" y="27199"/>
                  </a:cubicBezTo>
                  <a:cubicBezTo>
                    <a:pt x="-5191" y="47211"/>
                    <a:pt x="19673" y="24941"/>
                    <a:pt x="0" y="4461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D8A7B7AD-F171-42AB-862C-0BAADAF932EE}"/>
                </a:ext>
              </a:extLst>
            </p:cNvPr>
            <p:cNvSpPr/>
            <p:nvPr/>
          </p:nvSpPr>
          <p:spPr>
            <a:xfrm>
              <a:off x="2943497" y="2812869"/>
              <a:ext cx="69669" cy="69668"/>
            </a:xfrm>
            <a:custGeom>
              <a:avLst/>
              <a:gdLst>
                <a:gd name="connsiteX0" fmla="*/ 0 w 69669"/>
                <a:gd name="connsiteY0" fmla="*/ 0 h 69668"/>
                <a:gd name="connsiteX1" fmla="*/ 43543 w 69669"/>
                <a:gd name="connsiteY1" fmla="*/ 34834 h 69668"/>
                <a:gd name="connsiteX2" fmla="*/ 60960 w 69669"/>
                <a:gd name="connsiteY2" fmla="*/ 60960 h 69668"/>
                <a:gd name="connsiteX3" fmla="*/ 69669 w 69669"/>
                <a:gd name="connsiteY3" fmla="*/ 69668 h 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669" h="69668">
                  <a:moveTo>
                    <a:pt x="0" y="0"/>
                  </a:moveTo>
                  <a:cubicBezTo>
                    <a:pt x="14514" y="11611"/>
                    <a:pt x="30400" y="21691"/>
                    <a:pt x="43543" y="34834"/>
                  </a:cubicBezTo>
                  <a:cubicBezTo>
                    <a:pt x="50944" y="42235"/>
                    <a:pt x="54680" y="52587"/>
                    <a:pt x="60960" y="60960"/>
                  </a:cubicBezTo>
                  <a:cubicBezTo>
                    <a:pt x="63423" y="64244"/>
                    <a:pt x="66766" y="66765"/>
                    <a:pt x="69669" y="6966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D16E3FC-61B8-45BE-A949-EB7A4B520EC5}"/>
              </a:ext>
            </a:extLst>
          </p:cNvPr>
          <p:cNvGrpSpPr/>
          <p:nvPr/>
        </p:nvGrpSpPr>
        <p:grpSpPr>
          <a:xfrm>
            <a:off x="3053825" y="2253135"/>
            <a:ext cx="235178" cy="121920"/>
            <a:chOff x="3108960" y="2516777"/>
            <a:chExt cx="235178" cy="121920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575F7B49-77FD-409B-A830-827E2CD66607}"/>
                </a:ext>
              </a:extLst>
            </p:cNvPr>
            <p:cNvSpPr/>
            <p:nvPr/>
          </p:nvSpPr>
          <p:spPr>
            <a:xfrm>
              <a:off x="3108960" y="2516777"/>
              <a:ext cx="235178" cy="121920"/>
            </a:xfrm>
            <a:custGeom>
              <a:avLst/>
              <a:gdLst>
                <a:gd name="connsiteX0" fmla="*/ 0 w 235178"/>
                <a:gd name="connsiteY0" fmla="*/ 121920 h 121920"/>
                <a:gd name="connsiteX1" fmla="*/ 17417 w 235178"/>
                <a:gd name="connsiteY1" fmla="*/ 52252 h 121920"/>
                <a:gd name="connsiteX2" fmla="*/ 34834 w 235178"/>
                <a:gd name="connsiteY2" fmla="*/ 34834 h 121920"/>
                <a:gd name="connsiteX3" fmla="*/ 52251 w 235178"/>
                <a:gd name="connsiteY3" fmla="*/ 8709 h 121920"/>
                <a:gd name="connsiteX4" fmla="*/ 78377 w 235178"/>
                <a:gd name="connsiteY4" fmla="*/ 0 h 121920"/>
                <a:gd name="connsiteX5" fmla="*/ 156754 w 235178"/>
                <a:gd name="connsiteY5" fmla="*/ 8709 h 121920"/>
                <a:gd name="connsiteX6" fmla="*/ 209006 w 235178"/>
                <a:gd name="connsiteY6" fmla="*/ 43543 h 121920"/>
                <a:gd name="connsiteX7" fmla="*/ 217714 w 235178"/>
                <a:gd name="connsiteY7" fmla="*/ 69669 h 121920"/>
                <a:gd name="connsiteX8" fmla="*/ 235131 w 235178"/>
                <a:gd name="connsiteY8" fmla="*/ 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178" h="121920">
                  <a:moveTo>
                    <a:pt x="0" y="121920"/>
                  </a:moveTo>
                  <a:cubicBezTo>
                    <a:pt x="1872" y="112558"/>
                    <a:pt x="9385" y="65640"/>
                    <a:pt x="17417" y="52252"/>
                  </a:cubicBezTo>
                  <a:cubicBezTo>
                    <a:pt x="21641" y="45211"/>
                    <a:pt x="29705" y="41245"/>
                    <a:pt x="34834" y="34834"/>
                  </a:cubicBezTo>
                  <a:cubicBezTo>
                    <a:pt x="41372" y="26661"/>
                    <a:pt x="44078" y="15247"/>
                    <a:pt x="52251" y="8709"/>
                  </a:cubicBezTo>
                  <a:cubicBezTo>
                    <a:pt x="59419" y="2974"/>
                    <a:pt x="69668" y="2903"/>
                    <a:pt x="78377" y="0"/>
                  </a:cubicBezTo>
                  <a:cubicBezTo>
                    <a:pt x="104503" y="2903"/>
                    <a:pt x="131816" y="396"/>
                    <a:pt x="156754" y="8709"/>
                  </a:cubicBezTo>
                  <a:cubicBezTo>
                    <a:pt x="176613" y="15329"/>
                    <a:pt x="209006" y="43543"/>
                    <a:pt x="209006" y="43543"/>
                  </a:cubicBezTo>
                  <a:cubicBezTo>
                    <a:pt x="211909" y="52252"/>
                    <a:pt x="211223" y="76160"/>
                    <a:pt x="217714" y="69669"/>
                  </a:cubicBezTo>
                  <a:cubicBezTo>
                    <a:pt x="236967" y="50415"/>
                    <a:pt x="235131" y="23600"/>
                    <a:pt x="235131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0000"/>
                </a:solidFill>
              </a:endParaRP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0A70AD52-B243-46E6-89A3-CF2B764B636A}"/>
                </a:ext>
              </a:extLst>
            </p:cNvPr>
            <p:cNvSpPr/>
            <p:nvPr/>
          </p:nvSpPr>
          <p:spPr>
            <a:xfrm>
              <a:off x="3257006" y="2577737"/>
              <a:ext cx="87085" cy="17417"/>
            </a:xfrm>
            <a:custGeom>
              <a:avLst/>
              <a:gdLst>
                <a:gd name="connsiteX0" fmla="*/ 87085 w 87085"/>
                <a:gd name="connsiteY0" fmla="*/ 17417 h 17417"/>
                <a:gd name="connsiteX1" fmla="*/ 26125 w 87085"/>
                <a:gd name="connsiteY1" fmla="*/ 8708 h 17417"/>
                <a:gd name="connsiteX2" fmla="*/ 0 w 87085"/>
                <a:gd name="connsiteY2" fmla="*/ 0 h 1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85" h="17417">
                  <a:moveTo>
                    <a:pt x="87085" y="17417"/>
                  </a:moveTo>
                  <a:cubicBezTo>
                    <a:pt x="66765" y="14514"/>
                    <a:pt x="46253" y="12734"/>
                    <a:pt x="26125" y="8708"/>
                  </a:cubicBezTo>
                  <a:cubicBezTo>
                    <a:pt x="17124" y="6908"/>
                    <a:pt x="0" y="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C7FADBE-B5E5-4081-85E3-78D7C3AE0F09}"/>
              </a:ext>
            </a:extLst>
          </p:cNvPr>
          <p:cNvGrpSpPr/>
          <p:nvPr/>
        </p:nvGrpSpPr>
        <p:grpSpPr>
          <a:xfrm>
            <a:off x="3201871" y="2591543"/>
            <a:ext cx="121942" cy="435429"/>
            <a:chOff x="3265714" y="2838994"/>
            <a:chExt cx="121942" cy="435429"/>
          </a:xfrm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A76E209A-1806-4951-81EA-025AEC0FFF1C}"/>
                </a:ext>
              </a:extLst>
            </p:cNvPr>
            <p:cNvSpPr/>
            <p:nvPr/>
          </p:nvSpPr>
          <p:spPr>
            <a:xfrm>
              <a:off x="3265714" y="2838994"/>
              <a:ext cx="95795" cy="418012"/>
            </a:xfrm>
            <a:custGeom>
              <a:avLst/>
              <a:gdLst>
                <a:gd name="connsiteX0" fmla="*/ 95795 w 95795"/>
                <a:gd name="connsiteY0" fmla="*/ 0 h 418012"/>
                <a:gd name="connsiteX1" fmla="*/ 87086 w 95795"/>
                <a:gd name="connsiteY1" fmla="*/ 191589 h 418012"/>
                <a:gd name="connsiteX2" fmla="*/ 60960 w 95795"/>
                <a:gd name="connsiteY2" fmla="*/ 278675 h 418012"/>
                <a:gd name="connsiteX3" fmla="*/ 43543 w 95795"/>
                <a:gd name="connsiteY3" fmla="*/ 330926 h 418012"/>
                <a:gd name="connsiteX4" fmla="*/ 34835 w 95795"/>
                <a:gd name="connsiteY4" fmla="*/ 357052 h 418012"/>
                <a:gd name="connsiteX5" fmla="*/ 17417 w 95795"/>
                <a:gd name="connsiteY5" fmla="*/ 418012 h 418012"/>
                <a:gd name="connsiteX6" fmla="*/ 8709 w 95795"/>
                <a:gd name="connsiteY6" fmla="*/ 383177 h 418012"/>
                <a:gd name="connsiteX7" fmla="*/ 0 w 95795"/>
                <a:gd name="connsiteY7" fmla="*/ 357052 h 4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795" h="418012">
                  <a:moveTo>
                    <a:pt x="95795" y="0"/>
                  </a:moveTo>
                  <a:cubicBezTo>
                    <a:pt x="92892" y="63863"/>
                    <a:pt x="91989" y="127848"/>
                    <a:pt x="87086" y="191589"/>
                  </a:cubicBezTo>
                  <a:cubicBezTo>
                    <a:pt x="85770" y="208695"/>
                    <a:pt x="63990" y="269584"/>
                    <a:pt x="60960" y="278675"/>
                  </a:cubicBezTo>
                  <a:lnTo>
                    <a:pt x="43543" y="330926"/>
                  </a:lnTo>
                  <a:cubicBezTo>
                    <a:pt x="40640" y="339635"/>
                    <a:pt x="37062" y="348146"/>
                    <a:pt x="34835" y="357052"/>
                  </a:cubicBezTo>
                  <a:cubicBezTo>
                    <a:pt x="23899" y="400792"/>
                    <a:pt x="29911" y="380532"/>
                    <a:pt x="17417" y="418012"/>
                  </a:cubicBezTo>
                  <a:cubicBezTo>
                    <a:pt x="14514" y="406400"/>
                    <a:pt x="11997" y="394685"/>
                    <a:pt x="8709" y="383177"/>
                  </a:cubicBezTo>
                  <a:cubicBezTo>
                    <a:pt x="6187" y="374351"/>
                    <a:pt x="0" y="357052"/>
                    <a:pt x="0" y="35705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28D10F04-C19E-4076-84D2-309FC55BA9AE}"/>
                </a:ext>
              </a:extLst>
            </p:cNvPr>
            <p:cNvSpPr/>
            <p:nvPr/>
          </p:nvSpPr>
          <p:spPr>
            <a:xfrm>
              <a:off x="3291840" y="3213463"/>
              <a:ext cx="95816" cy="60960"/>
            </a:xfrm>
            <a:custGeom>
              <a:avLst/>
              <a:gdLst>
                <a:gd name="connsiteX0" fmla="*/ 0 w 95816"/>
                <a:gd name="connsiteY0" fmla="*/ 60960 h 60960"/>
                <a:gd name="connsiteX1" fmla="*/ 43543 w 95816"/>
                <a:gd name="connsiteY1" fmla="*/ 26126 h 60960"/>
                <a:gd name="connsiteX2" fmla="*/ 95794 w 95816"/>
                <a:gd name="connsiteY2" fmla="*/ 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16" h="60960">
                  <a:moveTo>
                    <a:pt x="0" y="60960"/>
                  </a:moveTo>
                  <a:cubicBezTo>
                    <a:pt x="14514" y="49349"/>
                    <a:pt x="27225" y="35027"/>
                    <a:pt x="43543" y="26126"/>
                  </a:cubicBezTo>
                  <a:cubicBezTo>
                    <a:pt x="98548" y="-3877"/>
                    <a:pt x="95794" y="28912"/>
                    <a:pt x="95794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EA338E7-D27E-4661-88ED-65514C14341D}"/>
              </a:ext>
            </a:extLst>
          </p:cNvPr>
          <p:cNvSpPr txBox="1"/>
          <p:nvPr/>
        </p:nvSpPr>
        <p:spPr>
          <a:xfrm>
            <a:off x="2767620" y="1671666"/>
            <a:ext cx="283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Di</a:t>
            </a:r>
            <a:r>
              <a:rPr lang="de-DE" sz="1600" dirty="0" err="1">
                <a:solidFill>
                  <a:schemeClr val="accent1"/>
                </a:solidFill>
              </a:rPr>
              <a:t>isocyanat</a:t>
            </a:r>
            <a:r>
              <a:rPr lang="de-DE" sz="1600" dirty="0"/>
              <a:t>-Kohlenwasserstoff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BD944EF-B655-4677-99B4-A3913A00C5A6}"/>
              </a:ext>
            </a:extLst>
          </p:cNvPr>
          <p:cNvSpPr/>
          <p:nvPr/>
        </p:nvSpPr>
        <p:spPr>
          <a:xfrm>
            <a:off x="4498872" y="2245195"/>
            <a:ext cx="1030454" cy="336527"/>
          </a:xfrm>
          <a:prstGeom prst="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1E6F3EF-0433-44D2-8896-141FA608B926}"/>
              </a:ext>
            </a:extLst>
          </p:cNvPr>
          <p:cNvSpPr/>
          <p:nvPr/>
        </p:nvSpPr>
        <p:spPr>
          <a:xfrm>
            <a:off x="2399261" y="2227818"/>
            <a:ext cx="1030454" cy="336527"/>
          </a:xfrm>
          <a:prstGeom prst="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FDC0D08-8032-4E96-9F1A-9F8A8B065C0F}"/>
              </a:ext>
            </a:extLst>
          </p:cNvPr>
          <p:cNvSpPr txBox="1"/>
          <p:nvPr/>
        </p:nvSpPr>
        <p:spPr>
          <a:xfrm>
            <a:off x="2324625" y="3444010"/>
            <a:ext cx="283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Di</a:t>
            </a:r>
            <a:r>
              <a:rPr lang="de-DE" sz="1600" dirty="0" err="1">
                <a:solidFill>
                  <a:schemeClr val="accent4"/>
                </a:solidFill>
              </a:rPr>
              <a:t>ol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BAECF3A-83E3-4C1B-964B-8D4BCD283EA3}"/>
              </a:ext>
            </a:extLst>
          </p:cNvPr>
          <p:cNvSpPr txBox="1"/>
          <p:nvPr/>
        </p:nvSpPr>
        <p:spPr>
          <a:xfrm>
            <a:off x="5062459" y="3429000"/>
            <a:ext cx="283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Di</a:t>
            </a:r>
            <a:r>
              <a:rPr lang="de-DE" sz="1600" dirty="0" err="1">
                <a:solidFill>
                  <a:schemeClr val="accent4"/>
                </a:solidFill>
              </a:rPr>
              <a:t>ol</a:t>
            </a:r>
            <a:endParaRPr lang="de-DE" sz="1600" dirty="0">
              <a:solidFill>
                <a:schemeClr val="accent4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487B2B2-5F1B-4BB7-9A6F-2CF3A65DDFAB}"/>
              </a:ext>
            </a:extLst>
          </p:cNvPr>
          <p:cNvSpPr/>
          <p:nvPr/>
        </p:nvSpPr>
        <p:spPr>
          <a:xfrm>
            <a:off x="1588174" y="2957847"/>
            <a:ext cx="568003" cy="369332"/>
          </a:xfrm>
          <a:prstGeom prst="rect">
            <a:avLst/>
          </a:prstGeom>
          <a:solidFill>
            <a:srgbClr val="FFC000">
              <a:alpha val="16863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5EBEDB9-1CBC-49A4-816D-641134097273}"/>
              </a:ext>
            </a:extLst>
          </p:cNvPr>
          <p:cNvSpPr/>
          <p:nvPr/>
        </p:nvSpPr>
        <p:spPr>
          <a:xfrm>
            <a:off x="2765043" y="2945939"/>
            <a:ext cx="568003" cy="369332"/>
          </a:xfrm>
          <a:prstGeom prst="rect">
            <a:avLst/>
          </a:prstGeom>
          <a:solidFill>
            <a:srgbClr val="FFC000">
              <a:alpha val="16863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04DE3DD-7D60-4CB0-ACA5-19D98B9BF04C}"/>
              </a:ext>
            </a:extLst>
          </p:cNvPr>
          <p:cNvSpPr/>
          <p:nvPr/>
        </p:nvSpPr>
        <p:spPr>
          <a:xfrm>
            <a:off x="4449891" y="2938719"/>
            <a:ext cx="568003" cy="369332"/>
          </a:xfrm>
          <a:prstGeom prst="rect">
            <a:avLst/>
          </a:prstGeom>
          <a:solidFill>
            <a:srgbClr val="FFC000">
              <a:alpha val="16863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E662320-F49E-4E0E-800A-45D18A920259}"/>
              </a:ext>
            </a:extLst>
          </p:cNvPr>
          <p:cNvSpPr/>
          <p:nvPr/>
        </p:nvSpPr>
        <p:spPr>
          <a:xfrm>
            <a:off x="5626688" y="2913153"/>
            <a:ext cx="568003" cy="369332"/>
          </a:xfrm>
          <a:prstGeom prst="rect">
            <a:avLst/>
          </a:prstGeom>
          <a:solidFill>
            <a:srgbClr val="FFC000">
              <a:alpha val="16863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9255899-3777-4916-BFEF-CFF782829757}"/>
              </a:ext>
            </a:extLst>
          </p:cNvPr>
          <p:cNvSpPr txBox="1"/>
          <p:nvPr/>
        </p:nvSpPr>
        <p:spPr>
          <a:xfrm>
            <a:off x="3785144" y="2567161"/>
            <a:ext cx="39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4F3C481-1201-4042-899D-5DAC33F41EA4}"/>
              </a:ext>
            </a:extLst>
          </p:cNvPr>
          <p:cNvCxnSpPr/>
          <p:nvPr/>
        </p:nvCxnSpPr>
        <p:spPr>
          <a:xfrm>
            <a:off x="3927566" y="3631474"/>
            <a:ext cx="0" cy="5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>
            <a:extLst>
              <a:ext uri="{FF2B5EF4-FFF2-40B4-BE49-F238E27FC236}">
                <a16:creationId xmlns:a16="http://schemas.microsoft.com/office/drawing/2014/main" id="{C8734569-CFB9-4367-8CC6-2FDE8877B6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073" y="4169259"/>
            <a:ext cx="6637269" cy="1184243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53F41E85-3066-4EE3-A33C-FF21323A3C8C}"/>
              </a:ext>
            </a:extLst>
          </p:cNvPr>
          <p:cNvSpPr/>
          <p:nvPr/>
        </p:nvSpPr>
        <p:spPr>
          <a:xfrm>
            <a:off x="2448629" y="4187523"/>
            <a:ext cx="1136419" cy="890421"/>
          </a:xfrm>
          <a:prstGeom prst="rect">
            <a:avLst/>
          </a:prstGeom>
          <a:solidFill>
            <a:srgbClr val="00B050">
              <a:alpha val="1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7BE0407-FCD9-439C-9447-FCD08CEC7B8D}"/>
              </a:ext>
            </a:extLst>
          </p:cNvPr>
          <p:cNvSpPr/>
          <p:nvPr/>
        </p:nvSpPr>
        <p:spPr>
          <a:xfrm>
            <a:off x="4528336" y="4211473"/>
            <a:ext cx="1136419" cy="890421"/>
          </a:xfrm>
          <a:prstGeom prst="rect">
            <a:avLst/>
          </a:prstGeom>
          <a:solidFill>
            <a:srgbClr val="00B050">
              <a:alpha val="1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63C2A89-04DD-45F0-BDA5-CEFBAFB65A04}"/>
              </a:ext>
            </a:extLst>
          </p:cNvPr>
          <p:cNvSpPr txBox="1"/>
          <p:nvPr/>
        </p:nvSpPr>
        <p:spPr>
          <a:xfrm>
            <a:off x="3414420" y="5614943"/>
            <a:ext cx="1456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Polyurethan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C62F2F4-B839-4653-AE97-322DD571F4AD}"/>
              </a:ext>
            </a:extLst>
          </p:cNvPr>
          <p:cNvSpPr txBox="1"/>
          <p:nvPr/>
        </p:nvSpPr>
        <p:spPr>
          <a:xfrm>
            <a:off x="2376982" y="5169504"/>
            <a:ext cx="18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Urethan</a:t>
            </a:r>
            <a:r>
              <a:rPr lang="de-DE" sz="1600" dirty="0"/>
              <a:t>-Gruppe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437361B5-875C-4803-9BF1-31B9064B98AE}"/>
              </a:ext>
            </a:extLst>
          </p:cNvPr>
          <p:cNvSpPr txBox="1"/>
          <p:nvPr/>
        </p:nvSpPr>
        <p:spPr>
          <a:xfrm>
            <a:off x="4411972" y="5168537"/>
            <a:ext cx="18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Urethan</a:t>
            </a:r>
            <a:r>
              <a:rPr lang="de-DE" sz="1600" dirty="0"/>
              <a:t>-Gruppe</a:t>
            </a:r>
          </a:p>
        </p:txBody>
      </p:sp>
    </p:spTree>
    <p:extLst>
      <p:ext uri="{BB962C8B-B14F-4D97-AF65-F5344CB8AC3E}">
        <p14:creationId xmlns:p14="http://schemas.microsoft.com/office/powerpoint/2010/main" val="248785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9" grpId="0" animBg="1"/>
      <p:bldP spid="60" grpId="0" animBg="1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B2A071A-C6A1-46DE-BD8D-990005912C22}"/>
              </a:ext>
            </a:extLst>
          </p:cNvPr>
          <p:cNvSpPr txBox="1"/>
          <p:nvPr/>
        </p:nvSpPr>
        <p:spPr>
          <a:xfrm>
            <a:off x="853440" y="50509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Aufschäumen durch Zusatz von Wasser zum Reaktionsgemisch: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08CC3B85-6045-44A1-BAC9-49565455F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118608"/>
              </p:ext>
            </p:extLst>
          </p:nvPr>
        </p:nvGraphicFramePr>
        <p:xfrm>
          <a:off x="1010925" y="1216025"/>
          <a:ext cx="1274077" cy="26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757080" imgH="156960" progId="ACD.ChemSketch.20">
                  <p:embed/>
                </p:oleObj>
              </mc:Choice>
              <mc:Fallback>
                <p:oleObj name="ChemSketch" r:id="rId2" imgW="757080" imgH="1569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0925" y="1216025"/>
                        <a:ext cx="1274077" cy="264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8E6D1710-1361-408C-B7FB-2F636F752EB5}"/>
              </a:ext>
            </a:extLst>
          </p:cNvPr>
          <p:cNvSpPr txBox="1"/>
          <p:nvPr/>
        </p:nvSpPr>
        <p:spPr>
          <a:xfrm>
            <a:off x="2490652" y="1151428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23387BD-9EF2-4193-9222-8FF2DAB4C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00420"/>
              </p:ext>
            </p:extLst>
          </p:nvPr>
        </p:nvGraphicFramePr>
        <p:xfrm>
          <a:off x="2883535" y="1111124"/>
          <a:ext cx="805024" cy="40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450000" imgH="228240" progId="ACD.ChemSketch.20">
                  <p:embed/>
                </p:oleObj>
              </mc:Choice>
              <mc:Fallback>
                <p:oleObj name="ChemSketch" r:id="rId4" imgW="450000" imgH="228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3535" y="1111124"/>
                        <a:ext cx="805024" cy="409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3E72D25-556E-44B5-9ACD-C65B1BA0E738}"/>
              </a:ext>
            </a:extLst>
          </p:cNvPr>
          <p:cNvCxnSpPr/>
          <p:nvPr/>
        </p:nvCxnSpPr>
        <p:spPr>
          <a:xfrm>
            <a:off x="3997234" y="1295791"/>
            <a:ext cx="57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8102E40D-DDDC-4C49-9198-A8BDE7725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31806"/>
              </p:ext>
            </p:extLst>
          </p:nvPr>
        </p:nvGraphicFramePr>
        <p:xfrm>
          <a:off x="4927173" y="1049621"/>
          <a:ext cx="712297" cy="6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399960" imgH="392400" progId="ACD.ChemSketch.20">
                  <p:embed/>
                </p:oleObj>
              </mc:Choice>
              <mc:Fallback>
                <p:oleObj name="ChemSketch" r:id="rId6" imgW="399960" imgH="3924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173" y="1049621"/>
                        <a:ext cx="712297" cy="69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7568B1DE-DB6B-4563-882F-3F333DA5CC09}"/>
              </a:ext>
            </a:extLst>
          </p:cNvPr>
          <p:cNvSpPr txBox="1"/>
          <p:nvPr/>
        </p:nvSpPr>
        <p:spPr>
          <a:xfrm>
            <a:off x="5865223" y="1214037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938091E0-646E-47C9-AAC2-93B83A5D1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91362"/>
              </p:ext>
            </p:extLst>
          </p:nvPr>
        </p:nvGraphicFramePr>
        <p:xfrm>
          <a:off x="6406746" y="1254422"/>
          <a:ext cx="994618" cy="28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8" imgW="514440" imgH="149760" progId="ACD.ChemSketch.20">
                  <p:embed/>
                </p:oleObj>
              </mc:Choice>
              <mc:Fallback>
                <p:oleObj name="ChemSketch" r:id="rId8" imgW="514440" imgH="1497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6746" y="1254422"/>
                        <a:ext cx="994618" cy="28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607D06C-7053-4943-8AC2-0FE4445891B6}"/>
              </a:ext>
            </a:extLst>
          </p:cNvPr>
          <p:cNvSpPr txBox="1"/>
          <p:nvPr/>
        </p:nvSpPr>
        <p:spPr>
          <a:xfrm>
            <a:off x="1216574" y="1747786"/>
            <a:ext cx="127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Isocyanat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B6BAAA7-3798-4E88-9BF9-07D7254DD7C1}"/>
              </a:ext>
            </a:extLst>
          </p:cNvPr>
          <p:cNvSpPr txBox="1"/>
          <p:nvPr/>
        </p:nvSpPr>
        <p:spPr>
          <a:xfrm>
            <a:off x="2770055" y="1747786"/>
            <a:ext cx="127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Wasser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06FC892-32AC-4E7C-A304-FC6760092C27}"/>
              </a:ext>
            </a:extLst>
          </p:cNvPr>
          <p:cNvSpPr txBox="1"/>
          <p:nvPr/>
        </p:nvSpPr>
        <p:spPr>
          <a:xfrm>
            <a:off x="5002431" y="1747786"/>
            <a:ext cx="127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Amin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471B14-0D03-43CD-AB24-7142E529C163}"/>
              </a:ext>
            </a:extLst>
          </p:cNvPr>
          <p:cNvSpPr txBox="1"/>
          <p:nvPr/>
        </p:nvSpPr>
        <p:spPr>
          <a:xfrm>
            <a:off x="6276509" y="1747786"/>
            <a:ext cx="167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Kohlenstoffdioxid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AECF245-E415-4B29-B464-7BB9F14435BB}"/>
              </a:ext>
            </a:extLst>
          </p:cNvPr>
          <p:cNvSpPr txBox="1"/>
          <p:nvPr/>
        </p:nvSpPr>
        <p:spPr>
          <a:xfrm>
            <a:off x="853440" y="2357240"/>
            <a:ext cx="894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Das entstehende Kohlenstoffdioxid bläht das Gemisch auf, so erhält man Schaumstoffe.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963A9BD-2A46-4A64-BE2B-AC9E5F593684}"/>
              </a:ext>
            </a:extLst>
          </p:cNvPr>
          <p:cNvSpPr txBox="1"/>
          <p:nvPr/>
        </p:nvSpPr>
        <p:spPr>
          <a:xfrm>
            <a:off x="941257" y="3831992"/>
            <a:ext cx="9135291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Merke</a:t>
            </a:r>
            <a:r>
              <a:rPr lang="de-DE" dirty="0"/>
              <a:t>: </a:t>
            </a:r>
          </a:p>
          <a:p>
            <a:r>
              <a:rPr lang="de-DE" dirty="0"/>
              <a:t>Polyurethane sind </a:t>
            </a:r>
            <a:r>
              <a:rPr lang="de-DE" b="1" dirty="0"/>
              <a:t>Polyaddukte</a:t>
            </a:r>
            <a:r>
              <a:rPr lang="de-DE" dirty="0"/>
              <a:t>. Sie werden aus Di- oder </a:t>
            </a:r>
            <a:r>
              <a:rPr lang="de-DE" dirty="0" err="1"/>
              <a:t>Triisocyanaten</a:t>
            </a:r>
            <a:r>
              <a:rPr lang="de-DE" dirty="0"/>
              <a:t> und mehrwertigen Alkoholen durch Polyaddition hergestellt. Auf diese Weise erhält man mit Urethan-Gruppen verknüpfte Polymere.</a:t>
            </a:r>
          </a:p>
          <a:p>
            <a:r>
              <a:rPr lang="de-DE" dirty="0"/>
              <a:t>Je nach Art der Kohlenwasserstoffketten in den Monomeren und Vernetzungsgrad können Hart- oder elastische Weichschäume hergestellt werden.   </a:t>
            </a:r>
          </a:p>
        </p:txBody>
      </p:sp>
    </p:spTree>
    <p:extLst>
      <p:ext uri="{BB962C8B-B14F-4D97-AF65-F5344CB8AC3E}">
        <p14:creationId xmlns:p14="http://schemas.microsoft.com/office/powerpoint/2010/main" val="318451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90B7F57-A5E5-4CB9-A48A-F19EF6D54F2F}"/>
              </a:ext>
            </a:extLst>
          </p:cNvPr>
          <p:cNvSpPr txBox="1"/>
          <p:nvPr/>
        </p:nvSpPr>
        <p:spPr>
          <a:xfrm>
            <a:off x="757645" y="165243"/>
            <a:ext cx="94139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Aufgaben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sz="1600" dirty="0"/>
              <a:t>1. Schau dir folgenden Film zur Herstellung und Verwendung von Polyurethan an und notiere dir Verwendungsmöglichkeiten und Bearbeitung von PU.</a:t>
            </a:r>
          </a:p>
          <a:p>
            <a:r>
              <a:rPr lang="de-DE" sz="1600" dirty="0">
                <a:hlinkClick r:id="rId2"/>
              </a:rPr>
              <a:t>https://www.youtube.com/watch?v=K5zqzZ0_dK4</a:t>
            </a:r>
            <a:endParaRPr lang="de-DE" sz="1600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810F81-D2B5-4C66-8E09-A521B4724EF0}"/>
              </a:ext>
            </a:extLst>
          </p:cNvPr>
          <p:cNvSpPr txBox="1"/>
          <p:nvPr/>
        </p:nvSpPr>
        <p:spPr>
          <a:xfrm>
            <a:off x="757645" y="1919569"/>
            <a:ext cx="1006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2. Formuliere die Reaktionsgleichung für die Additionsreaktion von Butan-1,4-diol und Toluol-2,6-diisocyanat. Zeichne einen Strukturformelausschnitt des Moleküls, der aus mindestens 4 Monomeren besteht. Markiere und bezeichne die Verknüpfungsstellen.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A2F16F-E51A-4262-B8D9-AACB64D62CA4}"/>
              </a:ext>
            </a:extLst>
          </p:cNvPr>
          <p:cNvSpPr txBox="1"/>
          <p:nvPr/>
        </p:nvSpPr>
        <p:spPr>
          <a:xfrm>
            <a:off x="757645" y="3968865"/>
            <a:ext cx="1068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3. </a:t>
            </a:r>
            <a:r>
              <a:rPr lang="de-DE" sz="1600" dirty="0" err="1"/>
              <a:t>Elastanfasern</a:t>
            </a:r>
            <a:r>
              <a:rPr lang="de-DE" sz="1600" dirty="0"/>
              <a:t> enthalten </a:t>
            </a:r>
            <a:r>
              <a:rPr lang="de-DE" sz="1600" dirty="0" err="1"/>
              <a:t>elastomere</a:t>
            </a:r>
            <a:r>
              <a:rPr lang="de-DE" sz="1600" dirty="0"/>
              <a:t> Polyurethane. Sie werden vor allem für Sportbekleidung eingesetzt.</a:t>
            </a:r>
          </a:p>
          <a:p>
            <a:r>
              <a:rPr lang="de-DE" sz="1600" dirty="0"/>
              <a:t>a. Beurteile die Eignung von </a:t>
            </a:r>
            <a:r>
              <a:rPr lang="de-DE" sz="1600" dirty="0" err="1"/>
              <a:t>Elasthanfasern</a:t>
            </a:r>
            <a:r>
              <a:rPr lang="de-DE" sz="1600" dirty="0"/>
              <a:t> gegenüber Fasern aus Naturkautschuk und Polyester (PES) anhand der Tabelle.</a:t>
            </a:r>
          </a:p>
          <a:p>
            <a:r>
              <a:rPr lang="de-DE" sz="1600" dirty="0"/>
              <a:t>b. Skizziere deine Vorstellung zum Aufbau der Fasern, mit denen sich die Unterschiede in der Elastizität erklären lassen. 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30C967A-A3FF-464B-BEEF-97FA4EE97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04107"/>
              </p:ext>
            </p:extLst>
          </p:nvPr>
        </p:nvGraphicFramePr>
        <p:xfrm>
          <a:off x="6649145" y="2693905"/>
          <a:ext cx="2364226" cy="861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1607400" imgH="585000" progId="ACD.ChemSketch.20">
                  <p:embed/>
                </p:oleObj>
              </mc:Choice>
              <mc:Fallback>
                <p:oleObj name="ChemSketch" r:id="rId3" imgW="1607400" imgH="5850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9145" y="2693905"/>
                        <a:ext cx="2364226" cy="861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FE6C0FA-64D1-41F2-8A01-9B720F16C667}"/>
              </a:ext>
            </a:extLst>
          </p:cNvPr>
          <p:cNvSpPr txBox="1"/>
          <p:nvPr/>
        </p:nvSpPr>
        <p:spPr>
          <a:xfrm>
            <a:off x="5464627" y="3240180"/>
            <a:ext cx="188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Toluol-2,6-diisocyanat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3DCBDC0-C5A4-4E23-A874-D779831F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40496"/>
              </p:ext>
            </p:extLst>
          </p:nvPr>
        </p:nvGraphicFramePr>
        <p:xfrm>
          <a:off x="2249225" y="5009890"/>
          <a:ext cx="6026331" cy="155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598">
                  <a:extLst>
                    <a:ext uri="{9D8B030D-6E8A-4147-A177-3AD203B41FA5}">
                      <a16:colId xmlns:a16="http://schemas.microsoft.com/office/drawing/2014/main" val="1403003150"/>
                    </a:ext>
                  </a:extLst>
                </a:gridCol>
                <a:gridCol w="1091330">
                  <a:extLst>
                    <a:ext uri="{9D8B030D-6E8A-4147-A177-3AD203B41FA5}">
                      <a16:colId xmlns:a16="http://schemas.microsoft.com/office/drawing/2014/main" val="271707771"/>
                    </a:ext>
                  </a:extLst>
                </a:gridCol>
                <a:gridCol w="1037437">
                  <a:extLst>
                    <a:ext uri="{9D8B030D-6E8A-4147-A177-3AD203B41FA5}">
                      <a16:colId xmlns:a16="http://schemas.microsoft.com/office/drawing/2014/main" val="3511757498"/>
                    </a:ext>
                  </a:extLst>
                </a:gridCol>
                <a:gridCol w="986966">
                  <a:extLst>
                    <a:ext uri="{9D8B030D-6E8A-4147-A177-3AD203B41FA5}">
                      <a16:colId xmlns:a16="http://schemas.microsoft.com/office/drawing/2014/main" val="155996528"/>
                    </a:ext>
                  </a:extLst>
                </a:gridCol>
              </a:tblGrid>
              <a:tr h="29788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Kautschuk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Elastan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427265"/>
                  </a:ext>
                </a:extLst>
              </a:tr>
              <a:tr h="280463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Dichte (g/cm</a:t>
                      </a:r>
                      <a:r>
                        <a:rPr lang="de-DE" sz="1400" baseline="30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³)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~ 0,91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~ 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~ 0,95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26852"/>
                  </a:ext>
                </a:extLst>
              </a:tr>
              <a:tr h="289171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Dehnbarkeit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520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48210"/>
                  </a:ext>
                </a:extLst>
              </a:tr>
              <a:tr h="331826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Reißfestigkeit in N pro Faser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0,0079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0,13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5609"/>
                  </a:ext>
                </a:extLst>
              </a:tr>
              <a:tr h="296092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Elastizitätsverlust nach … Dehnungen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&lt;80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&gt;300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&lt;10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93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54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F481FCD-4276-4615-9949-EC9348E6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34" y="722257"/>
            <a:ext cx="6981266" cy="125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304F29E-F9D1-4AC8-9FD1-E47AECE6C266}"/>
              </a:ext>
            </a:extLst>
          </p:cNvPr>
          <p:cNvSpPr/>
          <p:nvPr/>
        </p:nvSpPr>
        <p:spPr>
          <a:xfrm>
            <a:off x="6525473" y="704149"/>
            <a:ext cx="814812" cy="8620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189CCD-77E9-426B-8D8E-5D3F65B317CC}"/>
              </a:ext>
            </a:extLst>
          </p:cNvPr>
          <p:cNvSpPr/>
          <p:nvPr/>
        </p:nvSpPr>
        <p:spPr>
          <a:xfrm>
            <a:off x="8126428" y="740361"/>
            <a:ext cx="814812" cy="8620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F2AD2F-F7B7-4D05-86CF-D809E876BC5E}"/>
              </a:ext>
            </a:extLst>
          </p:cNvPr>
          <p:cNvSpPr/>
          <p:nvPr/>
        </p:nvSpPr>
        <p:spPr>
          <a:xfrm>
            <a:off x="9547821" y="766017"/>
            <a:ext cx="814812" cy="8620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A6B45D-A712-4846-B9CF-964A559FD1C8}"/>
              </a:ext>
            </a:extLst>
          </p:cNvPr>
          <p:cNvSpPr txBox="1"/>
          <p:nvPr/>
        </p:nvSpPr>
        <p:spPr>
          <a:xfrm>
            <a:off x="6371565" y="1304600"/>
            <a:ext cx="81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5D58E-977B-42CB-8A69-1B14A1407976}"/>
              </a:ext>
            </a:extLst>
          </p:cNvPr>
          <p:cNvSpPr txBox="1"/>
          <p:nvPr/>
        </p:nvSpPr>
        <p:spPr>
          <a:xfrm>
            <a:off x="9368740" y="1340812"/>
            <a:ext cx="81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60D579-8B5F-4316-B996-5079C6E6EFC0}"/>
              </a:ext>
            </a:extLst>
          </p:cNvPr>
          <p:cNvSpPr txBox="1"/>
          <p:nvPr/>
        </p:nvSpPr>
        <p:spPr>
          <a:xfrm>
            <a:off x="276130" y="387445"/>
            <a:ext cx="5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845FF9-E50C-47E0-A72E-1A1B8A342924}"/>
              </a:ext>
            </a:extLst>
          </p:cNvPr>
          <p:cNvSpPr txBox="1"/>
          <p:nvPr/>
        </p:nvSpPr>
        <p:spPr>
          <a:xfrm>
            <a:off x="276130" y="2308703"/>
            <a:ext cx="1099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de-DE" b="1" dirty="0"/>
              <a:t>3a</a:t>
            </a:r>
            <a:r>
              <a:rPr lang="de-DE" dirty="0"/>
              <a:t>. 	</a:t>
            </a:r>
            <a:r>
              <a:rPr lang="de-DE" dirty="0" err="1"/>
              <a:t>Elastanfasern</a:t>
            </a:r>
            <a:r>
              <a:rPr lang="de-DE" dirty="0"/>
              <a:t> weisen im Gegensatz zu Kautschuk oder PES eine höhere Dehnbarkeit auf und ihre Elastizität ist dauerhafter. Des weiteren ist die Reißfestigkeit von </a:t>
            </a:r>
            <a:r>
              <a:rPr lang="de-DE" dirty="0" err="1"/>
              <a:t>Elastan</a:t>
            </a:r>
            <a:r>
              <a:rPr lang="de-DE" dirty="0"/>
              <a:t> nahezu genauso groß wie die von PES. </a:t>
            </a:r>
            <a:r>
              <a:rPr lang="de-DE" dirty="0" err="1"/>
              <a:t>Elastan</a:t>
            </a:r>
            <a:r>
              <a:rPr lang="de-DE" dirty="0"/>
              <a:t> ist demnach günstiger für Sportbekleidung als Kautschuk- oder PES-Fasern.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823DE5-5B5A-4A57-BCE4-5DF9E8495284}"/>
              </a:ext>
            </a:extLst>
          </p:cNvPr>
          <p:cNvSpPr txBox="1"/>
          <p:nvPr/>
        </p:nvSpPr>
        <p:spPr>
          <a:xfrm>
            <a:off x="276130" y="3549090"/>
            <a:ext cx="5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3b.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3F4FE74-BCD7-4187-899A-17497D843639}"/>
              </a:ext>
            </a:extLst>
          </p:cNvPr>
          <p:cNvSpPr txBox="1"/>
          <p:nvPr/>
        </p:nvSpPr>
        <p:spPr>
          <a:xfrm>
            <a:off x="4576526" y="4968625"/>
            <a:ext cx="2417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/>
              <a:t>Elastan</a:t>
            </a:r>
            <a:endParaRPr lang="de-DE" sz="1400" b="1" u="sng" dirty="0"/>
          </a:p>
          <a:p>
            <a:r>
              <a:rPr lang="de-DE" sz="1400" dirty="0"/>
              <a:t>Höchste Dichte, höchste Dehnbarkeit, hohe Reißfestigkeit</a:t>
            </a:r>
          </a:p>
          <a:p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Weitmaschig vernetzt, kaum kristalline Bereiche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8F1FC9F-B747-40B0-A7BF-B8F21B88BE32}"/>
              </a:ext>
            </a:extLst>
          </p:cNvPr>
          <p:cNvSpPr txBox="1"/>
          <p:nvPr/>
        </p:nvSpPr>
        <p:spPr>
          <a:xfrm>
            <a:off x="1109048" y="4968624"/>
            <a:ext cx="2417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/>
              <a:t>Kautschuk</a:t>
            </a:r>
          </a:p>
          <a:p>
            <a:r>
              <a:rPr lang="de-DE" sz="1400" dirty="0"/>
              <a:t>Geringere  Dichte, geringere Dehnbarkeit, sehr geringe Reißfestigkeit</a:t>
            </a:r>
          </a:p>
          <a:p>
            <a:r>
              <a:rPr lang="de-DE" sz="1400" dirty="0">
                <a:sym typeface="Wingdings" panose="05000000000000000000" pitchFamily="2" charset="2"/>
              </a:rPr>
              <a:t> Sehr w</a:t>
            </a:r>
            <a:r>
              <a:rPr lang="de-DE" sz="1400" dirty="0"/>
              <a:t>eitmaschig vernetzt, mehr kristalline Bereiche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B9C8A06-5EDD-47C0-8172-8797F6B03A76}"/>
              </a:ext>
            </a:extLst>
          </p:cNvPr>
          <p:cNvSpPr txBox="1"/>
          <p:nvPr/>
        </p:nvSpPr>
        <p:spPr>
          <a:xfrm>
            <a:off x="7790506" y="4968624"/>
            <a:ext cx="2697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/>
              <a:t>Polyester</a:t>
            </a:r>
          </a:p>
          <a:p>
            <a:r>
              <a:rPr lang="de-DE" sz="1400" dirty="0"/>
              <a:t>Mittlere Dichte, sehr geringe Dehnbarkeit, hohe Reißfestigkeit</a:t>
            </a:r>
          </a:p>
          <a:p>
            <a:r>
              <a:rPr lang="de-DE" sz="1400" dirty="0">
                <a:sym typeface="Wingdings" panose="05000000000000000000" pitchFamily="2" charset="2"/>
              </a:rPr>
              <a:t> keine Vernetzungen, hoher Anteil kristalliner Bereiche </a:t>
            </a:r>
            <a:endParaRPr lang="de-DE" sz="1400" dirty="0"/>
          </a:p>
        </p:txBody>
      </p:sp>
      <p:graphicFrame>
        <p:nvGraphicFramePr>
          <p:cNvPr id="46" name="Objekt 45">
            <a:extLst>
              <a:ext uri="{FF2B5EF4-FFF2-40B4-BE49-F238E27FC236}">
                <a16:creationId xmlns:a16="http://schemas.microsoft.com/office/drawing/2014/main" id="{D931743C-BD46-44C1-BB0B-E348110CD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06618"/>
              </p:ext>
            </p:extLst>
          </p:nvPr>
        </p:nvGraphicFramePr>
        <p:xfrm>
          <a:off x="405758" y="995675"/>
          <a:ext cx="2102052" cy="8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1500120" imgH="585000" progId="ACD.ChemSketch.20">
                  <p:embed/>
                </p:oleObj>
              </mc:Choice>
              <mc:Fallback>
                <p:oleObj name="ChemSketch" r:id="rId3" imgW="1500120" imgH="5850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758" y="995675"/>
                        <a:ext cx="2102052" cy="8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E6E94AB4-A06B-421D-952E-5C81DC8A64B0}"/>
              </a:ext>
            </a:extLst>
          </p:cNvPr>
          <p:cNvSpPr txBox="1"/>
          <p:nvPr/>
        </p:nvSpPr>
        <p:spPr>
          <a:xfrm>
            <a:off x="2539435" y="1058002"/>
            <a:ext cx="1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B2460CE-2C25-4112-867F-5C63AD23E070}"/>
              </a:ext>
            </a:extLst>
          </p:cNvPr>
          <p:cNvSpPr txBox="1"/>
          <p:nvPr/>
        </p:nvSpPr>
        <p:spPr>
          <a:xfrm>
            <a:off x="79633" y="1053011"/>
            <a:ext cx="1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5386C5B-DB5E-4F5E-A12B-6BD09421C165}"/>
              </a:ext>
            </a:extLst>
          </p:cNvPr>
          <p:cNvSpPr txBox="1"/>
          <p:nvPr/>
        </p:nvSpPr>
        <p:spPr>
          <a:xfrm>
            <a:off x="2851926" y="1056073"/>
            <a:ext cx="1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graphicFrame>
        <p:nvGraphicFramePr>
          <p:cNvPr id="50" name="Objekt 49">
            <a:extLst>
              <a:ext uri="{FF2B5EF4-FFF2-40B4-BE49-F238E27FC236}">
                <a16:creationId xmlns:a16="http://schemas.microsoft.com/office/drawing/2014/main" id="{D32B40CF-8BB7-4DC7-B14E-B11288137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98990"/>
              </p:ext>
            </p:extLst>
          </p:nvPr>
        </p:nvGraphicFramePr>
        <p:xfrm>
          <a:off x="3150271" y="1147153"/>
          <a:ext cx="1181592" cy="43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5" imgW="750240" imgH="278280" progId="ACD.ChemSketch.20">
                  <p:embed/>
                </p:oleObj>
              </mc:Choice>
              <mc:Fallback>
                <p:oleObj name="ChemSketch" r:id="rId5" imgW="750240" imgH="2782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0271" y="1147153"/>
                        <a:ext cx="1181592" cy="43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0C61502-D7DD-4874-B5E7-99544F8CF254}"/>
              </a:ext>
            </a:extLst>
          </p:cNvPr>
          <p:cNvCxnSpPr>
            <a:cxnSpLocks/>
          </p:cNvCxnSpPr>
          <p:nvPr/>
        </p:nvCxnSpPr>
        <p:spPr>
          <a:xfrm flipV="1">
            <a:off x="4577138" y="1246277"/>
            <a:ext cx="579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ckige Klammer links 53">
            <a:extLst>
              <a:ext uri="{FF2B5EF4-FFF2-40B4-BE49-F238E27FC236}">
                <a16:creationId xmlns:a16="http://schemas.microsoft.com/office/drawing/2014/main" id="{67FBE713-57F8-41AF-A8C2-69C14FF70812}"/>
              </a:ext>
            </a:extLst>
          </p:cNvPr>
          <p:cNvSpPr/>
          <p:nvPr/>
        </p:nvSpPr>
        <p:spPr>
          <a:xfrm>
            <a:off x="6735778" y="633743"/>
            <a:ext cx="91013" cy="11698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ckige Klammer rechts 54">
            <a:extLst>
              <a:ext uri="{FF2B5EF4-FFF2-40B4-BE49-F238E27FC236}">
                <a16:creationId xmlns:a16="http://schemas.microsoft.com/office/drawing/2014/main" id="{4BD8F40E-E2AC-461C-8FF3-4750EDD6D091}"/>
              </a:ext>
            </a:extLst>
          </p:cNvPr>
          <p:cNvSpPr/>
          <p:nvPr/>
        </p:nvSpPr>
        <p:spPr>
          <a:xfrm>
            <a:off x="9405802" y="631720"/>
            <a:ext cx="81481" cy="121191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C403816-F8AE-4A08-83AE-DBAC2AF6540D}"/>
              </a:ext>
            </a:extLst>
          </p:cNvPr>
          <p:cNvSpPr txBox="1"/>
          <p:nvPr/>
        </p:nvSpPr>
        <p:spPr>
          <a:xfrm>
            <a:off x="9481348" y="1629027"/>
            <a:ext cx="30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EC0DAE1-91B6-4831-8009-FDF8467EF6E4}"/>
              </a:ext>
            </a:extLst>
          </p:cNvPr>
          <p:cNvGrpSpPr/>
          <p:nvPr/>
        </p:nvGrpSpPr>
        <p:grpSpPr>
          <a:xfrm>
            <a:off x="1088035" y="3684329"/>
            <a:ext cx="2164565" cy="1105650"/>
            <a:chOff x="881743" y="670882"/>
            <a:chExt cx="5072743" cy="1419753"/>
          </a:xfrm>
        </p:grpSpPr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01A2E88F-8ECB-4237-9269-725C7E860688}"/>
                </a:ext>
              </a:extLst>
            </p:cNvPr>
            <p:cNvSpPr/>
            <p:nvPr/>
          </p:nvSpPr>
          <p:spPr>
            <a:xfrm>
              <a:off x="881743" y="827314"/>
              <a:ext cx="2601686" cy="675716"/>
            </a:xfrm>
            <a:custGeom>
              <a:avLst/>
              <a:gdLst>
                <a:gd name="connsiteX0" fmla="*/ 0 w 2601686"/>
                <a:gd name="connsiteY0" fmla="*/ 370115 h 675716"/>
                <a:gd name="connsiteX1" fmla="*/ 54428 w 2601686"/>
                <a:gd name="connsiteY1" fmla="*/ 337457 h 675716"/>
                <a:gd name="connsiteX2" fmla="*/ 97971 w 2601686"/>
                <a:gd name="connsiteY2" fmla="*/ 315686 h 675716"/>
                <a:gd name="connsiteX3" fmla="*/ 119743 w 2601686"/>
                <a:gd name="connsiteY3" fmla="*/ 293915 h 675716"/>
                <a:gd name="connsiteX4" fmla="*/ 228600 w 2601686"/>
                <a:gd name="connsiteY4" fmla="*/ 304800 h 675716"/>
                <a:gd name="connsiteX5" fmla="*/ 272143 w 2601686"/>
                <a:gd name="connsiteY5" fmla="*/ 326572 h 675716"/>
                <a:gd name="connsiteX6" fmla="*/ 304800 w 2601686"/>
                <a:gd name="connsiteY6" fmla="*/ 337457 h 675716"/>
                <a:gd name="connsiteX7" fmla="*/ 370114 w 2601686"/>
                <a:gd name="connsiteY7" fmla="*/ 381000 h 675716"/>
                <a:gd name="connsiteX8" fmla="*/ 402771 w 2601686"/>
                <a:gd name="connsiteY8" fmla="*/ 446315 h 675716"/>
                <a:gd name="connsiteX9" fmla="*/ 424543 w 2601686"/>
                <a:gd name="connsiteY9" fmla="*/ 468086 h 675716"/>
                <a:gd name="connsiteX10" fmla="*/ 446314 w 2601686"/>
                <a:gd name="connsiteY10" fmla="*/ 500743 h 675716"/>
                <a:gd name="connsiteX11" fmla="*/ 522514 w 2601686"/>
                <a:gd name="connsiteY11" fmla="*/ 533400 h 675716"/>
                <a:gd name="connsiteX12" fmla="*/ 631371 w 2601686"/>
                <a:gd name="connsiteY12" fmla="*/ 522515 h 675716"/>
                <a:gd name="connsiteX13" fmla="*/ 685800 w 2601686"/>
                <a:gd name="connsiteY13" fmla="*/ 457200 h 675716"/>
                <a:gd name="connsiteX14" fmla="*/ 707571 w 2601686"/>
                <a:gd name="connsiteY14" fmla="*/ 391886 h 675716"/>
                <a:gd name="connsiteX15" fmla="*/ 718457 w 2601686"/>
                <a:gd name="connsiteY15" fmla="*/ 359229 h 675716"/>
                <a:gd name="connsiteX16" fmla="*/ 740228 w 2601686"/>
                <a:gd name="connsiteY16" fmla="*/ 283029 h 675716"/>
                <a:gd name="connsiteX17" fmla="*/ 729343 w 2601686"/>
                <a:gd name="connsiteY17" fmla="*/ 76200 h 675716"/>
                <a:gd name="connsiteX18" fmla="*/ 707571 w 2601686"/>
                <a:gd name="connsiteY18" fmla="*/ 32657 h 675716"/>
                <a:gd name="connsiteX19" fmla="*/ 631371 w 2601686"/>
                <a:gd name="connsiteY19" fmla="*/ 0 h 675716"/>
                <a:gd name="connsiteX20" fmla="*/ 576943 w 2601686"/>
                <a:gd name="connsiteY20" fmla="*/ 21772 h 675716"/>
                <a:gd name="connsiteX21" fmla="*/ 544286 w 2601686"/>
                <a:gd name="connsiteY21" fmla="*/ 32657 h 675716"/>
                <a:gd name="connsiteX22" fmla="*/ 522514 w 2601686"/>
                <a:gd name="connsiteY22" fmla="*/ 54429 h 675716"/>
                <a:gd name="connsiteX23" fmla="*/ 489857 w 2601686"/>
                <a:gd name="connsiteY23" fmla="*/ 76200 h 675716"/>
                <a:gd name="connsiteX24" fmla="*/ 468086 w 2601686"/>
                <a:gd name="connsiteY24" fmla="*/ 152400 h 675716"/>
                <a:gd name="connsiteX25" fmla="*/ 478971 w 2601686"/>
                <a:gd name="connsiteY25" fmla="*/ 228600 h 675716"/>
                <a:gd name="connsiteX26" fmla="*/ 500743 w 2601686"/>
                <a:gd name="connsiteY26" fmla="*/ 261257 h 675716"/>
                <a:gd name="connsiteX27" fmla="*/ 587828 w 2601686"/>
                <a:gd name="connsiteY27" fmla="*/ 326572 h 675716"/>
                <a:gd name="connsiteX28" fmla="*/ 653143 w 2601686"/>
                <a:gd name="connsiteY28" fmla="*/ 359229 h 675716"/>
                <a:gd name="connsiteX29" fmla="*/ 729343 w 2601686"/>
                <a:gd name="connsiteY29" fmla="*/ 402772 h 675716"/>
                <a:gd name="connsiteX30" fmla="*/ 783771 w 2601686"/>
                <a:gd name="connsiteY30" fmla="*/ 413657 h 675716"/>
                <a:gd name="connsiteX31" fmla="*/ 816428 w 2601686"/>
                <a:gd name="connsiteY31" fmla="*/ 424543 h 675716"/>
                <a:gd name="connsiteX32" fmla="*/ 979714 w 2601686"/>
                <a:gd name="connsiteY32" fmla="*/ 457200 h 675716"/>
                <a:gd name="connsiteX33" fmla="*/ 1099457 w 2601686"/>
                <a:gd name="connsiteY33" fmla="*/ 522515 h 675716"/>
                <a:gd name="connsiteX34" fmla="*/ 1143000 w 2601686"/>
                <a:gd name="connsiteY34" fmla="*/ 544286 h 675716"/>
                <a:gd name="connsiteX35" fmla="*/ 1164771 w 2601686"/>
                <a:gd name="connsiteY35" fmla="*/ 576943 h 675716"/>
                <a:gd name="connsiteX36" fmla="*/ 1153886 w 2601686"/>
                <a:gd name="connsiteY36" fmla="*/ 631372 h 675716"/>
                <a:gd name="connsiteX37" fmla="*/ 957943 w 2601686"/>
                <a:gd name="connsiteY37" fmla="*/ 674915 h 675716"/>
                <a:gd name="connsiteX38" fmla="*/ 696686 w 2601686"/>
                <a:gd name="connsiteY38" fmla="*/ 653143 h 675716"/>
                <a:gd name="connsiteX39" fmla="*/ 653143 w 2601686"/>
                <a:gd name="connsiteY39" fmla="*/ 642257 h 675716"/>
                <a:gd name="connsiteX40" fmla="*/ 587828 w 2601686"/>
                <a:gd name="connsiteY40" fmla="*/ 587829 h 675716"/>
                <a:gd name="connsiteX41" fmla="*/ 522514 w 2601686"/>
                <a:gd name="connsiteY41" fmla="*/ 522515 h 675716"/>
                <a:gd name="connsiteX42" fmla="*/ 511628 w 2601686"/>
                <a:gd name="connsiteY42" fmla="*/ 413657 h 675716"/>
                <a:gd name="connsiteX43" fmla="*/ 533400 w 2601686"/>
                <a:gd name="connsiteY43" fmla="*/ 391886 h 675716"/>
                <a:gd name="connsiteX44" fmla="*/ 587828 w 2601686"/>
                <a:gd name="connsiteY44" fmla="*/ 381000 h 675716"/>
                <a:gd name="connsiteX45" fmla="*/ 925286 w 2601686"/>
                <a:gd name="connsiteY45" fmla="*/ 391886 h 675716"/>
                <a:gd name="connsiteX46" fmla="*/ 968828 w 2601686"/>
                <a:gd name="connsiteY46" fmla="*/ 413657 h 675716"/>
                <a:gd name="connsiteX47" fmla="*/ 1001486 w 2601686"/>
                <a:gd name="connsiteY47" fmla="*/ 424543 h 675716"/>
                <a:gd name="connsiteX48" fmla="*/ 1665514 w 2601686"/>
                <a:gd name="connsiteY48" fmla="*/ 413657 h 675716"/>
                <a:gd name="connsiteX49" fmla="*/ 1915886 w 2601686"/>
                <a:gd name="connsiteY49" fmla="*/ 402772 h 675716"/>
                <a:gd name="connsiteX50" fmla="*/ 2373086 w 2601686"/>
                <a:gd name="connsiteY50" fmla="*/ 391886 h 675716"/>
                <a:gd name="connsiteX51" fmla="*/ 2601686 w 2601686"/>
                <a:gd name="connsiteY51" fmla="*/ 381000 h 67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01686" h="675716">
                  <a:moveTo>
                    <a:pt x="0" y="370115"/>
                  </a:moveTo>
                  <a:cubicBezTo>
                    <a:pt x="18143" y="359229"/>
                    <a:pt x="35933" y="347732"/>
                    <a:pt x="54428" y="337457"/>
                  </a:cubicBezTo>
                  <a:cubicBezTo>
                    <a:pt x="68613" y="329576"/>
                    <a:pt x="84469" y="324687"/>
                    <a:pt x="97971" y="315686"/>
                  </a:cubicBezTo>
                  <a:cubicBezTo>
                    <a:pt x="106511" y="309993"/>
                    <a:pt x="112486" y="301172"/>
                    <a:pt x="119743" y="293915"/>
                  </a:cubicBezTo>
                  <a:cubicBezTo>
                    <a:pt x="156029" y="297543"/>
                    <a:pt x="192943" y="297159"/>
                    <a:pt x="228600" y="304800"/>
                  </a:cubicBezTo>
                  <a:cubicBezTo>
                    <a:pt x="244467" y="308200"/>
                    <a:pt x="257227" y="320180"/>
                    <a:pt x="272143" y="326572"/>
                  </a:cubicBezTo>
                  <a:cubicBezTo>
                    <a:pt x="282690" y="331092"/>
                    <a:pt x="293914" y="333829"/>
                    <a:pt x="304800" y="337457"/>
                  </a:cubicBezTo>
                  <a:cubicBezTo>
                    <a:pt x="326571" y="351971"/>
                    <a:pt x="361839" y="356177"/>
                    <a:pt x="370114" y="381000"/>
                  </a:cubicBezTo>
                  <a:cubicBezTo>
                    <a:pt x="381611" y="415490"/>
                    <a:pt x="378656" y="416171"/>
                    <a:pt x="402771" y="446315"/>
                  </a:cubicBezTo>
                  <a:cubicBezTo>
                    <a:pt x="409182" y="454329"/>
                    <a:pt x="418132" y="460072"/>
                    <a:pt x="424543" y="468086"/>
                  </a:cubicBezTo>
                  <a:cubicBezTo>
                    <a:pt x="432716" y="478302"/>
                    <a:pt x="436264" y="492367"/>
                    <a:pt x="446314" y="500743"/>
                  </a:cubicBezTo>
                  <a:cubicBezTo>
                    <a:pt x="464252" y="515691"/>
                    <a:pt x="499824" y="525837"/>
                    <a:pt x="522514" y="533400"/>
                  </a:cubicBezTo>
                  <a:cubicBezTo>
                    <a:pt x="558800" y="529772"/>
                    <a:pt x="596517" y="533239"/>
                    <a:pt x="631371" y="522515"/>
                  </a:cubicBezTo>
                  <a:cubicBezTo>
                    <a:pt x="644567" y="518455"/>
                    <a:pt x="679888" y="470501"/>
                    <a:pt x="685800" y="457200"/>
                  </a:cubicBezTo>
                  <a:cubicBezTo>
                    <a:pt x="695121" y="436229"/>
                    <a:pt x="700314" y="413657"/>
                    <a:pt x="707571" y="391886"/>
                  </a:cubicBezTo>
                  <a:cubicBezTo>
                    <a:pt x="711200" y="381000"/>
                    <a:pt x="715674" y="370361"/>
                    <a:pt x="718457" y="359229"/>
                  </a:cubicBezTo>
                  <a:cubicBezTo>
                    <a:pt x="732126" y="304554"/>
                    <a:pt x="724612" y="329879"/>
                    <a:pt x="740228" y="283029"/>
                  </a:cubicBezTo>
                  <a:cubicBezTo>
                    <a:pt x="736600" y="214086"/>
                    <a:pt x="738272" y="144659"/>
                    <a:pt x="729343" y="76200"/>
                  </a:cubicBezTo>
                  <a:cubicBezTo>
                    <a:pt x="727244" y="60109"/>
                    <a:pt x="719046" y="44132"/>
                    <a:pt x="707571" y="32657"/>
                  </a:cubicBezTo>
                  <a:cubicBezTo>
                    <a:pt x="694121" y="19207"/>
                    <a:pt x="650887" y="6505"/>
                    <a:pt x="631371" y="0"/>
                  </a:cubicBezTo>
                  <a:cubicBezTo>
                    <a:pt x="613228" y="7257"/>
                    <a:pt x="595239" y="14911"/>
                    <a:pt x="576943" y="21772"/>
                  </a:cubicBezTo>
                  <a:cubicBezTo>
                    <a:pt x="566199" y="25801"/>
                    <a:pt x="554125" y="26754"/>
                    <a:pt x="544286" y="32657"/>
                  </a:cubicBezTo>
                  <a:cubicBezTo>
                    <a:pt x="535485" y="37937"/>
                    <a:pt x="530528" y="48018"/>
                    <a:pt x="522514" y="54429"/>
                  </a:cubicBezTo>
                  <a:cubicBezTo>
                    <a:pt x="512298" y="62602"/>
                    <a:pt x="500743" y="68943"/>
                    <a:pt x="489857" y="76200"/>
                  </a:cubicBezTo>
                  <a:cubicBezTo>
                    <a:pt x="484723" y="91603"/>
                    <a:pt x="468086" y="138727"/>
                    <a:pt x="468086" y="152400"/>
                  </a:cubicBezTo>
                  <a:cubicBezTo>
                    <a:pt x="468086" y="178058"/>
                    <a:pt x="471598" y="204024"/>
                    <a:pt x="478971" y="228600"/>
                  </a:cubicBezTo>
                  <a:cubicBezTo>
                    <a:pt x="482730" y="241131"/>
                    <a:pt x="492229" y="251324"/>
                    <a:pt x="500743" y="261257"/>
                  </a:cubicBezTo>
                  <a:cubicBezTo>
                    <a:pt x="563520" y="334496"/>
                    <a:pt x="519792" y="281214"/>
                    <a:pt x="587828" y="326572"/>
                  </a:cubicBezTo>
                  <a:cubicBezTo>
                    <a:pt x="646056" y="365391"/>
                    <a:pt x="561921" y="336423"/>
                    <a:pt x="653143" y="359229"/>
                  </a:cubicBezTo>
                  <a:cubicBezTo>
                    <a:pt x="678543" y="373743"/>
                    <a:pt x="702339" y="391520"/>
                    <a:pt x="729343" y="402772"/>
                  </a:cubicBezTo>
                  <a:cubicBezTo>
                    <a:pt x="746422" y="409888"/>
                    <a:pt x="765821" y="409170"/>
                    <a:pt x="783771" y="413657"/>
                  </a:cubicBezTo>
                  <a:cubicBezTo>
                    <a:pt x="794903" y="416440"/>
                    <a:pt x="805176" y="422293"/>
                    <a:pt x="816428" y="424543"/>
                  </a:cubicBezTo>
                  <a:cubicBezTo>
                    <a:pt x="993870" y="460032"/>
                    <a:pt x="895952" y="429281"/>
                    <a:pt x="979714" y="457200"/>
                  </a:cubicBezTo>
                  <a:cubicBezTo>
                    <a:pt x="1039374" y="496975"/>
                    <a:pt x="1000671" y="473123"/>
                    <a:pt x="1099457" y="522515"/>
                  </a:cubicBezTo>
                  <a:lnTo>
                    <a:pt x="1143000" y="544286"/>
                  </a:lnTo>
                  <a:cubicBezTo>
                    <a:pt x="1150257" y="555172"/>
                    <a:pt x="1163148" y="563961"/>
                    <a:pt x="1164771" y="576943"/>
                  </a:cubicBezTo>
                  <a:cubicBezTo>
                    <a:pt x="1167066" y="595302"/>
                    <a:pt x="1163692" y="615682"/>
                    <a:pt x="1153886" y="631372"/>
                  </a:cubicBezTo>
                  <a:cubicBezTo>
                    <a:pt x="1116470" y="691239"/>
                    <a:pt x="996868" y="672135"/>
                    <a:pt x="957943" y="674915"/>
                  </a:cubicBezTo>
                  <a:cubicBezTo>
                    <a:pt x="870857" y="667658"/>
                    <a:pt x="783576" y="662453"/>
                    <a:pt x="696686" y="653143"/>
                  </a:cubicBezTo>
                  <a:cubicBezTo>
                    <a:pt x="681810" y="651549"/>
                    <a:pt x="666894" y="648150"/>
                    <a:pt x="653143" y="642257"/>
                  </a:cubicBezTo>
                  <a:cubicBezTo>
                    <a:pt x="619758" y="627949"/>
                    <a:pt x="615521" y="610906"/>
                    <a:pt x="587828" y="587829"/>
                  </a:cubicBezTo>
                  <a:cubicBezTo>
                    <a:pt x="524160" y="534772"/>
                    <a:pt x="585092" y="605951"/>
                    <a:pt x="522514" y="522515"/>
                  </a:cubicBezTo>
                  <a:cubicBezTo>
                    <a:pt x="506107" y="473293"/>
                    <a:pt x="488596" y="459720"/>
                    <a:pt x="511628" y="413657"/>
                  </a:cubicBezTo>
                  <a:cubicBezTo>
                    <a:pt x="516218" y="404477"/>
                    <a:pt x="523967" y="395929"/>
                    <a:pt x="533400" y="391886"/>
                  </a:cubicBezTo>
                  <a:cubicBezTo>
                    <a:pt x="550406" y="384598"/>
                    <a:pt x="569685" y="384629"/>
                    <a:pt x="587828" y="381000"/>
                  </a:cubicBezTo>
                  <a:cubicBezTo>
                    <a:pt x="700314" y="384629"/>
                    <a:pt x="813153" y="382275"/>
                    <a:pt x="925286" y="391886"/>
                  </a:cubicBezTo>
                  <a:cubicBezTo>
                    <a:pt x="941454" y="393272"/>
                    <a:pt x="953913" y="407265"/>
                    <a:pt x="968828" y="413657"/>
                  </a:cubicBezTo>
                  <a:cubicBezTo>
                    <a:pt x="979375" y="418177"/>
                    <a:pt x="990600" y="420914"/>
                    <a:pt x="1001486" y="424543"/>
                  </a:cubicBezTo>
                  <a:lnTo>
                    <a:pt x="1665514" y="413657"/>
                  </a:lnTo>
                  <a:cubicBezTo>
                    <a:pt x="1749027" y="411669"/>
                    <a:pt x="1832389" y="405341"/>
                    <a:pt x="1915886" y="402772"/>
                  </a:cubicBezTo>
                  <a:lnTo>
                    <a:pt x="2373086" y="391886"/>
                  </a:lnTo>
                  <a:cubicBezTo>
                    <a:pt x="2536259" y="378288"/>
                    <a:pt x="2460020" y="381000"/>
                    <a:pt x="2601686" y="3810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43F6E257-2641-421D-80B9-74850F13A3B1}"/>
                </a:ext>
              </a:extLst>
            </p:cNvPr>
            <p:cNvSpPr/>
            <p:nvPr/>
          </p:nvSpPr>
          <p:spPr>
            <a:xfrm>
              <a:off x="947057" y="1440692"/>
              <a:ext cx="2917372" cy="240488"/>
            </a:xfrm>
            <a:custGeom>
              <a:avLst/>
              <a:gdLst>
                <a:gd name="connsiteX0" fmla="*/ 0 w 2917372"/>
                <a:gd name="connsiteY0" fmla="*/ 224822 h 240488"/>
                <a:gd name="connsiteX1" fmla="*/ 228600 w 2917372"/>
                <a:gd name="connsiteY1" fmla="*/ 235708 h 240488"/>
                <a:gd name="connsiteX2" fmla="*/ 566057 w 2917372"/>
                <a:gd name="connsiteY2" fmla="*/ 213937 h 240488"/>
                <a:gd name="connsiteX3" fmla="*/ 598714 w 2917372"/>
                <a:gd name="connsiteY3" fmla="*/ 192165 h 240488"/>
                <a:gd name="connsiteX4" fmla="*/ 653143 w 2917372"/>
                <a:gd name="connsiteY4" fmla="*/ 181279 h 240488"/>
                <a:gd name="connsiteX5" fmla="*/ 783772 w 2917372"/>
                <a:gd name="connsiteY5" fmla="*/ 159508 h 240488"/>
                <a:gd name="connsiteX6" fmla="*/ 947057 w 2917372"/>
                <a:gd name="connsiteY6" fmla="*/ 115965 h 240488"/>
                <a:gd name="connsiteX7" fmla="*/ 1055914 w 2917372"/>
                <a:gd name="connsiteY7" fmla="*/ 94194 h 240488"/>
                <a:gd name="connsiteX8" fmla="*/ 1099457 w 2917372"/>
                <a:gd name="connsiteY8" fmla="*/ 83308 h 240488"/>
                <a:gd name="connsiteX9" fmla="*/ 1164772 w 2917372"/>
                <a:gd name="connsiteY9" fmla="*/ 72422 h 240488"/>
                <a:gd name="connsiteX10" fmla="*/ 1251857 w 2917372"/>
                <a:gd name="connsiteY10" fmla="*/ 50651 h 240488"/>
                <a:gd name="connsiteX11" fmla="*/ 1295400 w 2917372"/>
                <a:gd name="connsiteY11" fmla="*/ 39765 h 240488"/>
                <a:gd name="connsiteX12" fmla="*/ 1328057 w 2917372"/>
                <a:gd name="connsiteY12" fmla="*/ 28879 h 240488"/>
                <a:gd name="connsiteX13" fmla="*/ 1404257 w 2917372"/>
                <a:gd name="connsiteY13" fmla="*/ 17994 h 240488"/>
                <a:gd name="connsiteX14" fmla="*/ 1632857 w 2917372"/>
                <a:gd name="connsiteY14" fmla="*/ 17994 h 240488"/>
                <a:gd name="connsiteX15" fmla="*/ 1698172 w 2917372"/>
                <a:gd name="connsiteY15" fmla="*/ 28879 h 240488"/>
                <a:gd name="connsiteX16" fmla="*/ 2917372 w 2917372"/>
                <a:gd name="connsiteY16" fmla="*/ 28879 h 24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17372" h="240488">
                  <a:moveTo>
                    <a:pt x="0" y="224822"/>
                  </a:moveTo>
                  <a:cubicBezTo>
                    <a:pt x="76200" y="228451"/>
                    <a:pt x="152314" y="235708"/>
                    <a:pt x="228600" y="235708"/>
                  </a:cubicBezTo>
                  <a:cubicBezTo>
                    <a:pt x="510978" y="235708"/>
                    <a:pt x="440777" y="255695"/>
                    <a:pt x="566057" y="213937"/>
                  </a:cubicBezTo>
                  <a:cubicBezTo>
                    <a:pt x="576943" y="206680"/>
                    <a:pt x="586464" y="196759"/>
                    <a:pt x="598714" y="192165"/>
                  </a:cubicBezTo>
                  <a:cubicBezTo>
                    <a:pt x="616038" y="185668"/>
                    <a:pt x="635193" y="185766"/>
                    <a:pt x="653143" y="181279"/>
                  </a:cubicBezTo>
                  <a:cubicBezTo>
                    <a:pt x="755265" y="155749"/>
                    <a:pt x="564739" y="183845"/>
                    <a:pt x="783772" y="159508"/>
                  </a:cubicBezTo>
                  <a:cubicBezTo>
                    <a:pt x="895093" y="114980"/>
                    <a:pt x="776364" y="158639"/>
                    <a:pt x="947057" y="115965"/>
                  </a:cubicBezTo>
                  <a:cubicBezTo>
                    <a:pt x="1048197" y="90679"/>
                    <a:pt x="922461" y="120884"/>
                    <a:pt x="1055914" y="94194"/>
                  </a:cubicBezTo>
                  <a:cubicBezTo>
                    <a:pt x="1070585" y="91260"/>
                    <a:pt x="1084786" y="86242"/>
                    <a:pt x="1099457" y="83308"/>
                  </a:cubicBezTo>
                  <a:cubicBezTo>
                    <a:pt x="1121100" y="78979"/>
                    <a:pt x="1143190" y="77047"/>
                    <a:pt x="1164772" y="72422"/>
                  </a:cubicBezTo>
                  <a:cubicBezTo>
                    <a:pt x="1194030" y="66153"/>
                    <a:pt x="1222829" y="57908"/>
                    <a:pt x="1251857" y="50651"/>
                  </a:cubicBezTo>
                  <a:cubicBezTo>
                    <a:pt x="1266371" y="47022"/>
                    <a:pt x="1281207" y="44496"/>
                    <a:pt x="1295400" y="39765"/>
                  </a:cubicBezTo>
                  <a:cubicBezTo>
                    <a:pt x="1306286" y="36136"/>
                    <a:pt x="1316805" y="31129"/>
                    <a:pt x="1328057" y="28879"/>
                  </a:cubicBezTo>
                  <a:cubicBezTo>
                    <a:pt x="1353217" y="23847"/>
                    <a:pt x="1378857" y="21622"/>
                    <a:pt x="1404257" y="17994"/>
                  </a:cubicBezTo>
                  <a:cubicBezTo>
                    <a:pt x="1496547" y="-12770"/>
                    <a:pt x="1439282" y="1863"/>
                    <a:pt x="1632857" y="17994"/>
                  </a:cubicBezTo>
                  <a:cubicBezTo>
                    <a:pt x="1654853" y="19827"/>
                    <a:pt x="1676101" y="28692"/>
                    <a:pt x="1698172" y="28879"/>
                  </a:cubicBezTo>
                  <a:lnTo>
                    <a:pt x="2917372" y="28879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635A88BD-7923-4D5E-8F71-F1D61969B070}"/>
                </a:ext>
              </a:extLst>
            </p:cNvPr>
            <p:cNvSpPr/>
            <p:nvPr/>
          </p:nvSpPr>
          <p:spPr>
            <a:xfrm>
              <a:off x="1088571" y="1687286"/>
              <a:ext cx="3113315" cy="403349"/>
            </a:xfrm>
            <a:custGeom>
              <a:avLst/>
              <a:gdLst>
                <a:gd name="connsiteX0" fmla="*/ 0 w 3113315"/>
                <a:gd name="connsiteY0" fmla="*/ 250371 h 403349"/>
                <a:gd name="connsiteX1" fmla="*/ 87086 w 3113315"/>
                <a:gd name="connsiteY1" fmla="*/ 326571 h 403349"/>
                <a:gd name="connsiteX2" fmla="*/ 174172 w 3113315"/>
                <a:gd name="connsiteY2" fmla="*/ 348343 h 403349"/>
                <a:gd name="connsiteX3" fmla="*/ 326572 w 3113315"/>
                <a:gd name="connsiteY3" fmla="*/ 337457 h 403349"/>
                <a:gd name="connsiteX4" fmla="*/ 359229 w 3113315"/>
                <a:gd name="connsiteY4" fmla="*/ 326571 h 403349"/>
                <a:gd name="connsiteX5" fmla="*/ 489858 w 3113315"/>
                <a:gd name="connsiteY5" fmla="*/ 304800 h 403349"/>
                <a:gd name="connsiteX6" fmla="*/ 816429 w 3113315"/>
                <a:gd name="connsiteY6" fmla="*/ 272143 h 403349"/>
                <a:gd name="connsiteX7" fmla="*/ 1001486 w 3113315"/>
                <a:gd name="connsiteY7" fmla="*/ 261257 h 403349"/>
                <a:gd name="connsiteX8" fmla="*/ 1295400 w 3113315"/>
                <a:gd name="connsiteY8" fmla="*/ 272143 h 403349"/>
                <a:gd name="connsiteX9" fmla="*/ 1328058 w 3113315"/>
                <a:gd name="connsiteY9" fmla="*/ 293914 h 403349"/>
                <a:gd name="connsiteX10" fmla="*/ 1349829 w 3113315"/>
                <a:gd name="connsiteY10" fmla="*/ 359228 h 403349"/>
                <a:gd name="connsiteX11" fmla="*/ 1240972 w 3113315"/>
                <a:gd name="connsiteY11" fmla="*/ 381000 h 403349"/>
                <a:gd name="connsiteX12" fmla="*/ 1153886 w 3113315"/>
                <a:gd name="connsiteY12" fmla="*/ 337457 h 403349"/>
                <a:gd name="connsiteX13" fmla="*/ 1110343 w 3113315"/>
                <a:gd name="connsiteY13" fmla="*/ 283028 h 403349"/>
                <a:gd name="connsiteX14" fmla="*/ 1077686 w 3113315"/>
                <a:gd name="connsiteY14" fmla="*/ 206828 h 403349"/>
                <a:gd name="connsiteX15" fmla="*/ 1077686 w 3113315"/>
                <a:gd name="connsiteY15" fmla="*/ 54428 h 403349"/>
                <a:gd name="connsiteX16" fmla="*/ 1132115 w 3113315"/>
                <a:gd name="connsiteY16" fmla="*/ 21771 h 403349"/>
                <a:gd name="connsiteX17" fmla="*/ 1230086 w 3113315"/>
                <a:gd name="connsiteY17" fmla="*/ 0 h 403349"/>
                <a:gd name="connsiteX18" fmla="*/ 1578429 w 3113315"/>
                <a:gd name="connsiteY18" fmla="*/ 10885 h 403349"/>
                <a:gd name="connsiteX19" fmla="*/ 1621972 w 3113315"/>
                <a:gd name="connsiteY19" fmla="*/ 32657 h 403349"/>
                <a:gd name="connsiteX20" fmla="*/ 1676400 w 3113315"/>
                <a:gd name="connsiteY20" fmla="*/ 43543 h 403349"/>
                <a:gd name="connsiteX21" fmla="*/ 1741715 w 3113315"/>
                <a:gd name="connsiteY21" fmla="*/ 97971 h 403349"/>
                <a:gd name="connsiteX22" fmla="*/ 1774372 w 3113315"/>
                <a:gd name="connsiteY22" fmla="*/ 119743 h 403349"/>
                <a:gd name="connsiteX23" fmla="*/ 1807029 w 3113315"/>
                <a:gd name="connsiteY23" fmla="*/ 130628 h 403349"/>
                <a:gd name="connsiteX24" fmla="*/ 1850572 w 3113315"/>
                <a:gd name="connsiteY24" fmla="*/ 152400 h 403349"/>
                <a:gd name="connsiteX25" fmla="*/ 1883229 w 3113315"/>
                <a:gd name="connsiteY25" fmla="*/ 174171 h 403349"/>
                <a:gd name="connsiteX26" fmla="*/ 1926772 w 3113315"/>
                <a:gd name="connsiteY26" fmla="*/ 185057 h 403349"/>
                <a:gd name="connsiteX27" fmla="*/ 2013858 w 3113315"/>
                <a:gd name="connsiteY27" fmla="*/ 206828 h 403349"/>
                <a:gd name="connsiteX28" fmla="*/ 2253343 w 3113315"/>
                <a:gd name="connsiteY28" fmla="*/ 195943 h 403349"/>
                <a:gd name="connsiteX29" fmla="*/ 2242458 w 3113315"/>
                <a:gd name="connsiteY29" fmla="*/ 108857 h 403349"/>
                <a:gd name="connsiteX30" fmla="*/ 2220686 w 3113315"/>
                <a:gd name="connsiteY30" fmla="*/ 87085 h 403349"/>
                <a:gd name="connsiteX31" fmla="*/ 2133600 w 3113315"/>
                <a:gd name="connsiteY31" fmla="*/ 43543 h 403349"/>
                <a:gd name="connsiteX32" fmla="*/ 2090058 w 3113315"/>
                <a:gd name="connsiteY32" fmla="*/ 21771 h 403349"/>
                <a:gd name="connsiteX33" fmla="*/ 2002972 w 3113315"/>
                <a:gd name="connsiteY33" fmla="*/ 0 h 403349"/>
                <a:gd name="connsiteX34" fmla="*/ 1774372 w 3113315"/>
                <a:gd name="connsiteY34" fmla="*/ 10885 h 403349"/>
                <a:gd name="connsiteX35" fmla="*/ 1730829 w 3113315"/>
                <a:gd name="connsiteY35" fmla="*/ 21771 h 403349"/>
                <a:gd name="connsiteX36" fmla="*/ 1676400 w 3113315"/>
                <a:gd name="connsiteY36" fmla="*/ 54428 h 403349"/>
                <a:gd name="connsiteX37" fmla="*/ 1611086 w 3113315"/>
                <a:gd name="connsiteY37" fmla="*/ 97971 h 403349"/>
                <a:gd name="connsiteX38" fmla="*/ 1578429 w 3113315"/>
                <a:gd name="connsiteY38" fmla="*/ 119743 h 403349"/>
                <a:gd name="connsiteX39" fmla="*/ 1545772 w 3113315"/>
                <a:gd name="connsiteY39" fmla="*/ 185057 h 403349"/>
                <a:gd name="connsiteX40" fmla="*/ 1600200 w 3113315"/>
                <a:gd name="connsiteY40" fmla="*/ 206828 h 403349"/>
                <a:gd name="connsiteX41" fmla="*/ 1621972 w 3113315"/>
                <a:gd name="connsiteY41" fmla="*/ 239485 h 403349"/>
                <a:gd name="connsiteX42" fmla="*/ 2002972 w 3113315"/>
                <a:gd name="connsiteY42" fmla="*/ 239485 h 403349"/>
                <a:gd name="connsiteX43" fmla="*/ 2133600 w 3113315"/>
                <a:gd name="connsiteY43" fmla="*/ 217714 h 403349"/>
                <a:gd name="connsiteX44" fmla="*/ 2177143 w 3113315"/>
                <a:gd name="connsiteY44" fmla="*/ 206828 h 403349"/>
                <a:gd name="connsiteX45" fmla="*/ 2275115 w 3113315"/>
                <a:gd name="connsiteY45" fmla="*/ 195943 h 403349"/>
                <a:gd name="connsiteX46" fmla="*/ 2329543 w 3113315"/>
                <a:gd name="connsiteY46" fmla="*/ 185057 h 403349"/>
                <a:gd name="connsiteX47" fmla="*/ 2525486 w 3113315"/>
                <a:gd name="connsiteY47" fmla="*/ 174171 h 403349"/>
                <a:gd name="connsiteX48" fmla="*/ 2601686 w 3113315"/>
                <a:gd name="connsiteY48" fmla="*/ 163285 h 403349"/>
                <a:gd name="connsiteX49" fmla="*/ 2743200 w 3113315"/>
                <a:gd name="connsiteY49" fmla="*/ 141514 h 403349"/>
                <a:gd name="connsiteX50" fmla="*/ 2884715 w 3113315"/>
                <a:gd name="connsiteY50" fmla="*/ 130628 h 403349"/>
                <a:gd name="connsiteX51" fmla="*/ 2982686 w 3113315"/>
                <a:gd name="connsiteY51" fmla="*/ 119743 h 403349"/>
                <a:gd name="connsiteX52" fmla="*/ 3113315 w 3113315"/>
                <a:gd name="connsiteY52" fmla="*/ 119743 h 40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113315" h="403349">
                  <a:moveTo>
                    <a:pt x="0" y="250371"/>
                  </a:moveTo>
                  <a:cubicBezTo>
                    <a:pt x="13246" y="263617"/>
                    <a:pt x="58796" y="316284"/>
                    <a:pt x="87086" y="326571"/>
                  </a:cubicBezTo>
                  <a:cubicBezTo>
                    <a:pt x="115207" y="336797"/>
                    <a:pt x="174172" y="348343"/>
                    <a:pt x="174172" y="348343"/>
                  </a:cubicBezTo>
                  <a:cubicBezTo>
                    <a:pt x="224972" y="344714"/>
                    <a:pt x="275991" y="343408"/>
                    <a:pt x="326572" y="337457"/>
                  </a:cubicBezTo>
                  <a:cubicBezTo>
                    <a:pt x="337968" y="336116"/>
                    <a:pt x="347977" y="328821"/>
                    <a:pt x="359229" y="326571"/>
                  </a:cubicBezTo>
                  <a:cubicBezTo>
                    <a:pt x="402515" y="317914"/>
                    <a:pt x="446315" y="312057"/>
                    <a:pt x="489858" y="304800"/>
                  </a:cubicBezTo>
                  <a:cubicBezTo>
                    <a:pt x="639731" y="254841"/>
                    <a:pt x="525137" y="286352"/>
                    <a:pt x="816429" y="272143"/>
                  </a:cubicBezTo>
                  <a:cubicBezTo>
                    <a:pt x="878148" y="269132"/>
                    <a:pt x="939800" y="264886"/>
                    <a:pt x="1001486" y="261257"/>
                  </a:cubicBezTo>
                  <a:cubicBezTo>
                    <a:pt x="1099457" y="264886"/>
                    <a:pt x="1197848" y="262388"/>
                    <a:pt x="1295400" y="272143"/>
                  </a:cubicBezTo>
                  <a:cubicBezTo>
                    <a:pt x="1308418" y="273445"/>
                    <a:pt x="1321124" y="282820"/>
                    <a:pt x="1328058" y="293914"/>
                  </a:cubicBezTo>
                  <a:cubicBezTo>
                    <a:pt x="1340221" y="313375"/>
                    <a:pt x="1349829" y="359228"/>
                    <a:pt x="1349829" y="359228"/>
                  </a:cubicBezTo>
                  <a:cubicBezTo>
                    <a:pt x="1330674" y="416691"/>
                    <a:pt x="1344271" y="411382"/>
                    <a:pt x="1240972" y="381000"/>
                  </a:cubicBezTo>
                  <a:cubicBezTo>
                    <a:pt x="1209836" y="371842"/>
                    <a:pt x="1153886" y="337457"/>
                    <a:pt x="1153886" y="337457"/>
                  </a:cubicBezTo>
                  <a:cubicBezTo>
                    <a:pt x="1136331" y="319901"/>
                    <a:pt x="1120641" y="307056"/>
                    <a:pt x="1110343" y="283028"/>
                  </a:cubicBezTo>
                  <a:cubicBezTo>
                    <a:pt x="1068167" y="184616"/>
                    <a:pt x="1132346" y="288815"/>
                    <a:pt x="1077686" y="206828"/>
                  </a:cubicBezTo>
                  <a:cubicBezTo>
                    <a:pt x="1067636" y="156580"/>
                    <a:pt x="1051827" y="106145"/>
                    <a:pt x="1077686" y="54428"/>
                  </a:cubicBezTo>
                  <a:cubicBezTo>
                    <a:pt x="1087148" y="35504"/>
                    <a:pt x="1112780" y="30364"/>
                    <a:pt x="1132115" y="21771"/>
                  </a:cubicBezTo>
                  <a:cubicBezTo>
                    <a:pt x="1144697" y="16179"/>
                    <a:pt x="1221474" y="1722"/>
                    <a:pt x="1230086" y="0"/>
                  </a:cubicBezTo>
                  <a:cubicBezTo>
                    <a:pt x="1346200" y="3628"/>
                    <a:pt x="1462659" y="1238"/>
                    <a:pt x="1578429" y="10885"/>
                  </a:cubicBezTo>
                  <a:cubicBezTo>
                    <a:pt x="1594601" y="12233"/>
                    <a:pt x="1606577" y="27525"/>
                    <a:pt x="1621972" y="32657"/>
                  </a:cubicBezTo>
                  <a:cubicBezTo>
                    <a:pt x="1639524" y="38508"/>
                    <a:pt x="1658257" y="39914"/>
                    <a:pt x="1676400" y="43543"/>
                  </a:cubicBezTo>
                  <a:cubicBezTo>
                    <a:pt x="1707342" y="74484"/>
                    <a:pt x="1696430" y="65624"/>
                    <a:pt x="1741715" y="97971"/>
                  </a:cubicBezTo>
                  <a:cubicBezTo>
                    <a:pt x="1752361" y="105575"/>
                    <a:pt x="1762670" y="113892"/>
                    <a:pt x="1774372" y="119743"/>
                  </a:cubicBezTo>
                  <a:cubicBezTo>
                    <a:pt x="1784635" y="124875"/>
                    <a:pt x="1796482" y="126108"/>
                    <a:pt x="1807029" y="130628"/>
                  </a:cubicBezTo>
                  <a:cubicBezTo>
                    <a:pt x="1821945" y="137020"/>
                    <a:pt x="1836483" y="144349"/>
                    <a:pt x="1850572" y="152400"/>
                  </a:cubicBezTo>
                  <a:cubicBezTo>
                    <a:pt x="1861931" y="158891"/>
                    <a:pt x="1871204" y="169017"/>
                    <a:pt x="1883229" y="174171"/>
                  </a:cubicBezTo>
                  <a:cubicBezTo>
                    <a:pt x="1896980" y="180064"/>
                    <a:pt x="1912167" y="181811"/>
                    <a:pt x="1926772" y="185057"/>
                  </a:cubicBezTo>
                  <a:cubicBezTo>
                    <a:pt x="2005592" y="202573"/>
                    <a:pt x="1955498" y="187376"/>
                    <a:pt x="2013858" y="206828"/>
                  </a:cubicBezTo>
                  <a:cubicBezTo>
                    <a:pt x="2093686" y="203200"/>
                    <a:pt x="2179893" y="227421"/>
                    <a:pt x="2253343" y="195943"/>
                  </a:cubicBezTo>
                  <a:cubicBezTo>
                    <a:pt x="2280232" y="184419"/>
                    <a:pt x="2250864" y="136878"/>
                    <a:pt x="2242458" y="108857"/>
                  </a:cubicBezTo>
                  <a:cubicBezTo>
                    <a:pt x="2239509" y="99026"/>
                    <a:pt x="2228571" y="93655"/>
                    <a:pt x="2220686" y="87085"/>
                  </a:cubicBezTo>
                  <a:cubicBezTo>
                    <a:pt x="2173105" y="47434"/>
                    <a:pt x="2188205" y="57193"/>
                    <a:pt x="2133600" y="43543"/>
                  </a:cubicBezTo>
                  <a:cubicBezTo>
                    <a:pt x="2119086" y="36286"/>
                    <a:pt x="2104973" y="28163"/>
                    <a:pt x="2090058" y="21771"/>
                  </a:cubicBezTo>
                  <a:cubicBezTo>
                    <a:pt x="2060769" y="9218"/>
                    <a:pt x="2034919" y="6389"/>
                    <a:pt x="2002972" y="0"/>
                  </a:cubicBezTo>
                  <a:cubicBezTo>
                    <a:pt x="1926772" y="3628"/>
                    <a:pt x="1850415" y="4802"/>
                    <a:pt x="1774372" y="10885"/>
                  </a:cubicBezTo>
                  <a:cubicBezTo>
                    <a:pt x="1759459" y="12078"/>
                    <a:pt x="1744210" y="15080"/>
                    <a:pt x="1730829" y="21771"/>
                  </a:cubicBezTo>
                  <a:cubicBezTo>
                    <a:pt x="1611309" y="81533"/>
                    <a:pt x="1819011" y="6895"/>
                    <a:pt x="1676400" y="54428"/>
                  </a:cubicBezTo>
                  <a:lnTo>
                    <a:pt x="1611086" y="97971"/>
                  </a:lnTo>
                  <a:lnTo>
                    <a:pt x="1578429" y="119743"/>
                  </a:lnTo>
                  <a:cubicBezTo>
                    <a:pt x="1576764" y="122240"/>
                    <a:pt x="1537578" y="174815"/>
                    <a:pt x="1545772" y="185057"/>
                  </a:cubicBezTo>
                  <a:cubicBezTo>
                    <a:pt x="1557979" y="200315"/>
                    <a:pt x="1582057" y="199571"/>
                    <a:pt x="1600200" y="206828"/>
                  </a:cubicBezTo>
                  <a:cubicBezTo>
                    <a:pt x="1607457" y="217714"/>
                    <a:pt x="1609392" y="235891"/>
                    <a:pt x="1621972" y="239485"/>
                  </a:cubicBezTo>
                  <a:cubicBezTo>
                    <a:pt x="1704363" y="263025"/>
                    <a:pt x="1960328" y="241339"/>
                    <a:pt x="2002972" y="239485"/>
                  </a:cubicBezTo>
                  <a:cubicBezTo>
                    <a:pt x="2066592" y="230397"/>
                    <a:pt x="2076292" y="230450"/>
                    <a:pt x="2133600" y="217714"/>
                  </a:cubicBezTo>
                  <a:cubicBezTo>
                    <a:pt x="2148205" y="214468"/>
                    <a:pt x="2162356" y="209103"/>
                    <a:pt x="2177143" y="206828"/>
                  </a:cubicBezTo>
                  <a:cubicBezTo>
                    <a:pt x="2209619" y="201832"/>
                    <a:pt x="2242587" y="200590"/>
                    <a:pt x="2275115" y="195943"/>
                  </a:cubicBezTo>
                  <a:cubicBezTo>
                    <a:pt x="2293431" y="193326"/>
                    <a:pt x="2311111" y="186660"/>
                    <a:pt x="2329543" y="185057"/>
                  </a:cubicBezTo>
                  <a:cubicBezTo>
                    <a:pt x="2394712" y="179390"/>
                    <a:pt x="2460172" y="177800"/>
                    <a:pt x="2525486" y="174171"/>
                  </a:cubicBezTo>
                  <a:cubicBezTo>
                    <a:pt x="2550886" y="170542"/>
                    <a:pt x="2576377" y="167503"/>
                    <a:pt x="2601686" y="163285"/>
                  </a:cubicBezTo>
                  <a:cubicBezTo>
                    <a:pt x="2695788" y="147602"/>
                    <a:pt x="2620385" y="153211"/>
                    <a:pt x="2743200" y="141514"/>
                  </a:cubicBezTo>
                  <a:cubicBezTo>
                    <a:pt x="2790298" y="137028"/>
                    <a:pt x="2837598" y="134911"/>
                    <a:pt x="2884715" y="130628"/>
                  </a:cubicBezTo>
                  <a:cubicBezTo>
                    <a:pt x="2917438" y="127653"/>
                    <a:pt x="2949865" y="121306"/>
                    <a:pt x="2982686" y="119743"/>
                  </a:cubicBezTo>
                  <a:cubicBezTo>
                    <a:pt x="3026180" y="117672"/>
                    <a:pt x="3069772" y="119743"/>
                    <a:pt x="3113315" y="11974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53A63C80-41B2-4E5B-8B3F-4431A3C79F79}"/>
                </a:ext>
              </a:extLst>
            </p:cNvPr>
            <p:cNvSpPr/>
            <p:nvPr/>
          </p:nvSpPr>
          <p:spPr>
            <a:xfrm>
              <a:off x="2079171" y="670882"/>
              <a:ext cx="2862943" cy="472118"/>
            </a:xfrm>
            <a:custGeom>
              <a:avLst/>
              <a:gdLst>
                <a:gd name="connsiteX0" fmla="*/ 0 w 2862943"/>
                <a:gd name="connsiteY0" fmla="*/ 406804 h 472118"/>
                <a:gd name="connsiteX1" fmla="*/ 65315 w 2862943"/>
                <a:gd name="connsiteY1" fmla="*/ 417689 h 472118"/>
                <a:gd name="connsiteX2" fmla="*/ 772886 w 2862943"/>
                <a:gd name="connsiteY2" fmla="*/ 439461 h 472118"/>
                <a:gd name="connsiteX3" fmla="*/ 827315 w 2862943"/>
                <a:gd name="connsiteY3" fmla="*/ 450347 h 472118"/>
                <a:gd name="connsiteX4" fmla="*/ 1023258 w 2862943"/>
                <a:gd name="connsiteY4" fmla="*/ 472118 h 472118"/>
                <a:gd name="connsiteX5" fmla="*/ 1415143 w 2862943"/>
                <a:gd name="connsiteY5" fmla="*/ 461232 h 472118"/>
                <a:gd name="connsiteX6" fmla="*/ 1676400 w 2862943"/>
                <a:gd name="connsiteY6" fmla="*/ 439461 h 472118"/>
                <a:gd name="connsiteX7" fmla="*/ 1850572 w 2862943"/>
                <a:gd name="connsiteY7" fmla="*/ 428575 h 472118"/>
                <a:gd name="connsiteX8" fmla="*/ 1926772 w 2862943"/>
                <a:gd name="connsiteY8" fmla="*/ 406804 h 472118"/>
                <a:gd name="connsiteX9" fmla="*/ 1992086 w 2862943"/>
                <a:gd name="connsiteY9" fmla="*/ 330604 h 472118"/>
                <a:gd name="connsiteX10" fmla="*/ 2002972 w 2862943"/>
                <a:gd name="connsiteY10" fmla="*/ 297947 h 472118"/>
                <a:gd name="connsiteX11" fmla="*/ 1992086 w 2862943"/>
                <a:gd name="connsiteY11" fmla="*/ 221747 h 472118"/>
                <a:gd name="connsiteX12" fmla="*/ 1948543 w 2862943"/>
                <a:gd name="connsiteY12" fmla="*/ 178204 h 472118"/>
                <a:gd name="connsiteX13" fmla="*/ 1894115 w 2862943"/>
                <a:gd name="connsiteY13" fmla="*/ 145547 h 472118"/>
                <a:gd name="connsiteX14" fmla="*/ 1861458 w 2862943"/>
                <a:gd name="connsiteY14" fmla="*/ 123775 h 472118"/>
                <a:gd name="connsiteX15" fmla="*/ 1817915 w 2862943"/>
                <a:gd name="connsiteY15" fmla="*/ 112889 h 472118"/>
                <a:gd name="connsiteX16" fmla="*/ 1752600 w 2862943"/>
                <a:gd name="connsiteY16" fmla="*/ 91118 h 472118"/>
                <a:gd name="connsiteX17" fmla="*/ 1709058 w 2862943"/>
                <a:gd name="connsiteY17" fmla="*/ 80232 h 472118"/>
                <a:gd name="connsiteX18" fmla="*/ 1665515 w 2862943"/>
                <a:gd name="connsiteY18" fmla="*/ 58461 h 472118"/>
                <a:gd name="connsiteX19" fmla="*/ 1578429 w 2862943"/>
                <a:gd name="connsiteY19" fmla="*/ 47575 h 472118"/>
                <a:gd name="connsiteX20" fmla="*/ 1436915 w 2862943"/>
                <a:gd name="connsiteY20" fmla="*/ 14918 h 472118"/>
                <a:gd name="connsiteX21" fmla="*/ 1382486 w 2862943"/>
                <a:gd name="connsiteY21" fmla="*/ 4032 h 472118"/>
                <a:gd name="connsiteX22" fmla="*/ 1175658 w 2862943"/>
                <a:gd name="connsiteY22" fmla="*/ 14918 h 472118"/>
                <a:gd name="connsiteX23" fmla="*/ 1186543 w 2862943"/>
                <a:gd name="connsiteY23" fmla="*/ 91118 h 472118"/>
                <a:gd name="connsiteX24" fmla="*/ 1219200 w 2862943"/>
                <a:gd name="connsiteY24" fmla="*/ 102004 h 472118"/>
                <a:gd name="connsiteX25" fmla="*/ 1338943 w 2862943"/>
                <a:gd name="connsiteY25" fmla="*/ 167318 h 472118"/>
                <a:gd name="connsiteX26" fmla="*/ 1447800 w 2862943"/>
                <a:gd name="connsiteY26" fmla="*/ 178204 h 472118"/>
                <a:gd name="connsiteX27" fmla="*/ 1959429 w 2862943"/>
                <a:gd name="connsiteY27" fmla="*/ 167318 h 472118"/>
                <a:gd name="connsiteX28" fmla="*/ 2525486 w 2862943"/>
                <a:gd name="connsiteY28" fmla="*/ 189089 h 472118"/>
                <a:gd name="connsiteX29" fmla="*/ 2645229 w 2862943"/>
                <a:gd name="connsiteY29" fmla="*/ 221747 h 472118"/>
                <a:gd name="connsiteX30" fmla="*/ 2732315 w 2862943"/>
                <a:gd name="connsiteY30" fmla="*/ 265289 h 472118"/>
                <a:gd name="connsiteX31" fmla="*/ 2819400 w 2862943"/>
                <a:gd name="connsiteY31" fmla="*/ 308832 h 472118"/>
                <a:gd name="connsiteX32" fmla="*/ 2862943 w 2862943"/>
                <a:gd name="connsiteY32" fmla="*/ 330604 h 4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62943" h="472118">
                  <a:moveTo>
                    <a:pt x="0" y="406804"/>
                  </a:moveTo>
                  <a:cubicBezTo>
                    <a:pt x="21772" y="410432"/>
                    <a:pt x="43378" y="415252"/>
                    <a:pt x="65315" y="417689"/>
                  </a:cubicBezTo>
                  <a:cubicBezTo>
                    <a:pt x="290581" y="442718"/>
                    <a:pt x="579474" y="435812"/>
                    <a:pt x="772886" y="439461"/>
                  </a:cubicBezTo>
                  <a:cubicBezTo>
                    <a:pt x="791029" y="443090"/>
                    <a:pt x="808968" y="447954"/>
                    <a:pt x="827315" y="450347"/>
                  </a:cubicBezTo>
                  <a:cubicBezTo>
                    <a:pt x="892479" y="458847"/>
                    <a:pt x="1023258" y="472118"/>
                    <a:pt x="1023258" y="472118"/>
                  </a:cubicBezTo>
                  <a:cubicBezTo>
                    <a:pt x="1153886" y="468489"/>
                    <a:pt x="1284627" y="467758"/>
                    <a:pt x="1415143" y="461232"/>
                  </a:cubicBezTo>
                  <a:cubicBezTo>
                    <a:pt x="1502421" y="456868"/>
                    <a:pt x="1589183" y="444912"/>
                    <a:pt x="1676400" y="439461"/>
                  </a:cubicBezTo>
                  <a:lnTo>
                    <a:pt x="1850572" y="428575"/>
                  </a:lnTo>
                  <a:cubicBezTo>
                    <a:pt x="1855122" y="427438"/>
                    <a:pt x="1918365" y="412809"/>
                    <a:pt x="1926772" y="406804"/>
                  </a:cubicBezTo>
                  <a:cubicBezTo>
                    <a:pt x="1947604" y="391924"/>
                    <a:pt x="1979301" y="356175"/>
                    <a:pt x="1992086" y="330604"/>
                  </a:cubicBezTo>
                  <a:cubicBezTo>
                    <a:pt x="1997218" y="320341"/>
                    <a:pt x="1999343" y="308833"/>
                    <a:pt x="2002972" y="297947"/>
                  </a:cubicBezTo>
                  <a:cubicBezTo>
                    <a:pt x="1999343" y="272547"/>
                    <a:pt x="2002703" y="245105"/>
                    <a:pt x="1992086" y="221747"/>
                  </a:cubicBezTo>
                  <a:cubicBezTo>
                    <a:pt x="1983592" y="203061"/>
                    <a:pt x="1963057" y="192718"/>
                    <a:pt x="1948543" y="178204"/>
                  </a:cubicBezTo>
                  <a:cubicBezTo>
                    <a:pt x="1918657" y="148318"/>
                    <a:pt x="1936510" y="159678"/>
                    <a:pt x="1894115" y="145547"/>
                  </a:cubicBezTo>
                  <a:cubicBezTo>
                    <a:pt x="1883229" y="138290"/>
                    <a:pt x="1873483" y="128929"/>
                    <a:pt x="1861458" y="123775"/>
                  </a:cubicBezTo>
                  <a:cubicBezTo>
                    <a:pt x="1847707" y="117881"/>
                    <a:pt x="1832245" y="117188"/>
                    <a:pt x="1817915" y="112889"/>
                  </a:cubicBezTo>
                  <a:cubicBezTo>
                    <a:pt x="1795934" y="106295"/>
                    <a:pt x="1774864" y="96684"/>
                    <a:pt x="1752600" y="91118"/>
                  </a:cubicBezTo>
                  <a:cubicBezTo>
                    <a:pt x="1738086" y="87489"/>
                    <a:pt x="1723066" y="85485"/>
                    <a:pt x="1709058" y="80232"/>
                  </a:cubicBezTo>
                  <a:cubicBezTo>
                    <a:pt x="1693864" y="74534"/>
                    <a:pt x="1681258" y="62397"/>
                    <a:pt x="1665515" y="58461"/>
                  </a:cubicBezTo>
                  <a:cubicBezTo>
                    <a:pt x="1637134" y="51366"/>
                    <a:pt x="1607343" y="52023"/>
                    <a:pt x="1578429" y="47575"/>
                  </a:cubicBezTo>
                  <a:cubicBezTo>
                    <a:pt x="1508077" y="36751"/>
                    <a:pt x="1520251" y="31585"/>
                    <a:pt x="1436915" y="14918"/>
                  </a:cubicBezTo>
                  <a:lnTo>
                    <a:pt x="1382486" y="4032"/>
                  </a:lnTo>
                  <a:cubicBezTo>
                    <a:pt x="1313543" y="7661"/>
                    <a:pt x="1238746" y="-13121"/>
                    <a:pt x="1175658" y="14918"/>
                  </a:cubicBezTo>
                  <a:cubicBezTo>
                    <a:pt x="1152212" y="25339"/>
                    <a:pt x="1175069" y="68169"/>
                    <a:pt x="1186543" y="91118"/>
                  </a:cubicBezTo>
                  <a:cubicBezTo>
                    <a:pt x="1191674" y="101381"/>
                    <a:pt x="1208937" y="96872"/>
                    <a:pt x="1219200" y="102004"/>
                  </a:cubicBezTo>
                  <a:cubicBezTo>
                    <a:pt x="1263895" y="124351"/>
                    <a:pt x="1277286" y="161152"/>
                    <a:pt x="1338943" y="167318"/>
                  </a:cubicBezTo>
                  <a:lnTo>
                    <a:pt x="1447800" y="178204"/>
                  </a:lnTo>
                  <a:cubicBezTo>
                    <a:pt x="1618343" y="174575"/>
                    <a:pt x="1788847" y="167318"/>
                    <a:pt x="1959429" y="167318"/>
                  </a:cubicBezTo>
                  <a:cubicBezTo>
                    <a:pt x="2187118" y="167318"/>
                    <a:pt x="2318201" y="176897"/>
                    <a:pt x="2525486" y="189089"/>
                  </a:cubicBezTo>
                  <a:cubicBezTo>
                    <a:pt x="2529380" y="190063"/>
                    <a:pt x="2620357" y="210442"/>
                    <a:pt x="2645229" y="221747"/>
                  </a:cubicBezTo>
                  <a:cubicBezTo>
                    <a:pt x="2674775" y="235177"/>
                    <a:pt x="2705311" y="247286"/>
                    <a:pt x="2732315" y="265289"/>
                  </a:cubicBezTo>
                  <a:cubicBezTo>
                    <a:pt x="2807973" y="315729"/>
                    <a:pt x="2712883" y="255573"/>
                    <a:pt x="2819400" y="308832"/>
                  </a:cubicBezTo>
                  <a:cubicBezTo>
                    <a:pt x="2866969" y="332617"/>
                    <a:pt x="2835677" y="330604"/>
                    <a:pt x="2862943" y="33060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7989D24E-F248-4607-8879-CD032BC861AA}"/>
                </a:ext>
              </a:extLst>
            </p:cNvPr>
            <p:cNvSpPr/>
            <p:nvPr/>
          </p:nvSpPr>
          <p:spPr>
            <a:xfrm>
              <a:off x="2460171" y="1382486"/>
              <a:ext cx="3015343" cy="217714"/>
            </a:xfrm>
            <a:custGeom>
              <a:avLst/>
              <a:gdLst>
                <a:gd name="connsiteX0" fmla="*/ 0 w 3015343"/>
                <a:gd name="connsiteY0" fmla="*/ 195943 h 217714"/>
                <a:gd name="connsiteX1" fmla="*/ 598715 w 3015343"/>
                <a:gd name="connsiteY1" fmla="*/ 185057 h 217714"/>
                <a:gd name="connsiteX2" fmla="*/ 772886 w 3015343"/>
                <a:gd name="connsiteY2" fmla="*/ 174171 h 217714"/>
                <a:gd name="connsiteX3" fmla="*/ 968829 w 3015343"/>
                <a:gd name="connsiteY3" fmla="*/ 163285 h 217714"/>
                <a:gd name="connsiteX4" fmla="*/ 1709058 w 3015343"/>
                <a:gd name="connsiteY4" fmla="*/ 141514 h 217714"/>
                <a:gd name="connsiteX5" fmla="*/ 1839686 w 3015343"/>
                <a:gd name="connsiteY5" fmla="*/ 119743 h 217714"/>
                <a:gd name="connsiteX6" fmla="*/ 1915886 w 3015343"/>
                <a:gd name="connsiteY6" fmla="*/ 97971 h 217714"/>
                <a:gd name="connsiteX7" fmla="*/ 1981200 w 3015343"/>
                <a:gd name="connsiteY7" fmla="*/ 76200 h 217714"/>
                <a:gd name="connsiteX8" fmla="*/ 2046515 w 3015343"/>
                <a:gd name="connsiteY8" fmla="*/ 54428 h 217714"/>
                <a:gd name="connsiteX9" fmla="*/ 2079172 w 3015343"/>
                <a:gd name="connsiteY9" fmla="*/ 43543 h 217714"/>
                <a:gd name="connsiteX10" fmla="*/ 2144486 w 3015343"/>
                <a:gd name="connsiteY10" fmla="*/ 32657 h 217714"/>
                <a:gd name="connsiteX11" fmla="*/ 2209800 w 3015343"/>
                <a:gd name="connsiteY11" fmla="*/ 10885 h 217714"/>
                <a:gd name="connsiteX12" fmla="*/ 2264229 w 3015343"/>
                <a:gd name="connsiteY12" fmla="*/ 0 h 217714"/>
                <a:gd name="connsiteX13" fmla="*/ 2471058 w 3015343"/>
                <a:gd name="connsiteY13" fmla="*/ 21771 h 217714"/>
                <a:gd name="connsiteX14" fmla="*/ 2514600 w 3015343"/>
                <a:gd name="connsiteY14" fmla="*/ 43543 h 217714"/>
                <a:gd name="connsiteX15" fmla="*/ 2536372 w 3015343"/>
                <a:gd name="connsiteY15" fmla="*/ 65314 h 217714"/>
                <a:gd name="connsiteX16" fmla="*/ 2601686 w 3015343"/>
                <a:gd name="connsiteY16" fmla="*/ 87085 h 217714"/>
                <a:gd name="connsiteX17" fmla="*/ 2623458 w 3015343"/>
                <a:gd name="connsiteY17" fmla="*/ 108857 h 217714"/>
                <a:gd name="connsiteX18" fmla="*/ 2775858 w 3015343"/>
                <a:gd name="connsiteY18" fmla="*/ 195943 h 217714"/>
                <a:gd name="connsiteX19" fmla="*/ 2852058 w 3015343"/>
                <a:gd name="connsiteY19" fmla="*/ 217714 h 217714"/>
                <a:gd name="connsiteX20" fmla="*/ 2950029 w 3015343"/>
                <a:gd name="connsiteY20" fmla="*/ 206828 h 217714"/>
                <a:gd name="connsiteX21" fmla="*/ 2993572 w 3015343"/>
                <a:gd name="connsiteY21" fmla="*/ 152400 h 217714"/>
                <a:gd name="connsiteX22" fmla="*/ 3015343 w 3015343"/>
                <a:gd name="connsiteY22" fmla="*/ 119743 h 217714"/>
                <a:gd name="connsiteX23" fmla="*/ 3004458 w 3015343"/>
                <a:gd name="connsiteY23" fmla="*/ 43543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15343" h="217714">
                  <a:moveTo>
                    <a:pt x="0" y="195943"/>
                  </a:moveTo>
                  <a:lnTo>
                    <a:pt x="598715" y="185057"/>
                  </a:lnTo>
                  <a:cubicBezTo>
                    <a:pt x="656862" y="183419"/>
                    <a:pt x="714816" y="177587"/>
                    <a:pt x="772886" y="174171"/>
                  </a:cubicBezTo>
                  <a:lnTo>
                    <a:pt x="968829" y="163285"/>
                  </a:lnTo>
                  <a:cubicBezTo>
                    <a:pt x="1299485" y="121956"/>
                    <a:pt x="821931" y="178478"/>
                    <a:pt x="1709058" y="141514"/>
                  </a:cubicBezTo>
                  <a:cubicBezTo>
                    <a:pt x="1753163" y="139676"/>
                    <a:pt x="1839686" y="119743"/>
                    <a:pt x="1839686" y="119743"/>
                  </a:cubicBezTo>
                  <a:cubicBezTo>
                    <a:pt x="1949407" y="83168"/>
                    <a:pt x="1779237" y="138966"/>
                    <a:pt x="1915886" y="97971"/>
                  </a:cubicBezTo>
                  <a:cubicBezTo>
                    <a:pt x="1937867" y="91377"/>
                    <a:pt x="1959429" y="83457"/>
                    <a:pt x="1981200" y="76200"/>
                  </a:cubicBezTo>
                  <a:lnTo>
                    <a:pt x="2046515" y="54428"/>
                  </a:lnTo>
                  <a:cubicBezTo>
                    <a:pt x="2057401" y="50800"/>
                    <a:pt x="2067854" y="45429"/>
                    <a:pt x="2079172" y="43543"/>
                  </a:cubicBezTo>
                  <a:cubicBezTo>
                    <a:pt x="2100943" y="39914"/>
                    <a:pt x="2123073" y="38010"/>
                    <a:pt x="2144486" y="32657"/>
                  </a:cubicBezTo>
                  <a:cubicBezTo>
                    <a:pt x="2166750" y="27091"/>
                    <a:pt x="2187297" y="15385"/>
                    <a:pt x="2209800" y="10885"/>
                  </a:cubicBezTo>
                  <a:lnTo>
                    <a:pt x="2264229" y="0"/>
                  </a:lnTo>
                  <a:cubicBezTo>
                    <a:pt x="2299855" y="2375"/>
                    <a:pt x="2413701" y="261"/>
                    <a:pt x="2471058" y="21771"/>
                  </a:cubicBezTo>
                  <a:cubicBezTo>
                    <a:pt x="2486252" y="27469"/>
                    <a:pt x="2501098" y="34542"/>
                    <a:pt x="2514600" y="43543"/>
                  </a:cubicBezTo>
                  <a:cubicBezTo>
                    <a:pt x="2523139" y="49236"/>
                    <a:pt x="2527192" y="60724"/>
                    <a:pt x="2536372" y="65314"/>
                  </a:cubicBezTo>
                  <a:cubicBezTo>
                    <a:pt x="2556898" y="75577"/>
                    <a:pt x="2601686" y="87085"/>
                    <a:pt x="2601686" y="87085"/>
                  </a:cubicBezTo>
                  <a:cubicBezTo>
                    <a:pt x="2608943" y="94342"/>
                    <a:pt x="2615247" y="102699"/>
                    <a:pt x="2623458" y="108857"/>
                  </a:cubicBezTo>
                  <a:cubicBezTo>
                    <a:pt x="2661680" y="137524"/>
                    <a:pt x="2732467" y="181480"/>
                    <a:pt x="2775858" y="195943"/>
                  </a:cubicBezTo>
                  <a:cubicBezTo>
                    <a:pt x="2822708" y="211559"/>
                    <a:pt x="2797383" y="204045"/>
                    <a:pt x="2852058" y="217714"/>
                  </a:cubicBezTo>
                  <a:cubicBezTo>
                    <a:pt x="2884715" y="214085"/>
                    <a:pt x="2918152" y="214797"/>
                    <a:pt x="2950029" y="206828"/>
                  </a:cubicBezTo>
                  <a:cubicBezTo>
                    <a:pt x="2991972" y="196342"/>
                    <a:pt x="2978778" y="181988"/>
                    <a:pt x="2993572" y="152400"/>
                  </a:cubicBezTo>
                  <a:cubicBezTo>
                    <a:pt x="2999423" y="140698"/>
                    <a:pt x="3008086" y="130629"/>
                    <a:pt x="3015343" y="119743"/>
                  </a:cubicBezTo>
                  <a:lnTo>
                    <a:pt x="3004458" y="4354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C79845B0-49B9-4590-B0C9-CA75F78F66F4}"/>
                </a:ext>
              </a:extLst>
            </p:cNvPr>
            <p:cNvSpPr/>
            <p:nvPr/>
          </p:nvSpPr>
          <p:spPr>
            <a:xfrm>
              <a:off x="3418114" y="1567466"/>
              <a:ext cx="2275115" cy="250448"/>
            </a:xfrm>
            <a:custGeom>
              <a:avLst/>
              <a:gdLst>
                <a:gd name="connsiteX0" fmla="*/ 0 w 2275115"/>
                <a:gd name="connsiteY0" fmla="*/ 163363 h 250448"/>
                <a:gd name="connsiteX1" fmla="*/ 293915 w 2275115"/>
                <a:gd name="connsiteY1" fmla="*/ 152477 h 250448"/>
                <a:gd name="connsiteX2" fmla="*/ 947057 w 2275115"/>
                <a:gd name="connsiteY2" fmla="*/ 141591 h 250448"/>
                <a:gd name="connsiteX3" fmla="*/ 1034143 w 2275115"/>
                <a:gd name="connsiteY3" fmla="*/ 119820 h 250448"/>
                <a:gd name="connsiteX4" fmla="*/ 1110343 w 2275115"/>
                <a:gd name="connsiteY4" fmla="*/ 98048 h 250448"/>
                <a:gd name="connsiteX5" fmla="*/ 1219200 w 2275115"/>
                <a:gd name="connsiteY5" fmla="*/ 108934 h 250448"/>
                <a:gd name="connsiteX6" fmla="*/ 1262743 w 2275115"/>
                <a:gd name="connsiteY6" fmla="*/ 119820 h 250448"/>
                <a:gd name="connsiteX7" fmla="*/ 1404257 w 2275115"/>
                <a:gd name="connsiteY7" fmla="*/ 130705 h 250448"/>
                <a:gd name="connsiteX8" fmla="*/ 1578429 w 2275115"/>
                <a:gd name="connsiteY8" fmla="*/ 152477 h 250448"/>
                <a:gd name="connsiteX9" fmla="*/ 1643743 w 2275115"/>
                <a:gd name="connsiteY9" fmla="*/ 185134 h 250448"/>
                <a:gd name="connsiteX10" fmla="*/ 1719943 w 2275115"/>
                <a:gd name="connsiteY10" fmla="*/ 206905 h 250448"/>
                <a:gd name="connsiteX11" fmla="*/ 1752600 w 2275115"/>
                <a:gd name="connsiteY11" fmla="*/ 228677 h 250448"/>
                <a:gd name="connsiteX12" fmla="*/ 1861457 w 2275115"/>
                <a:gd name="connsiteY12" fmla="*/ 250448 h 250448"/>
                <a:gd name="connsiteX13" fmla="*/ 2068286 w 2275115"/>
                <a:gd name="connsiteY13" fmla="*/ 239563 h 250448"/>
                <a:gd name="connsiteX14" fmla="*/ 2090057 w 2275115"/>
                <a:gd name="connsiteY14" fmla="*/ 217791 h 250448"/>
                <a:gd name="connsiteX15" fmla="*/ 2122715 w 2275115"/>
                <a:gd name="connsiteY15" fmla="*/ 206905 h 250448"/>
                <a:gd name="connsiteX16" fmla="*/ 2188029 w 2275115"/>
                <a:gd name="connsiteY16" fmla="*/ 119820 h 250448"/>
                <a:gd name="connsiteX17" fmla="*/ 2242457 w 2275115"/>
                <a:gd name="connsiteY17" fmla="*/ 21848 h 250448"/>
                <a:gd name="connsiteX18" fmla="*/ 2275115 w 2275115"/>
                <a:gd name="connsiteY18" fmla="*/ 77 h 25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75115" h="250448">
                  <a:moveTo>
                    <a:pt x="0" y="163363"/>
                  </a:moveTo>
                  <a:lnTo>
                    <a:pt x="293915" y="152477"/>
                  </a:lnTo>
                  <a:cubicBezTo>
                    <a:pt x="511602" y="147473"/>
                    <a:pt x="729524" y="151188"/>
                    <a:pt x="947057" y="141591"/>
                  </a:cubicBezTo>
                  <a:cubicBezTo>
                    <a:pt x="976950" y="140272"/>
                    <a:pt x="1005114" y="127077"/>
                    <a:pt x="1034143" y="119820"/>
                  </a:cubicBezTo>
                  <a:cubicBezTo>
                    <a:pt x="1088813" y="106153"/>
                    <a:pt x="1063497" y="113664"/>
                    <a:pt x="1110343" y="98048"/>
                  </a:cubicBezTo>
                  <a:cubicBezTo>
                    <a:pt x="1146629" y="101677"/>
                    <a:pt x="1183100" y="103777"/>
                    <a:pt x="1219200" y="108934"/>
                  </a:cubicBezTo>
                  <a:cubicBezTo>
                    <a:pt x="1234011" y="111050"/>
                    <a:pt x="1247884" y="118072"/>
                    <a:pt x="1262743" y="119820"/>
                  </a:cubicBezTo>
                  <a:cubicBezTo>
                    <a:pt x="1309730" y="125348"/>
                    <a:pt x="1357086" y="127077"/>
                    <a:pt x="1404257" y="130705"/>
                  </a:cubicBezTo>
                  <a:cubicBezTo>
                    <a:pt x="1511546" y="157528"/>
                    <a:pt x="1370517" y="124755"/>
                    <a:pt x="1578429" y="152477"/>
                  </a:cubicBezTo>
                  <a:cubicBezTo>
                    <a:pt x="1615738" y="157452"/>
                    <a:pt x="1610385" y="168455"/>
                    <a:pt x="1643743" y="185134"/>
                  </a:cubicBezTo>
                  <a:cubicBezTo>
                    <a:pt x="1659364" y="192944"/>
                    <a:pt x="1705986" y="203416"/>
                    <a:pt x="1719943" y="206905"/>
                  </a:cubicBezTo>
                  <a:cubicBezTo>
                    <a:pt x="1730829" y="214162"/>
                    <a:pt x="1740575" y="223523"/>
                    <a:pt x="1752600" y="228677"/>
                  </a:cubicBezTo>
                  <a:cubicBezTo>
                    <a:pt x="1773270" y="237536"/>
                    <a:pt x="1846719" y="247992"/>
                    <a:pt x="1861457" y="250448"/>
                  </a:cubicBezTo>
                  <a:cubicBezTo>
                    <a:pt x="1930400" y="246820"/>
                    <a:pt x="1999941" y="249326"/>
                    <a:pt x="2068286" y="239563"/>
                  </a:cubicBezTo>
                  <a:cubicBezTo>
                    <a:pt x="2078446" y="238112"/>
                    <a:pt x="2081256" y="223071"/>
                    <a:pt x="2090057" y="217791"/>
                  </a:cubicBezTo>
                  <a:cubicBezTo>
                    <a:pt x="2099897" y="211887"/>
                    <a:pt x="2111829" y="210534"/>
                    <a:pt x="2122715" y="206905"/>
                  </a:cubicBezTo>
                  <a:cubicBezTo>
                    <a:pt x="2171950" y="133051"/>
                    <a:pt x="2147755" y="160093"/>
                    <a:pt x="2188029" y="119820"/>
                  </a:cubicBezTo>
                  <a:cubicBezTo>
                    <a:pt x="2201717" y="78757"/>
                    <a:pt x="2205029" y="59274"/>
                    <a:pt x="2242457" y="21848"/>
                  </a:cubicBezTo>
                  <a:cubicBezTo>
                    <a:pt x="2266795" y="-2489"/>
                    <a:pt x="2253966" y="77"/>
                    <a:pt x="2275115" y="7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2907CD06-67C9-4C8A-A3FF-E7BFBD9C5C90}"/>
                </a:ext>
              </a:extLst>
            </p:cNvPr>
            <p:cNvSpPr/>
            <p:nvPr/>
          </p:nvSpPr>
          <p:spPr>
            <a:xfrm>
              <a:off x="2133600" y="1066800"/>
              <a:ext cx="3820886" cy="326830"/>
            </a:xfrm>
            <a:custGeom>
              <a:avLst/>
              <a:gdLst>
                <a:gd name="connsiteX0" fmla="*/ 0 w 3820886"/>
                <a:gd name="connsiteY0" fmla="*/ 304800 h 326830"/>
                <a:gd name="connsiteX1" fmla="*/ 587829 w 3820886"/>
                <a:gd name="connsiteY1" fmla="*/ 315686 h 326830"/>
                <a:gd name="connsiteX2" fmla="*/ 936171 w 3820886"/>
                <a:gd name="connsiteY2" fmla="*/ 326571 h 326830"/>
                <a:gd name="connsiteX3" fmla="*/ 1219200 w 3820886"/>
                <a:gd name="connsiteY3" fmla="*/ 304800 h 326830"/>
                <a:gd name="connsiteX4" fmla="*/ 1306286 w 3820886"/>
                <a:gd name="connsiteY4" fmla="*/ 283029 h 326830"/>
                <a:gd name="connsiteX5" fmla="*/ 1328057 w 3820886"/>
                <a:gd name="connsiteY5" fmla="*/ 261257 h 326830"/>
                <a:gd name="connsiteX6" fmla="*/ 1382486 w 3820886"/>
                <a:gd name="connsiteY6" fmla="*/ 250371 h 326830"/>
                <a:gd name="connsiteX7" fmla="*/ 1545771 w 3820886"/>
                <a:gd name="connsiteY7" fmla="*/ 228600 h 326830"/>
                <a:gd name="connsiteX8" fmla="*/ 1578429 w 3820886"/>
                <a:gd name="connsiteY8" fmla="*/ 217714 h 326830"/>
                <a:gd name="connsiteX9" fmla="*/ 1665514 w 3820886"/>
                <a:gd name="connsiteY9" fmla="*/ 195943 h 326830"/>
                <a:gd name="connsiteX10" fmla="*/ 1730829 w 3820886"/>
                <a:gd name="connsiteY10" fmla="*/ 174171 h 326830"/>
                <a:gd name="connsiteX11" fmla="*/ 2122714 w 3820886"/>
                <a:gd name="connsiteY11" fmla="*/ 163286 h 326830"/>
                <a:gd name="connsiteX12" fmla="*/ 2166257 w 3820886"/>
                <a:gd name="connsiteY12" fmla="*/ 152400 h 326830"/>
                <a:gd name="connsiteX13" fmla="*/ 2460171 w 3820886"/>
                <a:gd name="connsiteY13" fmla="*/ 130629 h 326830"/>
                <a:gd name="connsiteX14" fmla="*/ 2688771 w 3820886"/>
                <a:gd name="connsiteY14" fmla="*/ 108857 h 326830"/>
                <a:gd name="connsiteX15" fmla="*/ 2786743 w 3820886"/>
                <a:gd name="connsiteY15" fmla="*/ 87086 h 326830"/>
                <a:gd name="connsiteX16" fmla="*/ 2873829 w 3820886"/>
                <a:gd name="connsiteY16" fmla="*/ 21771 h 326830"/>
                <a:gd name="connsiteX17" fmla="*/ 2906486 w 3820886"/>
                <a:gd name="connsiteY17" fmla="*/ 0 h 326830"/>
                <a:gd name="connsiteX18" fmla="*/ 3135086 w 3820886"/>
                <a:gd name="connsiteY18" fmla="*/ 10886 h 326830"/>
                <a:gd name="connsiteX19" fmla="*/ 3200400 w 3820886"/>
                <a:gd name="connsiteY19" fmla="*/ 43543 h 326830"/>
                <a:gd name="connsiteX20" fmla="*/ 3243943 w 3820886"/>
                <a:gd name="connsiteY20" fmla="*/ 54429 h 326830"/>
                <a:gd name="connsiteX21" fmla="*/ 3320143 w 3820886"/>
                <a:gd name="connsiteY21" fmla="*/ 97971 h 326830"/>
                <a:gd name="connsiteX22" fmla="*/ 3352800 w 3820886"/>
                <a:gd name="connsiteY22" fmla="*/ 119743 h 326830"/>
                <a:gd name="connsiteX23" fmla="*/ 3418114 w 3820886"/>
                <a:gd name="connsiteY23" fmla="*/ 141514 h 326830"/>
                <a:gd name="connsiteX24" fmla="*/ 3461657 w 3820886"/>
                <a:gd name="connsiteY24" fmla="*/ 163286 h 326830"/>
                <a:gd name="connsiteX25" fmla="*/ 3570514 w 3820886"/>
                <a:gd name="connsiteY25" fmla="*/ 195943 h 326830"/>
                <a:gd name="connsiteX26" fmla="*/ 3755571 w 3820886"/>
                <a:gd name="connsiteY26" fmla="*/ 185057 h 326830"/>
                <a:gd name="connsiteX27" fmla="*/ 3820886 w 3820886"/>
                <a:gd name="connsiteY27" fmla="*/ 163286 h 32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0886" h="326830">
                  <a:moveTo>
                    <a:pt x="0" y="304800"/>
                  </a:moveTo>
                  <a:lnTo>
                    <a:pt x="587829" y="315686"/>
                  </a:lnTo>
                  <a:cubicBezTo>
                    <a:pt x="703968" y="318387"/>
                    <a:pt x="820018" y="328574"/>
                    <a:pt x="936171" y="326571"/>
                  </a:cubicBezTo>
                  <a:cubicBezTo>
                    <a:pt x="1030779" y="324940"/>
                    <a:pt x="1219200" y="304800"/>
                    <a:pt x="1219200" y="304800"/>
                  </a:cubicBezTo>
                  <a:cubicBezTo>
                    <a:pt x="1248229" y="297543"/>
                    <a:pt x="1285128" y="304188"/>
                    <a:pt x="1306286" y="283029"/>
                  </a:cubicBezTo>
                  <a:cubicBezTo>
                    <a:pt x="1313543" y="275772"/>
                    <a:pt x="1318624" y="265300"/>
                    <a:pt x="1328057" y="261257"/>
                  </a:cubicBezTo>
                  <a:cubicBezTo>
                    <a:pt x="1345063" y="253968"/>
                    <a:pt x="1364424" y="254385"/>
                    <a:pt x="1382486" y="250371"/>
                  </a:cubicBezTo>
                  <a:cubicBezTo>
                    <a:pt x="1482341" y="228182"/>
                    <a:pt x="1364437" y="245085"/>
                    <a:pt x="1545771" y="228600"/>
                  </a:cubicBezTo>
                  <a:cubicBezTo>
                    <a:pt x="1556657" y="224971"/>
                    <a:pt x="1567358" y="220733"/>
                    <a:pt x="1578429" y="217714"/>
                  </a:cubicBezTo>
                  <a:cubicBezTo>
                    <a:pt x="1607296" y="209841"/>
                    <a:pt x="1637128" y="205405"/>
                    <a:pt x="1665514" y="195943"/>
                  </a:cubicBezTo>
                  <a:cubicBezTo>
                    <a:pt x="1687286" y="188686"/>
                    <a:pt x="1707888" y="174808"/>
                    <a:pt x="1730829" y="174171"/>
                  </a:cubicBezTo>
                  <a:lnTo>
                    <a:pt x="2122714" y="163286"/>
                  </a:lnTo>
                  <a:cubicBezTo>
                    <a:pt x="2137228" y="159657"/>
                    <a:pt x="2151446" y="154516"/>
                    <a:pt x="2166257" y="152400"/>
                  </a:cubicBezTo>
                  <a:cubicBezTo>
                    <a:pt x="2255747" y="139615"/>
                    <a:pt x="2375714" y="136454"/>
                    <a:pt x="2460171" y="130629"/>
                  </a:cubicBezTo>
                  <a:cubicBezTo>
                    <a:pt x="2510995" y="127124"/>
                    <a:pt x="2632011" y="116966"/>
                    <a:pt x="2688771" y="108857"/>
                  </a:cubicBezTo>
                  <a:cubicBezTo>
                    <a:pt x="2721010" y="104251"/>
                    <a:pt x="2755055" y="95007"/>
                    <a:pt x="2786743" y="87086"/>
                  </a:cubicBezTo>
                  <a:cubicBezTo>
                    <a:pt x="2827016" y="46811"/>
                    <a:pt x="2799975" y="71007"/>
                    <a:pt x="2873829" y="21771"/>
                  </a:cubicBezTo>
                  <a:lnTo>
                    <a:pt x="2906486" y="0"/>
                  </a:lnTo>
                  <a:cubicBezTo>
                    <a:pt x="2982686" y="3629"/>
                    <a:pt x="3059623" y="-294"/>
                    <a:pt x="3135086" y="10886"/>
                  </a:cubicBezTo>
                  <a:cubicBezTo>
                    <a:pt x="3159164" y="14453"/>
                    <a:pt x="3177800" y="34503"/>
                    <a:pt x="3200400" y="43543"/>
                  </a:cubicBezTo>
                  <a:cubicBezTo>
                    <a:pt x="3214291" y="49099"/>
                    <a:pt x="3229429" y="50800"/>
                    <a:pt x="3243943" y="54429"/>
                  </a:cubicBezTo>
                  <a:cubicBezTo>
                    <a:pt x="3349240" y="133401"/>
                    <a:pt x="3237023" y="56411"/>
                    <a:pt x="3320143" y="97971"/>
                  </a:cubicBezTo>
                  <a:cubicBezTo>
                    <a:pt x="3331845" y="103822"/>
                    <a:pt x="3340845" y="114429"/>
                    <a:pt x="3352800" y="119743"/>
                  </a:cubicBezTo>
                  <a:cubicBezTo>
                    <a:pt x="3373771" y="129064"/>
                    <a:pt x="3397588" y="131251"/>
                    <a:pt x="3418114" y="141514"/>
                  </a:cubicBezTo>
                  <a:cubicBezTo>
                    <a:pt x="3432628" y="148771"/>
                    <a:pt x="3446590" y="157259"/>
                    <a:pt x="3461657" y="163286"/>
                  </a:cubicBezTo>
                  <a:cubicBezTo>
                    <a:pt x="3505823" y="180953"/>
                    <a:pt x="3527747" y="185251"/>
                    <a:pt x="3570514" y="195943"/>
                  </a:cubicBezTo>
                  <a:cubicBezTo>
                    <a:pt x="3632200" y="192314"/>
                    <a:pt x="3694298" y="193049"/>
                    <a:pt x="3755571" y="185057"/>
                  </a:cubicBezTo>
                  <a:cubicBezTo>
                    <a:pt x="3778328" y="182089"/>
                    <a:pt x="3820886" y="163286"/>
                    <a:pt x="3820886" y="163286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438A17F7-C8F8-458C-A414-6786BFA01EDA}"/>
                </a:ext>
              </a:extLst>
            </p:cNvPr>
            <p:cNvSpPr/>
            <p:nvPr/>
          </p:nvSpPr>
          <p:spPr>
            <a:xfrm>
              <a:off x="2460171" y="1110343"/>
              <a:ext cx="43557" cy="130628"/>
            </a:xfrm>
            <a:custGeom>
              <a:avLst/>
              <a:gdLst>
                <a:gd name="connsiteX0" fmla="*/ 0 w 43557"/>
                <a:gd name="connsiteY0" fmla="*/ 0 h 130628"/>
                <a:gd name="connsiteX1" fmla="*/ 10886 w 43557"/>
                <a:gd name="connsiteY1" fmla="*/ 54428 h 130628"/>
                <a:gd name="connsiteX2" fmla="*/ 32658 w 43557"/>
                <a:gd name="connsiteY2" fmla="*/ 76200 h 130628"/>
                <a:gd name="connsiteX3" fmla="*/ 43543 w 43557"/>
                <a:gd name="connsiteY3" fmla="*/ 130628 h 13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57" h="130628">
                  <a:moveTo>
                    <a:pt x="0" y="0"/>
                  </a:moveTo>
                  <a:cubicBezTo>
                    <a:pt x="3629" y="18143"/>
                    <a:pt x="3598" y="37422"/>
                    <a:pt x="10886" y="54428"/>
                  </a:cubicBezTo>
                  <a:cubicBezTo>
                    <a:pt x="14929" y="63862"/>
                    <a:pt x="28068" y="67020"/>
                    <a:pt x="32658" y="76200"/>
                  </a:cubicBezTo>
                  <a:cubicBezTo>
                    <a:pt x="44423" y="99730"/>
                    <a:pt x="43543" y="110489"/>
                    <a:pt x="43543" y="130628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2A710712-E344-4958-A659-D9EDA42F4A09}"/>
                </a:ext>
              </a:extLst>
            </p:cNvPr>
            <p:cNvSpPr/>
            <p:nvPr/>
          </p:nvSpPr>
          <p:spPr>
            <a:xfrm>
              <a:off x="3102429" y="1230086"/>
              <a:ext cx="43542" cy="185057"/>
            </a:xfrm>
            <a:custGeom>
              <a:avLst/>
              <a:gdLst>
                <a:gd name="connsiteX0" fmla="*/ 0 w 43542"/>
                <a:gd name="connsiteY0" fmla="*/ 0 h 185057"/>
                <a:gd name="connsiteX1" fmla="*/ 10885 w 43542"/>
                <a:gd name="connsiteY1" fmla="*/ 65314 h 185057"/>
                <a:gd name="connsiteX2" fmla="*/ 32657 w 43542"/>
                <a:gd name="connsiteY2" fmla="*/ 130628 h 185057"/>
                <a:gd name="connsiteX3" fmla="*/ 43542 w 43542"/>
                <a:gd name="connsiteY3" fmla="*/ 163285 h 185057"/>
                <a:gd name="connsiteX4" fmla="*/ 43542 w 43542"/>
                <a:gd name="connsiteY4" fmla="*/ 185057 h 18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2" h="185057">
                  <a:moveTo>
                    <a:pt x="0" y="0"/>
                  </a:moveTo>
                  <a:cubicBezTo>
                    <a:pt x="3628" y="21771"/>
                    <a:pt x="5532" y="43901"/>
                    <a:pt x="10885" y="65314"/>
                  </a:cubicBezTo>
                  <a:cubicBezTo>
                    <a:pt x="16451" y="87578"/>
                    <a:pt x="25400" y="108857"/>
                    <a:pt x="32657" y="130628"/>
                  </a:cubicBezTo>
                  <a:cubicBezTo>
                    <a:pt x="36286" y="141514"/>
                    <a:pt x="43542" y="151811"/>
                    <a:pt x="43542" y="163285"/>
                  </a:cubicBezTo>
                  <a:lnTo>
                    <a:pt x="43542" y="18505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591AE742-0E8D-48E3-B218-BC2D84AC12CA}"/>
                </a:ext>
              </a:extLst>
            </p:cNvPr>
            <p:cNvSpPr/>
            <p:nvPr/>
          </p:nvSpPr>
          <p:spPr>
            <a:xfrm>
              <a:off x="4256314" y="870857"/>
              <a:ext cx="141515" cy="326572"/>
            </a:xfrm>
            <a:custGeom>
              <a:avLst/>
              <a:gdLst>
                <a:gd name="connsiteX0" fmla="*/ 0 w 141515"/>
                <a:gd name="connsiteY0" fmla="*/ 0 h 326572"/>
                <a:gd name="connsiteX1" fmla="*/ 32657 w 141515"/>
                <a:gd name="connsiteY1" fmla="*/ 185057 h 326572"/>
                <a:gd name="connsiteX2" fmla="*/ 87086 w 141515"/>
                <a:gd name="connsiteY2" fmla="*/ 228600 h 326572"/>
                <a:gd name="connsiteX3" fmla="*/ 119743 w 141515"/>
                <a:gd name="connsiteY3" fmla="*/ 283029 h 326572"/>
                <a:gd name="connsiteX4" fmla="*/ 141515 w 141515"/>
                <a:gd name="connsiteY4" fmla="*/ 3265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15" h="326572">
                  <a:moveTo>
                    <a:pt x="0" y="0"/>
                  </a:moveTo>
                  <a:cubicBezTo>
                    <a:pt x="932" y="10251"/>
                    <a:pt x="5101" y="157501"/>
                    <a:pt x="32657" y="185057"/>
                  </a:cubicBezTo>
                  <a:cubicBezTo>
                    <a:pt x="63680" y="216080"/>
                    <a:pt x="45889" y="201136"/>
                    <a:pt x="87086" y="228600"/>
                  </a:cubicBezTo>
                  <a:cubicBezTo>
                    <a:pt x="117924" y="321112"/>
                    <a:pt x="74916" y="208316"/>
                    <a:pt x="119743" y="283029"/>
                  </a:cubicBezTo>
                  <a:cubicBezTo>
                    <a:pt x="157267" y="345569"/>
                    <a:pt x="111328" y="296385"/>
                    <a:pt x="141515" y="32657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46ADA4F1-5DA2-4448-A688-55203625DFAC}"/>
                </a:ext>
              </a:extLst>
            </p:cNvPr>
            <p:cNvSpPr/>
            <p:nvPr/>
          </p:nvSpPr>
          <p:spPr>
            <a:xfrm>
              <a:off x="1458686" y="1665514"/>
              <a:ext cx="163285" cy="304800"/>
            </a:xfrm>
            <a:custGeom>
              <a:avLst/>
              <a:gdLst>
                <a:gd name="connsiteX0" fmla="*/ 0 w 163285"/>
                <a:gd name="connsiteY0" fmla="*/ 0 h 304800"/>
                <a:gd name="connsiteX1" fmla="*/ 21771 w 163285"/>
                <a:gd name="connsiteY1" fmla="*/ 54429 h 304800"/>
                <a:gd name="connsiteX2" fmla="*/ 32657 w 163285"/>
                <a:gd name="connsiteY2" fmla="*/ 87086 h 304800"/>
                <a:gd name="connsiteX3" fmla="*/ 65314 w 163285"/>
                <a:gd name="connsiteY3" fmla="*/ 119743 h 304800"/>
                <a:gd name="connsiteX4" fmla="*/ 76200 w 163285"/>
                <a:gd name="connsiteY4" fmla="*/ 152400 h 304800"/>
                <a:gd name="connsiteX5" fmla="*/ 97971 w 163285"/>
                <a:gd name="connsiteY5" fmla="*/ 174172 h 304800"/>
                <a:gd name="connsiteX6" fmla="*/ 119743 w 163285"/>
                <a:gd name="connsiteY6" fmla="*/ 239486 h 304800"/>
                <a:gd name="connsiteX7" fmla="*/ 130628 w 163285"/>
                <a:gd name="connsiteY7" fmla="*/ 272143 h 304800"/>
                <a:gd name="connsiteX8" fmla="*/ 163285 w 163285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85" h="304800">
                  <a:moveTo>
                    <a:pt x="0" y="0"/>
                  </a:moveTo>
                  <a:cubicBezTo>
                    <a:pt x="7257" y="18143"/>
                    <a:pt x="14910" y="36133"/>
                    <a:pt x="21771" y="54429"/>
                  </a:cubicBezTo>
                  <a:cubicBezTo>
                    <a:pt x="25800" y="65173"/>
                    <a:pt x="26292" y="77539"/>
                    <a:pt x="32657" y="87086"/>
                  </a:cubicBezTo>
                  <a:cubicBezTo>
                    <a:pt x="41196" y="99895"/>
                    <a:pt x="54428" y="108857"/>
                    <a:pt x="65314" y="119743"/>
                  </a:cubicBezTo>
                  <a:cubicBezTo>
                    <a:pt x="68943" y="130629"/>
                    <a:pt x="70296" y="142561"/>
                    <a:pt x="76200" y="152400"/>
                  </a:cubicBezTo>
                  <a:cubicBezTo>
                    <a:pt x="81480" y="161201"/>
                    <a:pt x="93381" y="164992"/>
                    <a:pt x="97971" y="174172"/>
                  </a:cubicBezTo>
                  <a:cubicBezTo>
                    <a:pt x="108234" y="194698"/>
                    <a:pt x="112486" y="217715"/>
                    <a:pt x="119743" y="239486"/>
                  </a:cubicBezTo>
                  <a:cubicBezTo>
                    <a:pt x="123372" y="250372"/>
                    <a:pt x="122514" y="264029"/>
                    <a:pt x="130628" y="272143"/>
                  </a:cubicBezTo>
                  <a:lnTo>
                    <a:pt x="163285" y="30480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9001D6BB-A0F9-413A-99A9-05FAC618658E}"/>
                </a:ext>
              </a:extLst>
            </p:cNvPr>
            <p:cNvSpPr/>
            <p:nvPr/>
          </p:nvSpPr>
          <p:spPr>
            <a:xfrm>
              <a:off x="3940629" y="1556657"/>
              <a:ext cx="97971" cy="152400"/>
            </a:xfrm>
            <a:custGeom>
              <a:avLst/>
              <a:gdLst>
                <a:gd name="connsiteX0" fmla="*/ 0 w 97971"/>
                <a:gd name="connsiteY0" fmla="*/ 0 h 152400"/>
                <a:gd name="connsiteX1" fmla="*/ 43542 w 97971"/>
                <a:gd name="connsiteY1" fmla="*/ 87086 h 152400"/>
                <a:gd name="connsiteX2" fmla="*/ 97971 w 9797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1" h="152400">
                  <a:moveTo>
                    <a:pt x="0" y="0"/>
                  </a:moveTo>
                  <a:cubicBezTo>
                    <a:pt x="14453" y="36134"/>
                    <a:pt x="19085" y="58552"/>
                    <a:pt x="43542" y="87086"/>
                  </a:cubicBezTo>
                  <a:cubicBezTo>
                    <a:pt x="102680" y="156080"/>
                    <a:pt x="74009" y="104477"/>
                    <a:pt x="97971" y="1524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25981223-8949-4D20-A98C-377532B3EDAE}"/>
                </a:ext>
              </a:extLst>
            </p:cNvPr>
            <p:cNvSpPr/>
            <p:nvPr/>
          </p:nvSpPr>
          <p:spPr>
            <a:xfrm>
              <a:off x="4855029" y="1186543"/>
              <a:ext cx="65314" cy="228628"/>
            </a:xfrm>
            <a:custGeom>
              <a:avLst/>
              <a:gdLst>
                <a:gd name="connsiteX0" fmla="*/ 0 w 65314"/>
                <a:gd name="connsiteY0" fmla="*/ 0 h 228628"/>
                <a:gd name="connsiteX1" fmla="*/ 10885 w 65314"/>
                <a:gd name="connsiteY1" fmla="*/ 87086 h 228628"/>
                <a:gd name="connsiteX2" fmla="*/ 21771 w 65314"/>
                <a:gd name="connsiteY2" fmla="*/ 119743 h 228628"/>
                <a:gd name="connsiteX3" fmla="*/ 32657 w 65314"/>
                <a:gd name="connsiteY3" fmla="*/ 163286 h 228628"/>
                <a:gd name="connsiteX4" fmla="*/ 65314 w 65314"/>
                <a:gd name="connsiteY4" fmla="*/ 228600 h 2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4" h="228628">
                  <a:moveTo>
                    <a:pt x="0" y="0"/>
                  </a:moveTo>
                  <a:cubicBezTo>
                    <a:pt x="3628" y="29029"/>
                    <a:pt x="5652" y="58303"/>
                    <a:pt x="10885" y="87086"/>
                  </a:cubicBezTo>
                  <a:cubicBezTo>
                    <a:pt x="12938" y="98375"/>
                    <a:pt x="18619" y="108710"/>
                    <a:pt x="21771" y="119743"/>
                  </a:cubicBezTo>
                  <a:cubicBezTo>
                    <a:pt x="25881" y="134128"/>
                    <a:pt x="28358" y="148956"/>
                    <a:pt x="32657" y="163286"/>
                  </a:cubicBezTo>
                  <a:cubicBezTo>
                    <a:pt x="53284" y="232042"/>
                    <a:pt x="31841" y="228600"/>
                    <a:pt x="65314" y="2286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DF3076D7-DCBE-41F6-A803-33EF717993C5}"/>
                </a:ext>
              </a:extLst>
            </p:cNvPr>
            <p:cNvSpPr/>
            <p:nvPr/>
          </p:nvSpPr>
          <p:spPr>
            <a:xfrm>
              <a:off x="1326385" y="1338943"/>
              <a:ext cx="34329" cy="359228"/>
            </a:xfrm>
            <a:custGeom>
              <a:avLst/>
              <a:gdLst>
                <a:gd name="connsiteX0" fmla="*/ 12558 w 34329"/>
                <a:gd name="connsiteY0" fmla="*/ 0 h 359228"/>
                <a:gd name="connsiteX1" fmla="*/ 12558 w 34329"/>
                <a:gd name="connsiteY1" fmla="*/ 272143 h 359228"/>
                <a:gd name="connsiteX2" fmla="*/ 23444 w 34329"/>
                <a:gd name="connsiteY2" fmla="*/ 315686 h 359228"/>
                <a:gd name="connsiteX3" fmla="*/ 34329 w 34329"/>
                <a:gd name="connsiteY3" fmla="*/ 348343 h 359228"/>
                <a:gd name="connsiteX4" fmla="*/ 23444 w 34329"/>
                <a:gd name="connsiteY4" fmla="*/ 359228 h 3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9" h="359228">
                  <a:moveTo>
                    <a:pt x="12558" y="0"/>
                  </a:moveTo>
                  <a:cubicBezTo>
                    <a:pt x="-3896" y="131629"/>
                    <a:pt x="-4474" y="93308"/>
                    <a:pt x="12558" y="272143"/>
                  </a:cubicBezTo>
                  <a:cubicBezTo>
                    <a:pt x="13976" y="287037"/>
                    <a:pt x="19334" y="301301"/>
                    <a:pt x="23444" y="315686"/>
                  </a:cubicBezTo>
                  <a:cubicBezTo>
                    <a:pt x="26596" y="326719"/>
                    <a:pt x="34329" y="336869"/>
                    <a:pt x="34329" y="348343"/>
                  </a:cubicBezTo>
                  <a:lnTo>
                    <a:pt x="23444" y="359228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6E19D73-D679-4CCB-8284-D107347EA2E1}"/>
              </a:ext>
            </a:extLst>
          </p:cNvPr>
          <p:cNvGrpSpPr/>
          <p:nvPr/>
        </p:nvGrpSpPr>
        <p:grpSpPr>
          <a:xfrm>
            <a:off x="4263938" y="3892246"/>
            <a:ext cx="2267636" cy="804423"/>
            <a:chOff x="1175571" y="3298371"/>
            <a:chExt cx="4746258" cy="1545772"/>
          </a:xfrm>
        </p:grpSpPr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FCE88934-A66A-455F-96EE-78ABC4392E51}"/>
                </a:ext>
              </a:extLst>
            </p:cNvPr>
            <p:cNvSpPr/>
            <p:nvPr/>
          </p:nvSpPr>
          <p:spPr>
            <a:xfrm>
              <a:off x="1175571" y="3298371"/>
              <a:ext cx="3853629" cy="522515"/>
            </a:xfrm>
            <a:custGeom>
              <a:avLst/>
              <a:gdLst>
                <a:gd name="connsiteX0" fmla="*/ 86 w 3853629"/>
                <a:gd name="connsiteY0" fmla="*/ 141515 h 522515"/>
                <a:gd name="connsiteX1" fmla="*/ 10972 w 3853629"/>
                <a:gd name="connsiteY1" fmla="*/ 32658 h 522515"/>
                <a:gd name="connsiteX2" fmla="*/ 76286 w 3853629"/>
                <a:gd name="connsiteY2" fmla="*/ 10886 h 522515"/>
                <a:gd name="connsiteX3" fmla="*/ 304886 w 3853629"/>
                <a:gd name="connsiteY3" fmla="*/ 21772 h 522515"/>
                <a:gd name="connsiteX4" fmla="*/ 326658 w 3853629"/>
                <a:gd name="connsiteY4" fmla="*/ 43543 h 522515"/>
                <a:gd name="connsiteX5" fmla="*/ 359315 w 3853629"/>
                <a:gd name="connsiteY5" fmla="*/ 54429 h 522515"/>
                <a:gd name="connsiteX6" fmla="*/ 391972 w 3853629"/>
                <a:gd name="connsiteY6" fmla="*/ 87086 h 522515"/>
                <a:gd name="connsiteX7" fmla="*/ 413743 w 3853629"/>
                <a:gd name="connsiteY7" fmla="*/ 152400 h 522515"/>
                <a:gd name="connsiteX8" fmla="*/ 391972 w 3853629"/>
                <a:gd name="connsiteY8" fmla="*/ 293915 h 522515"/>
                <a:gd name="connsiteX9" fmla="*/ 370200 w 3853629"/>
                <a:gd name="connsiteY9" fmla="*/ 315686 h 522515"/>
                <a:gd name="connsiteX10" fmla="*/ 381086 w 3853629"/>
                <a:gd name="connsiteY10" fmla="*/ 391886 h 522515"/>
                <a:gd name="connsiteX11" fmla="*/ 446400 w 3853629"/>
                <a:gd name="connsiteY11" fmla="*/ 457200 h 522515"/>
                <a:gd name="connsiteX12" fmla="*/ 533486 w 3853629"/>
                <a:gd name="connsiteY12" fmla="*/ 500743 h 522515"/>
                <a:gd name="connsiteX13" fmla="*/ 718543 w 3853629"/>
                <a:gd name="connsiteY13" fmla="*/ 489858 h 522515"/>
                <a:gd name="connsiteX14" fmla="*/ 751200 w 3853629"/>
                <a:gd name="connsiteY14" fmla="*/ 478972 h 522515"/>
                <a:gd name="connsiteX15" fmla="*/ 772972 w 3853629"/>
                <a:gd name="connsiteY15" fmla="*/ 457200 h 522515"/>
                <a:gd name="connsiteX16" fmla="*/ 772972 w 3853629"/>
                <a:gd name="connsiteY16" fmla="*/ 283029 h 522515"/>
                <a:gd name="connsiteX17" fmla="*/ 751200 w 3853629"/>
                <a:gd name="connsiteY17" fmla="*/ 250372 h 522515"/>
                <a:gd name="connsiteX18" fmla="*/ 707658 w 3853629"/>
                <a:gd name="connsiteY18" fmla="*/ 174172 h 522515"/>
                <a:gd name="connsiteX19" fmla="*/ 696772 w 3853629"/>
                <a:gd name="connsiteY19" fmla="*/ 141515 h 522515"/>
                <a:gd name="connsiteX20" fmla="*/ 653229 w 3853629"/>
                <a:gd name="connsiteY20" fmla="*/ 108858 h 522515"/>
                <a:gd name="connsiteX21" fmla="*/ 609686 w 3853629"/>
                <a:gd name="connsiteY21" fmla="*/ 65315 h 522515"/>
                <a:gd name="connsiteX22" fmla="*/ 598800 w 3853629"/>
                <a:gd name="connsiteY22" fmla="*/ 32658 h 522515"/>
                <a:gd name="connsiteX23" fmla="*/ 653229 w 3853629"/>
                <a:gd name="connsiteY23" fmla="*/ 0 h 522515"/>
                <a:gd name="connsiteX24" fmla="*/ 881829 w 3853629"/>
                <a:gd name="connsiteY24" fmla="*/ 32658 h 522515"/>
                <a:gd name="connsiteX25" fmla="*/ 914486 w 3853629"/>
                <a:gd name="connsiteY25" fmla="*/ 43543 h 522515"/>
                <a:gd name="connsiteX26" fmla="*/ 947143 w 3853629"/>
                <a:gd name="connsiteY26" fmla="*/ 65315 h 522515"/>
                <a:gd name="connsiteX27" fmla="*/ 979800 w 3853629"/>
                <a:gd name="connsiteY27" fmla="*/ 76200 h 522515"/>
                <a:gd name="connsiteX28" fmla="*/ 1034229 w 3853629"/>
                <a:gd name="connsiteY28" fmla="*/ 97972 h 522515"/>
                <a:gd name="connsiteX29" fmla="*/ 1066886 w 3853629"/>
                <a:gd name="connsiteY29" fmla="*/ 108858 h 522515"/>
                <a:gd name="connsiteX30" fmla="*/ 1143086 w 3853629"/>
                <a:gd name="connsiteY30" fmla="*/ 141515 h 522515"/>
                <a:gd name="connsiteX31" fmla="*/ 1197515 w 3853629"/>
                <a:gd name="connsiteY31" fmla="*/ 174172 h 522515"/>
                <a:gd name="connsiteX32" fmla="*/ 1251943 w 3853629"/>
                <a:gd name="connsiteY32" fmla="*/ 217715 h 522515"/>
                <a:gd name="connsiteX33" fmla="*/ 1273715 w 3853629"/>
                <a:gd name="connsiteY33" fmla="*/ 435429 h 522515"/>
                <a:gd name="connsiteX34" fmla="*/ 1284600 w 3853629"/>
                <a:gd name="connsiteY34" fmla="*/ 468086 h 522515"/>
                <a:gd name="connsiteX35" fmla="*/ 1230172 w 3853629"/>
                <a:gd name="connsiteY35" fmla="*/ 457200 h 522515"/>
                <a:gd name="connsiteX36" fmla="*/ 1197515 w 3853629"/>
                <a:gd name="connsiteY36" fmla="*/ 435429 h 522515"/>
                <a:gd name="connsiteX37" fmla="*/ 1143086 w 3853629"/>
                <a:gd name="connsiteY37" fmla="*/ 413658 h 522515"/>
                <a:gd name="connsiteX38" fmla="*/ 1121315 w 3853629"/>
                <a:gd name="connsiteY38" fmla="*/ 391886 h 522515"/>
                <a:gd name="connsiteX39" fmla="*/ 1056000 w 3853629"/>
                <a:gd name="connsiteY39" fmla="*/ 381000 h 522515"/>
                <a:gd name="connsiteX40" fmla="*/ 1012458 w 3853629"/>
                <a:gd name="connsiteY40" fmla="*/ 370115 h 522515"/>
                <a:gd name="connsiteX41" fmla="*/ 914486 w 3853629"/>
                <a:gd name="connsiteY41" fmla="*/ 348343 h 522515"/>
                <a:gd name="connsiteX42" fmla="*/ 881829 w 3853629"/>
                <a:gd name="connsiteY42" fmla="*/ 326572 h 522515"/>
                <a:gd name="connsiteX43" fmla="*/ 860058 w 3853629"/>
                <a:gd name="connsiteY43" fmla="*/ 304800 h 522515"/>
                <a:gd name="connsiteX44" fmla="*/ 827400 w 3853629"/>
                <a:gd name="connsiteY44" fmla="*/ 293915 h 522515"/>
                <a:gd name="connsiteX45" fmla="*/ 947143 w 3853629"/>
                <a:gd name="connsiteY45" fmla="*/ 272143 h 522515"/>
                <a:gd name="connsiteX46" fmla="*/ 979800 w 3853629"/>
                <a:gd name="connsiteY46" fmla="*/ 261258 h 522515"/>
                <a:gd name="connsiteX47" fmla="*/ 1056000 w 3853629"/>
                <a:gd name="connsiteY47" fmla="*/ 250372 h 522515"/>
                <a:gd name="connsiteX48" fmla="*/ 1066886 w 3853629"/>
                <a:gd name="connsiteY48" fmla="*/ 217715 h 522515"/>
                <a:gd name="connsiteX49" fmla="*/ 1056000 w 3853629"/>
                <a:gd name="connsiteY49" fmla="*/ 163286 h 522515"/>
                <a:gd name="connsiteX50" fmla="*/ 979800 w 3853629"/>
                <a:gd name="connsiteY50" fmla="*/ 130629 h 522515"/>
                <a:gd name="connsiteX51" fmla="*/ 783858 w 3853629"/>
                <a:gd name="connsiteY51" fmla="*/ 152400 h 522515"/>
                <a:gd name="connsiteX52" fmla="*/ 762086 w 3853629"/>
                <a:gd name="connsiteY52" fmla="*/ 217715 h 522515"/>
                <a:gd name="connsiteX53" fmla="*/ 772972 w 3853629"/>
                <a:gd name="connsiteY53" fmla="*/ 250372 h 522515"/>
                <a:gd name="connsiteX54" fmla="*/ 805629 w 3853629"/>
                <a:gd name="connsiteY54" fmla="*/ 261258 h 522515"/>
                <a:gd name="connsiteX55" fmla="*/ 990686 w 3853629"/>
                <a:gd name="connsiteY55" fmla="*/ 293915 h 522515"/>
                <a:gd name="connsiteX56" fmla="*/ 1208400 w 3853629"/>
                <a:gd name="connsiteY56" fmla="*/ 304800 h 522515"/>
                <a:gd name="connsiteX57" fmla="*/ 1720029 w 3853629"/>
                <a:gd name="connsiteY57" fmla="*/ 326572 h 522515"/>
                <a:gd name="connsiteX58" fmla="*/ 2013943 w 3853629"/>
                <a:gd name="connsiteY58" fmla="*/ 348343 h 522515"/>
                <a:gd name="connsiteX59" fmla="*/ 2111915 w 3853629"/>
                <a:gd name="connsiteY59" fmla="*/ 359229 h 522515"/>
                <a:gd name="connsiteX60" fmla="*/ 2286086 w 3853629"/>
                <a:gd name="connsiteY60" fmla="*/ 370115 h 522515"/>
                <a:gd name="connsiteX61" fmla="*/ 2580000 w 3853629"/>
                <a:gd name="connsiteY61" fmla="*/ 402772 h 522515"/>
                <a:gd name="connsiteX62" fmla="*/ 2634429 w 3853629"/>
                <a:gd name="connsiteY62" fmla="*/ 413658 h 522515"/>
                <a:gd name="connsiteX63" fmla="*/ 2645315 w 3853629"/>
                <a:gd name="connsiteY63" fmla="*/ 381000 h 522515"/>
                <a:gd name="connsiteX64" fmla="*/ 2612658 w 3853629"/>
                <a:gd name="connsiteY64" fmla="*/ 348343 h 522515"/>
                <a:gd name="connsiteX65" fmla="*/ 2460258 w 3853629"/>
                <a:gd name="connsiteY65" fmla="*/ 261258 h 522515"/>
                <a:gd name="connsiteX66" fmla="*/ 2427600 w 3853629"/>
                <a:gd name="connsiteY66" fmla="*/ 250372 h 522515"/>
                <a:gd name="connsiteX67" fmla="*/ 2394943 w 3853629"/>
                <a:gd name="connsiteY67" fmla="*/ 228600 h 522515"/>
                <a:gd name="connsiteX68" fmla="*/ 2318743 w 3853629"/>
                <a:gd name="connsiteY68" fmla="*/ 206829 h 522515"/>
                <a:gd name="connsiteX69" fmla="*/ 2220772 w 3853629"/>
                <a:gd name="connsiteY69" fmla="*/ 152400 h 522515"/>
                <a:gd name="connsiteX70" fmla="*/ 2177229 w 3853629"/>
                <a:gd name="connsiteY70" fmla="*/ 141515 h 522515"/>
                <a:gd name="connsiteX71" fmla="*/ 2101029 w 3853629"/>
                <a:gd name="connsiteY71" fmla="*/ 108858 h 522515"/>
                <a:gd name="connsiteX72" fmla="*/ 2068372 w 3853629"/>
                <a:gd name="connsiteY72" fmla="*/ 87086 h 522515"/>
                <a:gd name="connsiteX73" fmla="*/ 2024829 w 3853629"/>
                <a:gd name="connsiteY73" fmla="*/ 76200 h 522515"/>
                <a:gd name="connsiteX74" fmla="*/ 1981286 w 3853629"/>
                <a:gd name="connsiteY74" fmla="*/ 54429 h 522515"/>
                <a:gd name="connsiteX75" fmla="*/ 1524086 w 3853629"/>
                <a:gd name="connsiteY75" fmla="*/ 65315 h 522515"/>
                <a:gd name="connsiteX76" fmla="*/ 1600286 w 3853629"/>
                <a:gd name="connsiteY76" fmla="*/ 76200 h 522515"/>
                <a:gd name="connsiteX77" fmla="*/ 1839772 w 3853629"/>
                <a:gd name="connsiteY77" fmla="*/ 87086 h 522515"/>
                <a:gd name="connsiteX78" fmla="*/ 2351400 w 3853629"/>
                <a:gd name="connsiteY78" fmla="*/ 97972 h 522515"/>
                <a:gd name="connsiteX79" fmla="*/ 2525572 w 3853629"/>
                <a:gd name="connsiteY79" fmla="*/ 108858 h 522515"/>
                <a:gd name="connsiteX80" fmla="*/ 2601772 w 3853629"/>
                <a:gd name="connsiteY80" fmla="*/ 130629 h 522515"/>
                <a:gd name="connsiteX81" fmla="*/ 2645315 w 3853629"/>
                <a:gd name="connsiteY81" fmla="*/ 195943 h 522515"/>
                <a:gd name="connsiteX82" fmla="*/ 2667086 w 3853629"/>
                <a:gd name="connsiteY82" fmla="*/ 228600 h 522515"/>
                <a:gd name="connsiteX83" fmla="*/ 2721515 w 3853629"/>
                <a:gd name="connsiteY83" fmla="*/ 315686 h 522515"/>
                <a:gd name="connsiteX84" fmla="*/ 2754172 w 3853629"/>
                <a:gd name="connsiteY84" fmla="*/ 326572 h 522515"/>
                <a:gd name="connsiteX85" fmla="*/ 2863029 w 3853629"/>
                <a:gd name="connsiteY85" fmla="*/ 370115 h 522515"/>
                <a:gd name="connsiteX86" fmla="*/ 2895686 w 3853629"/>
                <a:gd name="connsiteY86" fmla="*/ 381000 h 522515"/>
                <a:gd name="connsiteX87" fmla="*/ 3222258 w 3853629"/>
                <a:gd name="connsiteY87" fmla="*/ 370115 h 522515"/>
                <a:gd name="connsiteX88" fmla="*/ 3287572 w 3853629"/>
                <a:gd name="connsiteY88" fmla="*/ 359229 h 522515"/>
                <a:gd name="connsiteX89" fmla="*/ 3342000 w 3853629"/>
                <a:gd name="connsiteY89" fmla="*/ 315686 h 522515"/>
                <a:gd name="connsiteX90" fmla="*/ 3352886 w 3853629"/>
                <a:gd name="connsiteY90" fmla="*/ 283029 h 522515"/>
                <a:gd name="connsiteX91" fmla="*/ 3233143 w 3853629"/>
                <a:gd name="connsiteY91" fmla="*/ 228600 h 522515"/>
                <a:gd name="connsiteX92" fmla="*/ 3178715 w 3853629"/>
                <a:gd name="connsiteY92" fmla="*/ 261258 h 522515"/>
                <a:gd name="connsiteX93" fmla="*/ 3124286 w 3853629"/>
                <a:gd name="connsiteY93" fmla="*/ 304800 h 522515"/>
                <a:gd name="connsiteX94" fmla="*/ 3113400 w 3853629"/>
                <a:gd name="connsiteY94" fmla="*/ 337458 h 522515"/>
                <a:gd name="connsiteX95" fmla="*/ 3124286 w 3853629"/>
                <a:gd name="connsiteY95" fmla="*/ 381000 h 522515"/>
                <a:gd name="connsiteX96" fmla="*/ 3156943 w 3853629"/>
                <a:gd name="connsiteY96" fmla="*/ 402772 h 522515"/>
                <a:gd name="connsiteX97" fmla="*/ 3233143 w 3853629"/>
                <a:gd name="connsiteY97" fmla="*/ 424543 h 522515"/>
                <a:gd name="connsiteX98" fmla="*/ 3265800 w 3853629"/>
                <a:gd name="connsiteY98" fmla="*/ 435429 h 522515"/>
                <a:gd name="connsiteX99" fmla="*/ 3352886 w 3853629"/>
                <a:gd name="connsiteY99" fmla="*/ 457200 h 522515"/>
                <a:gd name="connsiteX100" fmla="*/ 3385543 w 3853629"/>
                <a:gd name="connsiteY100" fmla="*/ 468086 h 522515"/>
                <a:gd name="connsiteX101" fmla="*/ 3472629 w 3853629"/>
                <a:gd name="connsiteY101" fmla="*/ 478972 h 522515"/>
                <a:gd name="connsiteX102" fmla="*/ 3505286 w 3853629"/>
                <a:gd name="connsiteY102" fmla="*/ 489858 h 522515"/>
                <a:gd name="connsiteX103" fmla="*/ 3766543 w 3853629"/>
                <a:gd name="connsiteY103" fmla="*/ 511629 h 522515"/>
                <a:gd name="connsiteX104" fmla="*/ 3853629 w 3853629"/>
                <a:gd name="connsiteY104" fmla="*/ 522515 h 522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853629" h="522515">
                  <a:moveTo>
                    <a:pt x="86" y="141515"/>
                  </a:moveTo>
                  <a:cubicBezTo>
                    <a:pt x="3715" y="105229"/>
                    <a:pt x="-7402" y="64157"/>
                    <a:pt x="10972" y="32658"/>
                  </a:cubicBezTo>
                  <a:cubicBezTo>
                    <a:pt x="22535" y="12835"/>
                    <a:pt x="76286" y="10886"/>
                    <a:pt x="76286" y="10886"/>
                  </a:cubicBezTo>
                  <a:cubicBezTo>
                    <a:pt x="152486" y="14515"/>
                    <a:pt x="229240" y="11905"/>
                    <a:pt x="304886" y="21772"/>
                  </a:cubicBezTo>
                  <a:cubicBezTo>
                    <a:pt x="315063" y="23099"/>
                    <a:pt x="317857" y="38263"/>
                    <a:pt x="326658" y="43543"/>
                  </a:cubicBezTo>
                  <a:cubicBezTo>
                    <a:pt x="336497" y="49447"/>
                    <a:pt x="348429" y="50800"/>
                    <a:pt x="359315" y="54429"/>
                  </a:cubicBezTo>
                  <a:cubicBezTo>
                    <a:pt x="370201" y="65315"/>
                    <a:pt x="384496" y="73629"/>
                    <a:pt x="391972" y="87086"/>
                  </a:cubicBezTo>
                  <a:cubicBezTo>
                    <a:pt x="403117" y="107147"/>
                    <a:pt x="413743" y="152400"/>
                    <a:pt x="413743" y="152400"/>
                  </a:cubicBezTo>
                  <a:cubicBezTo>
                    <a:pt x="413114" y="158686"/>
                    <a:pt x="410804" y="262530"/>
                    <a:pt x="391972" y="293915"/>
                  </a:cubicBezTo>
                  <a:cubicBezTo>
                    <a:pt x="386691" y="302716"/>
                    <a:pt x="377457" y="308429"/>
                    <a:pt x="370200" y="315686"/>
                  </a:cubicBezTo>
                  <a:cubicBezTo>
                    <a:pt x="373829" y="341086"/>
                    <a:pt x="372318" y="367773"/>
                    <a:pt x="381086" y="391886"/>
                  </a:cubicBezTo>
                  <a:cubicBezTo>
                    <a:pt x="391922" y="421685"/>
                    <a:pt x="420043" y="442823"/>
                    <a:pt x="446400" y="457200"/>
                  </a:cubicBezTo>
                  <a:cubicBezTo>
                    <a:pt x="474892" y="472741"/>
                    <a:pt x="533486" y="500743"/>
                    <a:pt x="533486" y="500743"/>
                  </a:cubicBezTo>
                  <a:cubicBezTo>
                    <a:pt x="595172" y="497115"/>
                    <a:pt x="657057" y="496006"/>
                    <a:pt x="718543" y="489858"/>
                  </a:cubicBezTo>
                  <a:cubicBezTo>
                    <a:pt x="729961" y="488716"/>
                    <a:pt x="741361" y="484876"/>
                    <a:pt x="751200" y="478972"/>
                  </a:cubicBezTo>
                  <a:cubicBezTo>
                    <a:pt x="760001" y="473691"/>
                    <a:pt x="765715" y="464457"/>
                    <a:pt x="772972" y="457200"/>
                  </a:cubicBezTo>
                  <a:cubicBezTo>
                    <a:pt x="796194" y="387536"/>
                    <a:pt x="795563" y="403510"/>
                    <a:pt x="772972" y="283029"/>
                  </a:cubicBezTo>
                  <a:cubicBezTo>
                    <a:pt x="770561" y="270170"/>
                    <a:pt x="758457" y="261258"/>
                    <a:pt x="751200" y="250372"/>
                  </a:cubicBezTo>
                  <a:cubicBezTo>
                    <a:pt x="728179" y="158282"/>
                    <a:pt x="759540" y="251994"/>
                    <a:pt x="707658" y="174172"/>
                  </a:cubicBezTo>
                  <a:cubicBezTo>
                    <a:pt x="701293" y="164625"/>
                    <a:pt x="704118" y="150330"/>
                    <a:pt x="696772" y="141515"/>
                  </a:cubicBezTo>
                  <a:cubicBezTo>
                    <a:pt x="685157" y="127577"/>
                    <a:pt x="666883" y="120805"/>
                    <a:pt x="653229" y="108858"/>
                  </a:cubicBezTo>
                  <a:cubicBezTo>
                    <a:pt x="637781" y="95341"/>
                    <a:pt x="609686" y="65315"/>
                    <a:pt x="609686" y="65315"/>
                  </a:cubicBezTo>
                  <a:cubicBezTo>
                    <a:pt x="606057" y="54429"/>
                    <a:pt x="596550" y="43910"/>
                    <a:pt x="598800" y="32658"/>
                  </a:cubicBezTo>
                  <a:cubicBezTo>
                    <a:pt x="603069" y="11311"/>
                    <a:pt x="639474" y="4585"/>
                    <a:pt x="653229" y="0"/>
                  </a:cubicBezTo>
                  <a:cubicBezTo>
                    <a:pt x="704358" y="6391"/>
                    <a:pt x="814743" y="15887"/>
                    <a:pt x="881829" y="32658"/>
                  </a:cubicBezTo>
                  <a:cubicBezTo>
                    <a:pt x="892961" y="35441"/>
                    <a:pt x="903600" y="39915"/>
                    <a:pt x="914486" y="43543"/>
                  </a:cubicBezTo>
                  <a:cubicBezTo>
                    <a:pt x="925372" y="50800"/>
                    <a:pt x="935441" y="59464"/>
                    <a:pt x="947143" y="65315"/>
                  </a:cubicBezTo>
                  <a:cubicBezTo>
                    <a:pt x="957406" y="70447"/>
                    <a:pt x="969056" y="72171"/>
                    <a:pt x="979800" y="76200"/>
                  </a:cubicBezTo>
                  <a:cubicBezTo>
                    <a:pt x="998097" y="83061"/>
                    <a:pt x="1015933" y="91111"/>
                    <a:pt x="1034229" y="97972"/>
                  </a:cubicBezTo>
                  <a:cubicBezTo>
                    <a:pt x="1044973" y="102001"/>
                    <a:pt x="1056623" y="103726"/>
                    <a:pt x="1066886" y="108858"/>
                  </a:cubicBezTo>
                  <a:cubicBezTo>
                    <a:pt x="1142061" y="146445"/>
                    <a:pt x="1052465" y="118859"/>
                    <a:pt x="1143086" y="141515"/>
                  </a:cubicBezTo>
                  <a:cubicBezTo>
                    <a:pt x="1185612" y="184039"/>
                    <a:pt x="1140990" y="145909"/>
                    <a:pt x="1197515" y="174172"/>
                  </a:cubicBezTo>
                  <a:cubicBezTo>
                    <a:pt x="1224981" y="187905"/>
                    <a:pt x="1231692" y="197463"/>
                    <a:pt x="1251943" y="217715"/>
                  </a:cubicBezTo>
                  <a:cubicBezTo>
                    <a:pt x="1284516" y="315432"/>
                    <a:pt x="1250597" y="204243"/>
                    <a:pt x="1273715" y="435429"/>
                  </a:cubicBezTo>
                  <a:cubicBezTo>
                    <a:pt x="1274857" y="446846"/>
                    <a:pt x="1294863" y="462955"/>
                    <a:pt x="1284600" y="468086"/>
                  </a:cubicBezTo>
                  <a:cubicBezTo>
                    <a:pt x="1268051" y="476360"/>
                    <a:pt x="1248315" y="460829"/>
                    <a:pt x="1230172" y="457200"/>
                  </a:cubicBezTo>
                  <a:cubicBezTo>
                    <a:pt x="1219286" y="449943"/>
                    <a:pt x="1209217" y="441280"/>
                    <a:pt x="1197515" y="435429"/>
                  </a:cubicBezTo>
                  <a:cubicBezTo>
                    <a:pt x="1180037" y="426690"/>
                    <a:pt x="1160052" y="423353"/>
                    <a:pt x="1143086" y="413658"/>
                  </a:cubicBezTo>
                  <a:cubicBezTo>
                    <a:pt x="1134175" y="408566"/>
                    <a:pt x="1130925" y="395490"/>
                    <a:pt x="1121315" y="391886"/>
                  </a:cubicBezTo>
                  <a:cubicBezTo>
                    <a:pt x="1100648" y="384136"/>
                    <a:pt x="1077643" y="385329"/>
                    <a:pt x="1056000" y="381000"/>
                  </a:cubicBezTo>
                  <a:cubicBezTo>
                    <a:pt x="1041330" y="378066"/>
                    <a:pt x="1027062" y="373360"/>
                    <a:pt x="1012458" y="370115"/>
                  </a:cubicBezTo>
                  <a:cubicBezTo>
                    <a:pt x="888115" y="342484"/>
                    <a:pt x="1020649" y="374884"/>
                    <a:pt x="914486" y="348343"/>
                  </a:cubicBezTo>
                  <a:cubicBezTo>
                    <a:pt x="903600" y="341086"/>
                    <a:pt x="892045" y="334745"/>
                    <a:pt x="881829" y="326572"/>
                  </a:cubicBezTo>
                  <a:cubicBezTo>
                    <a:pt x="873815" y="320161"/>
                    <a:pt x="868859" y="310080"/>
                    <a:pt x="860058" y="304800"/>
                  </a:cubicBezTo>
                  <a:cubicBezTo>
                    <a:pt x="850218" y="298896"/>
                    <a:pt x="838286" y="297543"/>
                    <a:pt x="827400" y="293915"/>
                  </a:cubicBezTo>
                  <a:cubicBezTo>
                    <a:pt x="856523" y="289061"/>
                    <a:pt x="916708" y="279752"/>
                    <a:pt x="947143" y="272143"/>
                  </a:cubicBezTo>
                  <a:cubicBezTo>
                    <a:pt x="958275" y="269360"/>
                    <a:pt x="968548" y="263508"/>
                    <a:pt x="979800" y="261258"/>
                  </a:cubicBezTo>
                  <a:cubicBezTo>
                    <a:pt x="1004960" y="256226"/>
                    <a:pt x="1030600" y="254001"/>
                    <a:pt x="1056000" y="250372"/>
                  </a:cubicBezTo>
                  <a:cubicBezTo>
                    <a:pt x="1059629" y="239486"/>
                    <a:pt x="1066886" y="229190"/>
                    <a:pt x="1066886" y="217715"/>
                  </a:cubicBezTo>
                  <a:cubicBezTo>
                    <a:pt x="1066886" y="199213"/>
                    <a:pt x="1066754" y="178342"/>
                    <a:pt x="1056000" y="163286"/>
                  </a:cubicBezTo>
                  <a:cubicBezTo>
                    <a:pt x="1047593" y="151516"/>
                    <a:pt x="995749" y="135945"/>
                    <a:pt x="979800" y="130629"/>
                  </a:cubicBezTo>
                  <a:cubicBezTo>
                    <a:pt x="914486" y="137886"/>
                    <a:pt x="844874" y="127994"/>
                    <a:pt x="783858" y="152400"/>
                  </a:cubicBezTo>
                  <a:cubicBezTo>
                    <a:pt x="762550" y="160923"/>
                    <a:pt x="762086" y="217715"/>
                    <a:pt x="762086" y="217715"/>
                  </a:cubicBezTo>
                  <a:cubicBezTo>
                    <a:pt x="765715" y="228601"/>
                    <a:pt x="764858" y="242258"/>
                    <a:pt x="772972" y="250372"/>
                  </a:cubicBezTo>
                  <a:cubicBezTo>
                    <a:pt x="781086" y="258486"/>
                    <a:pt x="795082" y="256738"/>
                    <a:pt x="805629" y="261258"/>
                  </a:cubicBezTo>
                  <a:cubicBezTo>
                    <a:pt x="905754" y="304168"/>
                    <a:pt x="791401" y="281837"/>
                    <a:pt x="990686" y="293915"/>
                  </a:cubicBezTo>
                  <a:cubicBezTo>
                    <a:pt x="1063215" y="298311"/>
                    <a:pt x="1135804" y="301711"/>
                    <a:pt x="1208400" y="304800"/>
                  </a:cubicBezTo>
                  <a:cubicBezTo>
                    <a:pt x="1393149" y="312662"/>
                    <a:pt x="1539124" y="315025"/>
                    <a:pt x="1720029" y="326572"/>
                  </a:cubicBezTo>
                  <a:cubicBezTo>
                    <a:pt x="1818069" y="332830"/>
                    <a:pt x="1916304" y="337494"/>
                    <a:pt x="2013943" y="348343"/>
                  </a:cubicBezTo>
                  <a:cubicBezTo>
                    <a:pt x="2046600" y="351972"/>
                    <a:pt x="2079161" y="356609"/>
                    <a:pt x="2111915" y="359229"/>
                  </a:cubicBezTo>
                  <a:cubicBezTo>
                    <a:pt x="2169900" y="363868"/>
                    <a:pt x="2228029" y="366486"/>
                    <a:pt x="2286086" y="370115"/>
                  </a:cubicBezTo>
                  <a:cubicBezTo>
                    <a:pt x="2470522" y="400854"/>
                    <a:pt x="2372669" y="388950"/>
                    <a:pt x="2580000" y="402772"/>
                  </a:cubicBezTo>
                  <a:cubicBezTo>
                    <a:pt x="2598143" y="406401"/>
                    <a:pt x="2616876" y="419509"/>
                    <a:pt x="2634429" y="413658"/>
                  </a:cubicBezTo>
                  <a:cubicBezTo>
                    <a:pt x="2645315" y="410029"/>
                    <a:pt x="2648944" y="391886"/>
                    <a:pt x="2645315" y="381000"/>
                  </a:cubicBezTo>
                  <a:cubicBezTo>
                    <a:pt x="2640447" y="366395"/>
                    <a:pt x="2625315" y="357106"/>
                    <a:pt x="2612658" y="348343"/>
                  </a:cubicBezTo>
                  <a:cubicBezTo>
                    <a:pt x="2590343" y="332894"/>
                    <a:pt x="2503126" y="279630"/>
                    <a:pt x="2460258" y="261258"/>
                  </a:cubicBezTo>
                  <a:cubicBezTo>
                    <a:pt x="2449711" y="256738"/>
                    <a:pt x="2438486" y="254001"/>
                    <a:pt x="2427600" y="250372"/>
                  </a:cubicBezTo>
                  <a:cubicBezTo>
                    <a:pt x="2416714" y="243115"/>
                    <a:pt x="2406645" y="234451"/>
                    <a:pt x="2394943" y="228600"/>
                  </a:cubicBezTo>
                  <a:cubicBezTo>
                    <a:pt x="2379331" y="220794"/>
                    <a:pt x="2332688" y="210315"/>
                    <a:pt x="2318743" y="206829"/>
                  </a:cubicBezTo>
                  <a:cubicBezTo>
                    <a:pt x="2260271" y="167847"/>
                    <a:pt x="2271065" y="166769"/>
                    <a:pt x="2220772" y="152400"/>
                  </a:cubicBezTo>
                  <a:cubicBezTo>
                    <a:pt x="2206387" y="148290"/>
                    <a:pt x="2191743" y="145143"/>
                    <a:pt x="2177229" y="141515"/>
                  </a:cubicBezTo>
                  <a:cubicBezTo>
                    <a:pt x="2095242" y="86855"/>
                    <a:pt x="2199441" y="151034"/>
                    <a:pt x="2101029" y="108858"/>
                  </a:cubicBezTo>
                  <a:cubicBezTo>
                    <a:pt x="2089004" y="103704"/>
                    <a:pt x="2080397" y="92240"/>
                    <a:pt x="2068372" y="87086"/>
                  </a:cubicBezTo>
                  <a:cubicBezTo>
                    <a:pt x="2054621" y="81192"/>
                    <a:pt x="2038837" y="81453"/>
                    <a:pt x="2024829" y="76200"/>
                  </a:cubicBezTo>
                  <a:cubicBezTo>
                    <a:pt x="2009635" y="70502"/>
                    <a:pt x="1995800" y="61686"/>
                    <a:pt x="1981286" y="54429"/>
                  </a:cubicBezTo>
                  <a:cubicBezTo>
                    <a:pt x="1828886" y="58058"/>
                    <a:pt x="1676281" y="56618"/>
                    <a:pt x="1524086" y="65315"/>
                  </a:cubicBezTo>
                  <a:cubicBezTo>
                    <a:pt x="1498470" y="66779"/>
                    <a:pt x="1574689" y="74435"/>
                    <a:pt x="1600286" y="76200"/>
                  </a:cubicBezTo>
                  <a:cubicBezTo>
                    <a:pt x="1680008" y="81698"/>
                    <a:pt x="1759894" y="84771"/>
                    <a:pt x="1839772" y="87086"/>
                  </a:cubicBezTo>
                  <a:lnTo>
                    <a:pt x="2351400" y="97972"/>
                  </a:lnTo>
                  <a:cubicBezTo>
                    <a:pt x="2409457" y="101601"/>
                    <a:pt x="2467690" y="103070"/>
                    <a:pt x="2525572" y="108858"/>
                  </a:cubicBezTo>
                  <a:cubicBezTo>
                    <a:pt x="2545104" y="110811"/>
                    <a:pt x="2581875" y="123997"/>
                    <a:pt x="2601772" y="130629"/>
                  </a:cubicBezTo>
                  <a:lnTo>
                    <a:pt x="2645315" y="195943"/>
                  </a:lnTo>
                  <a:cubicBezTo>
                    <a:pt x="2652572" y="206829"/>
                    <a:pt x="2662949" y="216189"/>
                    <a:pt x="2667086" y="228600"/>
                  </a:cubicBezTo>
                  <a:cubicBezTo>
                    <a:pt x="2686943" y="288171"/>
                    <a:pt x="2673213" y="291535"/>
                    <a:pt x="2721515" y="315686"/>
                  </a:cubicBezTo>
                  <a:cubicBezTo>
                    <a:pt x="2731778" y="320818"/>
                    <a:pt x="2743625" y="322052"/>
                    <a:pt x="2754172" y="326572"/>
                  </a:cubicBezTo>
                  <a:cubicBezTo>
                    <a:pt x="2866282" y="374619"/>
                    <a:pt x="2714381" y="320566"/>
                    <a:pt x="2863029" y="370115"/>
                  </a:cubicBezTo>
                  <a:lnTo>
                    <a:pt x="2895686" y="381000"/>
                  </a:lnTo>
                  <a:cubicBezTo>
                    <a:pt x="3004543" y="377372"/>
                    <a:pt x="3113508" y="376157"/>
                    <a:pt x="3222258" y="370115"/>
                  </a:cubicBezTo>
                  <a:cubicBezTo>
                    <a:pt x="3244296" y="368891"/>
                    <a:pt x="3266633" y="366209"/>
                    <a:pt x="3287572" y="359229"/>
                  </a:cubicBezTo>
                  <a:cubicBezTo>
                    <a:pt x="3308172" y="352362"/>
                    <a:pt x="3327135" y="330551"/>
                    <a:pt x="3342000" y="315686"/>
                  </a:cubicBezTo>
                  <a:cubicBezTo>
                    <a:pt x="3345629" y="304800"/>
                    <a:pt x="3352886" y="294504"/>
                    <a:pt x="3352886" y="283029"/>
                  </a:cubicBezTo>
                  <a:cubicBezTo>
                    <a:pt x="3352886" y="180057"/>
                    <a:pt x="3336071" y="218308"/>
                    <a:pt x="3233143" y="228600"/>
                  </a:cubicBezTo>
                  <a:cubicBezTo>
                    <a:pt x="3190621" y="271124"/>
                    <a:pt x="3235237" y="232997"/>
                    <a:pt x="3178715" y="261258"/>
                  </a:cubicBezTo>
                  <a:cubicBezTo>
                    <a:pt x="3151251" y="274990"/>
                    <a:pt x="3144536" y="284551"/>
                    <a:pt x="3124286" y="304800"/>
                  </a:cubicBezTo>
                  <a:cubicBezTo>
                    <a:pt x="3120657" y="315686"/>
                    <a:pt x="3113400" y="325983"/>
                    <a:pt x="3113400" y="337458"/>
                  </a:cubicBezTo>
                  <a:cubicBezTo>
                    <a:pt x="3113400" y="352419"/>
                    <a:pt x="3115987" y="368552"/>
                    <a:pt x="3124286" y="381000"/>
                  </a:cubicBezTo>
                  <a:cubicBezTo>
                    <a:pt x="3131543" y="391886"/>
                    <a:pt x="3145241" y="396921"/>
                    <a:pt x="3156943" y="402772"/>
                  </a:cubicBezTo>
                  <a:cubicBezTo>
                    <a:pt x="3174347" y="411474"/>
                    <a:pt x="3216861" y="419891"/>
                    <a:pt x="3233143" y="424543"/>
                  </a:cubicBezTo>
                  <a:cubicBezTo>
                    <a:pt x="3244176" y="427695"/>
                    <a:pt x="3254730" y="432410"/>
                    <a:pt x="3265800" y="435429"/>
                  </a:cubicBezTo>
                  <a:cubicBezTo>
                    <a:pt x="3294668" y="443302"/>
                    <a:pt x="3324500" y="447738"/>
                    <a:pt x="3352886" y="457200"/>
                  </a:cubicBezTo>
                  <a:cubicBezTo>
                    <a:pt x="3363772" y="460829"/>
                    <a:pt x="3374254" y="466033"/>
                    <a:pt x="3385543" y="468086"/>
                  </a:cubicBezTo>
                  <a:cubicBezTo>
                    <a:pt x="3414326" y="473319"/>
                    <a:pt x="3443600" y="475343"/>
                    <a:pt x="3472629" y="478972"/>
                  </a:cubicBezTo>
                  <a:cubicBezTo>
                    <a:pt x="3483515" y="482601"/>
                    <a:pt x="3494085" y="487369"/>
                    <a:pt x="3505286" y="489858"/>
                  </a:cubicBezTo>
                  <a:cubicBezTo>
                    <a:pt x="3591839" y="509092"/>
                    <a:pt x="3676853" y="506646"/>
                    <a:pt x="3766543" y="511629"/>
                  </a:cubicBezTo>
                  <a:lnTo>
                    <a:pt x="3853629" y="522515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37AF19D3-EB1E-42BD-9F42-0D14F902081D}"/>
                </a:ext>
              </a:extLst>
            </p:cNvPr>
            <p:cNvSpPr/>
            <p:nvPr/>
          </p:nvSpPr>
          <p:spPr>
            <a:xfrm>
              <a:off x="1295400" y="3712029"/>
              <a:ext cx="3690257" cy="555171"/>
            </a:xfrm>
            <a:custGeom>
              <a:avLst/>
              <a:gdLst>
                <a:gd name="connsiteX0" fmla="*/ 0 w 3690257"/>
                <a:gd name="connsiteY0" fmla="*/ 304800 h 555171"/>
                <a:gd name="connsiteX1" fmla="*/ 54429 w 3690257"/>
                <a:gd name="connsiteY1" fmla="*/ 337457 h 555171"/>
                <a:gd name="connsiteX2" fmla="*/ 87086 w 3690257"/>
                <a:gd name="connsiteY2" fmla="*/ 348342 h 555171"/>
                <a:gd name="connsiteX3" fmla="*/ 119743 w 3690257"/>
                <a:gd name="connsiteY3" fmla="*/ 370114 h 555171"/>
                <a:gd name="connsiteX4" fmla="*/ 152400 w 3690257"/>
                <a:gd name="connsiteY4" fmla="*/ 381000 h 555171"/>
                <a:gd name="connsiteX5" fmla="*/ 206829 w 3690257"/>
                <a:gd name="connsiteY5" fmla="*/ 402771 h 555171"/>
                <a:gd name="connsiteX6" fmla="*/ 283029 w 3690257"/>
                <a:gd name="connsiteY6" fmla="*/ 424542 h 555171"/>
                <a:gd name="connsiteX7" fmla="*/ 370114 w 3690257"/>
                <a:gd name="connsiteY7" fmla="*/ 435428 h 555171"/>
                <a:gd name="connsiteX8" fmla="*/ 762000 w 3690257"/>
                <a:gd name="connsiteY8" fmla="*/ 424542 h 555171"/>
                <a:gd name="connsiteX9" fmla="*/ 881743 w 3690257"/>
                <a:gd name="connsiteY9" fmla="*/ 391885 h 555171"/>
                <a:gd name="connsiteX10" fmla="*/ 903514 w 3690257"/>
                <a:gd name="connsiteY10" fmla="*/ 359228 h 555171"/>
                <a:gd name="connsiteX11" fmla="*/ 892629 w 3690257"/>
                <a:gd name="connsiteY11" fmla="*/ 239485 h 555171"/>
                <a:gd name="connsiteX12" fmla="*/ 881743 w 3690257"/>
                <a:gd name="connsiteY12" fmla="*/ 206828 h 555171"/>
                <a:gd name="connsiteX13" fmla="*/ 849086 w 3690257"/>
                <a:gd name="connsiteY13" fmla="*/ 174171 h 555171"/>
                <a:gd name="connsiteX14" fmla="*/ 805543 w 3690257"/>
                <a:gd name="connsiteY14" fmla="*/ 163285 h 555171"/>
                <a:gd name="connsiteX15" fmla="*/ 772886 w 3690257"/>
                <a:gd name="connsiteY15" fmla="*/ 152400 h 555171"/>
                <a:gd name="connsiteX16" fmla="*/ 751114 w 3690257"/>
                <a:gd name="connsiteY16" fmla="*/ 130628 h 555171"/>
                <a:gd name="connsiteX17" fmla="*/ 805543 w 3690257"/>
                <a:gd name="connsiteY17" fmla="*/ 65314 h 555171"/>
                <a:gd name="connsiteX18" fmla="*/ 903514 w 3690257"/>
                <a:gd name="connsiteY18" fmla="*/ 76200 h 555171"/>
                <a:gd name="connsiteX19" fmla="*/ 936171 w 3690257"/>
                <a:gd name="connsiteY19" fmla="*/ 87085 h 555171"/>
                <a:gd name="connsiteX20" fmla="*/ 979714 w 3690257"/>
                <a:gd name="connsiteY20" fmla="*/ 97971 h 555171"/>
                <a:gd name="connsiteX21" fmla="*/ 1088571 w 3690257"/>
                <a:gd name="connsiteY21" fmla="*/ 152400 h 555171"/>
                <a:gd name="connsiteX22" fmla="*/ 1132114 w 3690257"/>
                <a:gd name="connsiteY22" fmla="*/ 174171 h 555171"/>
                <a:gd name="connsiteX23" fmla="*/ 1164771 w 3690257"/>
                <a:gd name="connsiteY23" fmla="*/ 195942 h 555171"/>
                <a:gd name="connsiteX24" fmla="*/ 1219200 w 3690257"/>
                <a:gd name="connsiteY24" fmla="*/ 206828 h 555171"/>
                <a:gd name="connsiteX25" fmla="*/ 1284514 w 3690257"/>
                <a:gd name="connsiteY25" fmla="*/ 250371 h 555171"/>
                <a:gd name="connsiteX26" fmla="*/ 1360714 w 3690257"/>
                <a:gd name="connsiteY26" fmla="*/ 293914 h 555171"/>
                <a:gd name="connsiteX27" fmla="*/ 1371600 w 3690257"/>
                <a:gd name="connsiteY27" fmla="*/ 326571 h 555171"/>
                <a:gd name="connsiteX28" fmla="*/ 1338943 w 3690257"/>
                <a:gd name="connsiteY28" fmla="*/ 522514 h 555171"/>
                <a:gd name="connsiteX29" fmla="*/ 1284514 w 3690257"/>
                <a:gd name="connsiteY29" fmla="*/ 544285 h 555171"/>
                <a:gd name="connsiteX30" fmla="*/ 1251857 w 3690257"/>
                <a:gd name="connsiteY30" fmla="*/ 555171 h 555171"/>
                <a:gd name="connsiteX31" fmla="*/ 1153886 w 3690257"/>
                <a:gd name="connsiteY31" fmla="*/ 544285 h 555171"/>
                <a:gd name="connsiteX32" fmla="*/ 1034143 w 3690257"/>
                <a:gd name="connsiteY32" fmla="*/ 446314 h 555171"/>
                <a:gd name="connsiteX33" fmla="*/ 1012371 w 3690257"/>
                <a:gd name="connsiteY33" fmla="*/ 381000 h 555171"/>
                <a:gd name="connsiteX34" fmla="*/ 1034143 w 3690257"/>
                <a:gd name="connsiteY34" fmla="*/ 359228 h 555171"/>
                <a:gd name="connsiteX35" fmla="*/ 1121229 w 3690257"/>
                <a:gd name="connsiteY35" fmla="*/ 315685 h 555171"/>
                <a:gd name="connsiteX36" fmla="*/ 1175657 w 3690257"/>
                <a:gd name="connsiteY36" fmla="*/ 304800 h 555171"/>
                <a:gd name="connsiteX37" fmla="*/ 1262743 w 3690257"/>
                <a:gd name="connsiteY37" fmla="*/ 272142 h 555171"/>
                <a:gd name="connsiteX38" fmla="*/ 1317171 w 3690257"/>
                <a:gd name="connsiteY38" fmla="*/ 261257 h 555171"/>
                <a:gd name="connsiteX39" fmla="*/ 1360714 w 3690257"/>
                <a:gd name="connsiteY39" fmla="*/ 250371 h 555171"/>
                <a:gd name="connsiteX40" fmla="*/ 1393371 w 3690257"/>
                <a:gd name="connsiteY40" fmla="*/ 239485 h 555171"/>
                <a:gd name="connsiteX41" fmla="*/ 1491343 w 3690257"/>
                <a:gd name="connsiteY41" fmla="*/ 228600 h 555171"/>
                <a:gd name="connsiteX42" fmla="*/ 1698171 w 3690257"/>
                <a:gd name="connsiteY42" fmla="*/ 206828 h 555171"/>
                <a:gd name="connsiteX43" fmla="*/ 1796143 w 3690257"/>
                <a:gd name="connsiteY43" fmla="*/ 185057 h 555171"/>
                <a:gd name="connsiteX44" fmla="*/ 1915886 w 3690257"/>
                <a:gd name="connsiteY44" fmla="*/ 152400 h 555171"/>
                <a:gd name="connsiteX45" fmla="*/ 1926771 w 3690257"/>
                <a:gd name="connsiteY45" fmla="*/ 119742 h 555171"/>
                <a:gd name="connsiteX46" fmla="*/ 1861457 w 3690257"/>
                <a:gd name="connsiteY46" fmla="*/ 32657 h 555171"/>
                <a:gd name="connsiteX47" fmla="*/ 1796143 w 3690257"/>
                <a:gd name="connsiteY47" fmla="*/ 10885 h 555171"/>
                <a:gd name="connsiteX48" fmla="*/ 1763486 w 3690257"/>
                <a:gd name="connsiteY48" fmla="*/ 0 h 555171"/>
                <a:gd name="connsiteX49" fmla="*/ 1698171 w 3690257"/>
                <a:gd name="connsiteY49" fmla="*/ 32657 h 555171"/>
                <a:gd name="connsiteX50" fmla="*/ 1676400 w 3690257"/>
                <a:gd name="connsiteY50" fmla="*/ 97971 h 555171"/>
                <a:gd name="connsiteX51" fmla="*/ 1687286 w 3690257"/>
                <a:gd name="connsiteY51" fmla="*/ 130628 h 555171"/>
                <a:gd name="connsiteX52" fmla="*/ 1752600 w 3690257"/>
                <a:gd name="connsiteY52" fmla="*/ 217714 h 555171"/>
                <a:gd name="connsiteX53" fmla="*/ 1785257 w 3690257"/>
                <a:gd name="connsiteY53" fmla="*/ 239485 h 555171"/>
                <a:gd name="connsiteX54" fmla="*/ 1883229 w 3690257"/>
                <a:gd name="connsiteY54" fmla="*/ 272142 h 555171"/>
                <a:gd name="connsiteX55" fmla="*/ 1926771 w 3690257"/>
                <a:gd name="connsiteY55" fmla="*/ 304800 h 555171"/>
                <a:gd name="connsiteX56" fmla="*/ 2100943 w 3690257"/>
                <a:gd name="connsiteY56" fmla="*/ 326571 h 555171"/>
                <a:gd name="connsiteX57" fmla="*/ 3080657 w 3690257"/>
                <a:gd name="connsiteY57" fmla="*/ 315685 h 555171"/>
                <a:gd name="connsiteX58" fmla="*/ 3320143 w 3690257"/>
                <a:gd name="connsiteY58" fmla="*/ 293914 h 555171"/>
                <a:gd name="connsiteX59" fmla="*/ 3690257 w 3690257"/>
                <a:gd name="connsiteY59" fmla="*/ 283028 h 555171"/>
                <a:gd name="connsiteX60" fmla="*/ 3581400 w 3690257"/>
                <a:gd name="connsiteY60" fmla="*/ 293914 h 55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690257" h="555171">
                  <a:moveTo>
                    <a:pt x="0" y="304800"/>
                  </a:moveTo>
                  <a:cubicBezTo>
                    <a:pt x="18143" y="315686"/>
                    <a:pt x="35505" y="327995"/>
                    <a:pt x="54429" y="337457"/>
                  </a:cubicBezTo>
                  <a:cubicBezTo>
                    <a:pt x="64692" y="342588"/>
                    <a:pt x="76823" y="343210"/>
                    <a:pt x="87086" y="348342"/>
                  </a:cubicBezTo>
                  <a:cubicBezTo>
                    <a:pt x="98788" y="354193"/>
                    <a:pt x="108041" y="364263"/>
                    <a:pt x="119743" y="370114"/>
                  </a:cubicBezTo>
                  <a:cubicBezTo>
                    <a:pt x="130006" y="375246"/>
                    <a:pt x="141656" y="376971"/>
                    <a:pt x="152400" y="381000"/>
                  </a:cubicBezTo>
                  <a:cubicBezTo>
                    <a:pt x="170696" y="387861"/>
                    <a:pt x="188533" y="395910"/>
                    <a:pt x="206829" y="402771"/>
                  </a:cubicBezTo>
                  <a:cubicBezTo>
                    <a:pt x="227541" y="410538"/>
                    <a:pt x="262433" y="421109"/>
                    <a:pt x="283029" y="424542"/>
                  </a:cubicBezTo>
                  <a:cubicBezTo>
                    <a:pt x="311885" y="429351"/>
                    <a:pt x="341086" y="431799"/>
                    <a:pt x="370114" y="435428"/>
                  </a:cubicBezTo>
                  <a:cubicBezTo>
                    <a:pt x="500743" y="431799"/>
                    <a:pt x="631624" y="433431"/>
                    <a:pt x="762000" y="424542"/>
                  </a:cubicBezTo>
                  <a:cubicBezTo>
                    <a:pt x="792873" y="422437"/>
                    <a:pt x="846525" y="403625"/>
                    <a:pt x="881743" y="391885"/>
                  </a:cubicBezTo>
                  <a:cubicBezTo>
                    <a:pt x="889000" y="380999"/>
                    <a:pt x="902582" y="372278"/>
                    <a:pt x="903514" y="359228"/>
                  </a:cubicBezTo>
                  <a:cubicBezTo>
                    <a:pt x="906370" y="319251"/>
                    <a:pt x="898297" y="279161"/>
                    <a:pt x="892629" y="239485"/>
                  </a:cubicBezTo>
                  <a:cubicBezTo>
                    <a:pt x="891006" y="228126"/>
                    <a:pt x="888108" y="216375"/>
                    <a:pt x="881743" y="206828"/>
                  </a:cubicBezTo>
                  <a:cubicBezTo>
                    <a:pt x="873204" y="194019"/>
                    <a:pt x="862452" y="181809"/>
                    <a:pt x="849086" y="174171"/>
                  </a:cubicBezTo>
                  <a:cubicBezTo>
                    <a:pt x="836096" y="166748"/>
                    <a:pt x="819928" y="167395"/>
                    <a:pt x="805543" y="163285"/>
                  </a:cubicBezTo>
                  <a:cubicBezTo>
                    <a:pt x="794510" y="160133"/>
                    <a:pt x="783772" y="156028"/>
                    <a:pt x="772886" y="152400"/>
                  </a:cubicBezTo>
                  <a:cubicBezTo>
                    <a:pt x="765629" y="145143"/>
                    <a:pt x="751114" y="140891"/>
                    <a:pt x="751114" y="130628"/>
                  </a:cubicBezTo>
                  <a:cubicBezTo>
                    <a:pt x="751114" y="115474"/>
                    <a:pt x="799302" y="71555"/>
                    <a:pt x="805543" y="65314"/>
                  </a:cubicBezTo>
                  <a:cubicBezTo>
                    <a:pt x="838200" y="68943"/>
                    <a:pt x="871103" y="70798"/>
                    <a:pt x="903514" y="76200"/>
                  </a:cubicBezTo>
                  <a:cubicBezTo>
                    <a:pt x="914832" y="78086"/>
                    <a:pt x="925138" y="83933"/>
                    <a:pt x="936171" y="87085"/>
                  </a:cubicBezTo>
                  <a:cubicBezTo>
                    <a:pt x="950556" y="91195"/>
                    <a:pt x="965200" y="94342"/>
                    <a:pt x="979714" y="97971"/>
                  </a:cubicBezTo>
                  <a:cubicBezTo>
                    <a:pt x="1073810" y="154428"/>
                    <a:pt x="993339" y="110074"/>
                    <a:pt x="1088571" y="152400"/>
                  </a:cubicBezTo>
                  <a:cubicBezTo>
                    <a:pt x="1103400" y="158991"/>
                    <a:pt x="1118025" y="166120"/>
                    <a:pt x="1132114" y="174171"/>
                  </a:cubicBezTo>
                  <a:cubicBezTo>
                    <a:pt x="1143473" y="180662"/>
                    <a:pt x="1152521" y="191348"/>
                    <a:pt x="1164771" y="195942"/>
                  </a:cubicBezTo>
                  <a:cubicBezTo>
                    <a:pt x="1182095" y="202439"/>
                    <a:pt x="1201057" y="203199"/>
                    <a:pt x="1219200" y="206828"/>
                  </a:cubicBezTo>
                  <a:cubicBezTo>
                    <a:pt x="1240971" y="221342"/>
                    <a:pt x="1261110" y="238669"/>
                    <a:pt x="1284514" y="250371"/>
                  </a:cubicBezTo>
                  <a:cubicBezTo>
                    <a:pt x="1339759" y="277993"/>
                    <a:pt x="1314555" y="263140"/>
                    <a:pt x="1360714" y="293914"/>
                  </a:cubicBezTo>
                  <a:cubicBezTo>
                    <a:pt x="1364343" y="304800"/>
                    <a:pt x="1371600" y="315096"/>
                    <a:pt x="1371600" y="326571"/>
                  </a:cubicBezTo>
                  <a:cubicBezTo>
                    <a:pt x="1371600" y="351587"/>
                    <a:pt x="1399812" y="487732"/>
                    <a:pt x="1338943" y="522514"/>
                  </a:cubicBezTo>
                  <a:cubicBezTo>
                    <a:pt x="1321977" y="532209"/>
                    <a:pt x="1302810" y="537424"/>
                    <a:pt x="1284514" y="544285"/>
                  </a:cubicBezTo>
                  <a:cubicBezTo>
                    <a:pt x="1273770" y="548314"/>
                    <a:pt x="1262743" y="551542"/>
                    <a:pt x="1251857" y="555171"/>
                  </a:cubicBezTo>
                  <a:cubicBezTo>
                    <a:pt x="1219200" y="551542"/>
                    <a:pt x="1184269" y="556796"/>
                    <a:pt x="1153886" y="544285"/>
                  </a:cubicBezTo>
                  <a:cubicBezTo>
                    <a:pt x="1111639" y="526889"/>
                    <a:pt x="1068209" y="480380"/>
                    <a:pt x="1034143" y="446314"/>
                  </a:cubicBezTo>
                  <a:cubicBezTo>
                    <a:pt x="1026886" y="424543"/>
                    <a:pt x="996144" y="397227"/>
                    <a:pt x="1012371" y="381000"/>
                  </a:cubicBezTo>
                  <a:cubicBezTo>
                    <a:pt x="1019628" y="373743"/>
                    <a:pt x="1026129" y="365639"/>
                    <a:pt x="1034143" y="359228"/>
                  </a:cubicBezTo>
                  <a:cubicBezTo>
                    <a:pt x="1061098" y="337664"/>
                    <a:pt x="1087453" y="325818"/>
                    <a:pt x="1121229" y="315685"/>
                  </a:cubicBezTo>
                  <a:cubicBezTo>
                    <a:pt x="1138951" y="310369"/>
                    <a:pt x="1157514" y="308428"/>
                    <a:pt x="1175657" y="304800"/>
                  </a:cubicBezTo>
                  <a:cubicBezTo>
                    <a:pt x="1192301" y="298142"/>
                    <a:pt x="1239992" y="277830"/>
                    <a:pt x="1262743" y="272142"/>
                  </a:cubicBezTo>
                  <a:cubicBezTo>
                    <a:pt x="1280693" y="267655"/>
                    <a:pt x="1299110" y="265271"/>
                    <a:pt x="1317171" y="261257"/>
                  </a:cubicBezTo>
                  <a:cubicBezTo>
                    <a:pt x="1331776" y="258012"/>
                    <a:pt x="1346329" y="254481"/>
                    <a:pt x="1360714" y="250371"/>
                  </a:cubicBezTo>
                  <a:cubicBezTo>
                    <a:pt x="1371747" y="247219"/>
                    <a:pt x="1382053" y="241371"/>
                    <a:pt x="1393371" y="239485"/>
                  </a:cubicBezTo>
                  <a:cubicBezTo>
                    <a:pt x="1425782" y="234083"/>
                    <a:pt x="1458648" y="231869"/>
                    <a:pt x="1491343" y="228600"/>
                  </a:cubicBezTo>
                  <a:cubicBezTo>
                    <a:pt x="1599378" y="217797"/>
                    <a:pt x="1601128" y="220692"/>
                    <a:pt x="1698171" y="206828"/>
                  </a:cubicBezTo>
                  <a:cubicBezTo>
                    <a:pt x="1808854" y="191016"/>
                    <a:pt x="1724845" y="204502"/>
                    <a:pt x="1796143" y="185057"/>
                  </a:cubicBezTo>
                  <a:cubicBezTo>
                    <a:pt x="1931192" y="148226"/>
                    <a:pt x="1840718" y="177454"/>
                    <a:pt x="1915886" y="152400"/>
                  </a:cubicBezTo>
                  <a:cubicBezTo>
                    <a:pt x="1919514" y="141514"/>
                    <a:pt x="1928194" y="131128"/>
                    <a:pt x="1926771" y="119742"/>
                  </a:cubicBezTo>
                  <a:cubicBezTo>
                    <a:pt x="1921293" y="75917"/>
                    <a:pt x="1899248" y="51553"/>
                    <a:pt x="1861457" y="32657"/>
                  </a:cubicBezTo>
                  <a:cubicBezTo>
                    <a:pt x="1840931" y="22394"/>
                    <a:pt x="1817914" y="18142"/>
                    <a:pt x="1796143" y="10885"/>
                  </a:cubicBezTo>
                  <a:lnTo>
                    <a:pt x="1763486" y="0"/>
                  </a:lnTo>
                  <a:cubicBezTo>
                    <a:pt x="1745691" y="5931"/>
                    <a:pt x="1709278" y="14886"/>
                    <a:pt x="1698171" y="32657"/>
                  </a:cubicBezTo>
                  <a:cubicBezTo>
                    <a:pt x="1686008" y="52118"/>
                    <a:pt x="1676400" y="97971"/>
                    <a:pt x="1676400" y="97971"/>
                  </a:cubicBezTo>
                  <a:cubicBezTo>
                    <a:pt x="1680029" y="108857"/>
                    <a:pt x="1681713" y="120597"/>
                    <a:pt x="1687286" y="130628"/>
                  </a:cubicBezTo>
                  <a:cubicBezTo>
                    <a:pt x="1701212" y="155694"/>
                    <a:pt x="1726177" y="196575"/>
                    <a:pt x="1752600" y="217714"/>
                  </a:cubicBezTo>
                  <a:cubicBezTo>
                    <a:pt x="1762816" y="225887"/>
                    <a:pt x="1773232" y="234331"/>
                    <a:pt x="1785257" y="239485"/>
                  </a:cubicBezTo>
                  <a:cubicBezTo>
                    <a:pt x="1871557" y="276471"/>
                    <a:pt x="1783824" y="216916"/>
                    <a:pt x="1883229" y="272142"/>
                  </a:cubicBezTo>
                  <a:cubicBezTo>
                    <a:pt x="1899089" y="280953"/>
                    <a:pt x="1909721" y="298600"/>
                    <a:pt x="1926771" y="304800"/>
                  </a:cubicBezTo>
                  <a:cubicBezTo>
                    <a:pt x="1940435" y="309769"/>
                    <a:pt x="2099213" y="326379"/>
                    <a:pt x="2100943" y="326571"/>
                  </a:cubicBezTo>
                  <a:lnTo>
                    <a:pt x="3080657" y="315685"/>
                  </a:lnTo>
                  <a:cubicBezTo>
                    <a:pt x="3160786" y="313539"/>
                    <a:pt x="3320143" y="293914"/>
                    <a:pt x="3320143" y="293914"/>
                  </a:cubicBezTo>
                  <a:cubicBezTo>
                    <a:pt x="3514469" y="255048"/>
                    <a:pt x="3392028" y="270601"/>
                    <a:pt x="3690257" y="283028"/>
                  </a:cubicBezTo>
                  <a:cubicBezTo>
                    <a:pt x="3618038" y="297472"/>
                    <a:pt x="3654331" y="293914"/>
                    <a:pt x="3581400" y="29391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37BDADC5-C97B-4822-A3DA-06EF9F77F66E}"/>
                </a:ext>
              </a:extLst>
            </p:cNvPr>
            <p:cNvSpPr/>
            <p:nvPr/>
          </p:nvSpPr>
          <p:spPr>
            <a:xfrm>
              <a:off x="1502229" y="3810000"/>
              <a:ext cx="4419600" cy="1034143"/>
            </a:xfrm>
            <a:custGeom>
              <a:avLst/>
              <a:gdLst>
                <a:gd name="connsiteX0" fmla="*/ 0 w 4419600"/>
                <a:gd name="connsiteY0" fmla="*/ 740229 h 1034143"/>
                <a:gd name="connsiteX1" fmla="*/ 54428 w 4419600"/>
                <a:gd name="connsiteY1" fmla="*/ 707571 h 1034143"/>
                <a:gd name="connsiteX2" fmla="*/ 76200 w 4419600"/>
                <a:gd name="connsiteY2" fmla="*/ 685800 h 1034143"/>
                <a:gd name="connsiteX3" fmla="*/ 337457 w 4419600"/>
                <a:gd name="connsiteY3" fmla="*/ 696686 h 1034143"/>
                <a:gd name="connsiteX4" fmla="*/ 435428 w 4419600"/>
                <a:gd name="connsiteY4" fmla="*/ 718457 h 1034143"/>
                <a:gd name="connsiteX5" fmla="*/ 478971 w 4419600"/>
                <a:gd name="connsiteY5" fmla="*/ 729343 h 1034143"/>
                <a:gd name="connsiteX6" fmla="*/ 555171 w 4419600"/>
                <a:gd name="connsiteY6" fmla="*/ 762000 h 1034143"/>
                <a:gd name="connsiteX7" fmla="*/ 642257 w 4419600"/>
                <a:gd name="connsiteY7" fmla="*/ 772886 h 1034143"/>
                <a:gd name="connsiteX8" fmla="*/ 718457 w 4419600"/>
                <a:gd name="connsiteY8" fmla="*/ 794657 h 1034143"/>
                <a:gd name="connsiteX9" fmla="*/ 1110342 w 4419600"/>
                <a:gd name="connsiteY9" fmla="*/ 772886 h 1034143"/>
                <a:gd name="connsiteX10" fmla="*/ 1143000 w 4419600"/>
                <a:gd name="connsiteY10" fmla="*/ 762000 h 1034143"/>
                <a:gd name="connsiteX11" fmla="*/ 1175657 w 4419600"/>
                <a:gd name="connsiteY11" fmla="*/ 729343 h 1034143"/>
                <a:gd name="connsiteX12" fmla="*/ 1219200 w 4419600"/>
                <a:gd name="connsiteY12" fmla="*/ 631371 h 1034143"/>
                <a:gd name="connsiteX13" fmla="*/ 1251857 w 4419600"/>
                <a:gd name="connsiteY13" fmla="*/ 566057 h 1034143"/>
                <a:gd name="connsiteX14" fmla="*/ 1284514 w 4419600"/>
                <a:gd name="connsiteY14" fmla="*/ 555171 h 1034143"/>
                <a:gd name="connsiteX15" fmla="*/ 1752600 w 4419600"/>
                <a:gd name="connsiteY15" fmla="*/ 533400 h 1034143"/>
                <a:gd name="connsiteX16" fmla="*/ 1796142 w 4419600"/>
                <a:gd name="connsiteY16" fmla="*/ 566057 h 1034143"/>
                <a:gd name="connsiteX17" fmla="*/ 1883228 w 4419600"/>
                <a:gd name="connsiteY17" fmla="*/ 609600 h 1034143"/>
                <a:gd name="connsiteX18" fmla="*/ 1915885 w 4419600"/>
                <a:gd name="connsiteY18" fmla="*/ 674914 h 1034143"/>
                <a:gd name="connsiteX19" fmla="*/ 1894114 w 4419600"/>
                <a:gd name="connsiteY19" fmla="*/ 762000 h 1034143"/>
                <a:gd name="connsiteX20" fmla="*/ 1872342 w 4419600"/>
                <a:gd name="connsiteY20" fmla="*/ 783771 h 1034143"/>
                <a:gd name="connsiteX21" fmla="*/ 1839685 w 4419600"/>
                <a:gd name="connsiteY21" fmla="*/ 849086 h 1034143"/>
                <a:gd name="connsiteX22" fmla="*/ 1850571 w 4419600"/>
                <a:gd name="connsiteY22" fmla="*/ 947057 h 1034143"/>
                <a:gd name="connsiteX23" fmla="*/ 1894114 w 4419600"/>
                <a:gd name="connsiteY23" fmla="*/ 990600 h 1034143"/>
                <a:gd name="connsiteX24" fmla="*/ 1970314 w 4419600"/>
                <a:gd name="connsiteY24" fmla="*/ 1034143 h 1034143"/>
                <a:gd name="connsiteX25" fmla="*/ 2242457 w 4419600"/>
                <a:gd name="connsiteY25" fmla="*/ 1023257 h 1034143"/>
                <a:gd name="connsiteX26" fmla="*/ 2296885 w 4419600"/>
                <a:gd name="connsiteY26" fmla="*/ 1012371 h 1034143"/>
                <a:gd name="connsiteX27" fmla="*/ 2362200 w 4419600"/>
                <a:gd name="connsiteY27" fmla="*/ 990600 h 1034143"/>
                <a:gd name="connsiteX28" fmla="*/ 2394857 w 4419600"/>
                <a:gd name="connsiteY28" fmla="*/ 979714 h 1034143"/>
                <a:gd name="connsiteX29" fmla="*/ 2438400 w 4419600"/>
                <a:gd name="connsiteY29" fmla="*/ 957943 h 1034143"/>
                <a:gd name="connsiteX30" fmla="*/ 2460171 w 4419600"/>
                <a:gd name="connsiteY30" fmla="*/ 925286 h 1034143"/>
                <a:gd name="connsiteX31" fmla="*/ 2460171 w 4419600"/>
                <a:gd name="connsiteY31" fmla="*/ 805543 h 1034143"/>
                <a:gd name="connsiteX32" fmla="*/ 2383971 w 4419600"/>
                <a:gd name="connsiteY32" fmla="*/ 729343 h 1034143"/>
                <a:gd name="connsiteX33" fmla="*/ 2329542 w 4419600"/>
                <a:gd name="connsiteY33" fmla="*/ 674914 h 1034143"/>
                <a:gd name="connsiteX34" fmla="*/ 2296885 w 4419600"/>
                <a:gd name="connsiteY34" fmla="*/ 642257 h 1034143"/>
                <a:gd name="connsiteX35" fmla="*/ 2264228 w 4419600"/>
                <a:gd name="connsiteY35" fmla="*/ 620486 h 1034143"/>
                <a:gd name="connsiteX36" fmla="*/ 2242457 w 4419600"/>
                <a:gd name="connsiteY36" fmla="*/ 598714 h 1034143"/>
                <a:gd name="connsiteX37" fmla="*/ 2209800 w 4419600"/>
                <a:gd name="connsiteY37" fmla="*/ 587829 h 1034143"/>
                <a:gd name="connsiteX38" fmla="*/ 2068285 w 4419600"/>
                <a:gd name="connsiteY38" fmla="*/ 511629 h 1034143"/>
                <a:gd name="connsiteX39" fmla="*/ 1992085 w 4419600"/>
                <a:gd name="connsiteY39" fmla="*/ 478971 h 1034143"/>
                <a:gd name="connsiteX40" fmla="*/ 1872342 w 4419600"/>
                <a:gd name="connsiteY40" fmla="*/ 413657 h 1034143"/>
                <a:gd name="connsiteX41" fmla="*/ 1807028 w 4419600"/>
                <a:gd name="connsiteY41" fmla="*/ 402771 h 1034143"/>
                <a:gd name="connsiteX42" fmla="*/ 1687285 w 4419600"/>
                <a:gd name="connsiteY42" fmla="*/ 348343 h 1034143"/>
                <a:gd name="connsiteX43" fmla="*/ 1665514 w 4419600"/>
                <a:gd name="connsiteY43" fmla="*/ 326571 h 1034143"/>
                <a:gd name="connsiteX44" fmla="*/ 1665514 w 4419600"/>
                <a:gd name="connsiteY44" fmla="*/ 293914 h 1034143"/>
                <a:gd name="connsiteX45" fmla="*/ 1959428 w 4419600"/>
                <a:gd name="connsiteY45" fmla="*/ 304800 h 1034143"/>
                <a:gd name="connsiteX46" fmla="*/ 2024742 w 4419600"/>
                <a:gd name="connsiteY46" fmla="*/ 326571 h 1034143"/>
                <a:gd name="connsiteX47" fmla="*/ 2133600 w 4419600"/>
                <a:gd name="connsiteY47" fmla="*/ 348343 h 1034143"/>
                <a:gd name="connsiteX48" fmla="*/ 2188028 w 4419600"/>
                <a:gd name="connsiteY48" fmla="*/ 359229 h 1034143"/>
                <a:gd name="connsiteX49" fmla="*/ 2220685 w 4419600"/>
                <a:gd name="connsiteY49" fmla="*/ 370114 h 1034143"/>
                <a:gd name="connsiteX50" fmla="*/ 2296885 w 4419600"/>
                <a:gd name="connsiteY50" fmla="*/ 381000 h 1034143"/>
                <a:gd name="connsiteX51" fmla="*/ 2383971 w 4419600"/>
                <a:gd name="connsiteY51" fmla="*/ 402771 h 1034143"/>
                <a:gd name="connsiteX52" fmla="*/ 2449285 w 4419600"/>
                <a:gd name="connsiteY52" fmla="*/ 424543 h 1034143"/>
                <a:gd name="connsiteX53" fmla="*/ 2601685 w 4419600"/>
                <a:gd name="connsiteY53" fmla="*/ 446314 h 1034143"/>
                <a:gd name="connsiteX54" fmla="*/ 2688771 w 4419600"/>
                <a:gd name="connsiteY54" fmla="*/ 468086 h 1034143"/>
                <a:gd name="connsiteX55" fmla="*/ 2764971 w 4419600"/>
                <a:gd name="connsiteY55" fmla="*/ 489857 h 1034143"/>
                <a:gd name="connsiteX56" fmla="*/ 2797628 w 4419600"/>
                <a:gd name="connsiteY56" fmla="*/ 511629 h 1034143"/>
                <a:gd name="connsiteX57" fmla="*/ 2852057 w 4419600"/>
                <a:gd name="connsiteY57" fmla="*/ 533400 h 1034143"/>
                <a:gd name="connsiteX58" fmla="*/ 2895600 w 4419600"/>
                <a:gd name="connsiteY58" fmla="*/ 566057 h 1034143"/>
                <a:gd name="connsiteX59" fmla="*/ 2971800 w 4419600"/>
                <a:gd name="connsiteY59" fmla="*/ 587829 h 1034143"/>
                <a:gd name="connsiteX60" fmla="*/ 3058885 w 4419600"/>
                <a:gd name="connsiteY60" fmla="*/ 653143 h 1034143"/>
                <a:gd name="connsiteX61" fmla="*/ 3113314 w 4419600"/>
                <a:gd name="connsiteY61" fmla="*/ 696686 h 1034143"/>
                <a:gd name="connsiteX62" fmla="*/ 3124200 w 4419600"/>
                <a:gd name="connsiteY62" fmla="*/ 805543 h 1034143"/>
                <a:gd name="connsiteX63" fmla="*/ 3080657 w 4419600"/>
                <a:gd name="connsiteY63" fmla="*/ 816429 h 1034143"/>
                <a:gd name="connsiteX64" fmla="*/ 3048000 w 4419600"/>
                <a:gd name="connsiteY64" fmla="*/ 827314 h 1034143"/>
                <a:gd name="connsiteX65" fmla="*/ 2862942 w 4419600"/>
                <a:gd name="connsiteY65" fmla="*/ 805543 h 1034143"/>
                <a:gd name="connsiteX66" fmla="*/ 2830285 w 4419600"/>
                <a:gd name="connsiteY66" fmla="*/ 783771 h 1034143"/>
                <a:gd name="connsiteX67" fmla="*/ 2808514 w 4419600"/>
                <a:gd name="connsiteY67" fmla="*/ 751114 h 1034143"/>
                <a:gd name="connsiteX68" fmla="*/ 2786742 w 4419600"/>
                <a:gd name="connsiteY68" fmla="*/ 685800 h 1034143"/>
                <a:gd name="connsiteX69" fmla="*/ 2797628 w 4419600"/>
                <a:gd name="connsiteY69" fmla="*/ 609600 h 1034143"/>
                <a:gd name="connsiteX70" fmla="*/ 2982685 w 4419600"/>
                <a:gd name="connsiteY70" fmla="*/ 555171 h 1034143"/>
                <a:gd name="connsiteX71" fmla="*/ 3233057 w 4419600"/>
                <a:gd name="connsiteY71" fmla="*/ 533400 h 1034143"/>
                <a:gd name="connsiteX72" fmla="*/ 3287485 w 4419600"/>
                <a:gd name="connsiteY72" fmla="*/ 522514 h 1034143"/>
                <a:gd name="connsiteX73" fmla="*/ 3396342 w 4419600"/>
                <a:gd name="connsiteY73" fmla="*/ 500743 h 1034143"/>
                <a:gd name="connsiteX74" fmla="*/ 3429000 w 4419600"/>
                <a:gd name="connsiteY74" fmla="*/ 478971 h 1034143"/>
                <a:gd name="connsiteX75" fmla="*/ 3516085 w 4419600"/>
                <a:gd name="connsiteY75" fmla="*/ 457200 h 1034143"/>
                <a:gd name="connsiteX76" fmla="*/ 3548742 w 4419600"/>
                <a:gd name="connsiteY76" fmla="*/ 435429 h 1034143"/>
                <a:gd name="connsiteX77" fmla="*/ 3624942 w 4419600"/>
                <a:gd name="connsiteY77" fmla="*/ 402771 h 1034143"/>
                <a:gd name="connsiteX78" fmla="*/ 3690257 w 4419600"/>
                <a:gd name="connsiteY78" fmla="*/ 359229 h 1034143"/>
                <a:gd name="connsiteX79" fmla="*/ 3722914 w 4419600"/>
                <a:gd name="connsiteY79" fmla="*/ 337457 h 1034143"/>
                <a:gd name="connsiteX80" fmla="*/ 3777342 w 4419600"/>
                <a:gd name="connsiteY80" fmla="*/ 250371 h 1034143"/>
                <a:gd name="connsiteX81" fmla="*/ 3831771 w 4419600"/>
                <a:gd name="connsiteY81" fmla="*/ 174171 h 1034143"/>
                <a:gd name="connsiteX82" fmla="*/ 3864428 w 4419600"/>
                <a:gd name="connsiteY82" fmla="*/ 152400 h 1034143"/>
                <a:gd name="connsiteX83" fmla="*/ 3886200 w 4419600"/>
                <a:gd name="connsiteY83" fmla="*/ 130629 h 1034143"/>
                <a:gd name="connsiteX84" fmla="*/ 3918857 w 4419600"/>
                <a:gd name="connsiteY84" fmla="*/ 76200 h 1034143"/>
                <a:gd name="connsiteX85" fmla="*/ 3929742 w 4419600"/>
                <a:gd name="connsiteY85" fmla="*/ 43543 h 1034143"/>
                <a:gd name="connsiteX86" fmla="*/ 3984171 w 4419600"/>
                <a:gd name="connsiteY86" fmla="*/ 0 h 1034143"/>
                <a:gd name="connsiteX87" fmla="*/ 4016828 w 4419600"/>
                <a:gd name="connsiteY87" fmla="*/ 32657 h 1034143"/>
                <a:gd name="connsiteX88" fmla="*/ 4191000 w 4419600"/>
                <a:gd name="connsiteY88" fmla="*/ 108857 h 1034143"/>
                <a:gd name="connsiteX89" fmla="*/ 4256314 w 4419600"/>
                <a:gd name="connsiteY89" fmla="*/ 141514 h 1034143"/>
                <a:gd name="connsiteX90" fmla="*/ 4354285 w 4419600"/>
                <a:gd name="connsiteY90" fmla="*/ 195943 h 1034143"/>
                <a:gd name="connsiteX91" fmla="*/ 4386942 w 4419600"/>
                <a:gd name="connsiteY91" fmla="*/ 206829 h 1034143"/>
                <a:gd name="connsiteX92" fmla="*/ 4419600 w 4419600"/>
                <a:gd name="connsiteY92" fmla="*/ 206829 h 103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419600" h="1034143">
                  <a:moveTo>
                    <a:pt x="0" y="740229"/>
                  </a:moveTo>
                  <a:cubicBezTo>
                    <a:pt x="18143" y="729343"/>
                    <a:pt x="37211" y="719869"/>
                    <a:pt x="54428" y="707571"/>
                  </a:cubicBezTo>
                  <a:cubicBezTo>
                    <a:pt x="62779" y="701606"/>
                    <a:pt x="65944" y="686194"/>
                    <a:pt x="76200" y="685800"/>
                  </a:cubicBezTo>
                  <a:lnTo>
                    <a:pt x="337457" y="696686"/>
                  </a:lnTo>
                  <a:cubicBezTo>
                    <a:pt x="443686" y="723242"/>
                    <a:pt x="311004" y="690806"/>
                    <a:pt x="435428" y="718457"/>
                  </a:cubicBezTo>
                  <a:cubicBezTo>
                    <a:pt x="450033" y="721703"/>
                    <a:pt x="464963" y="724090"/>
                    <a:pt x="478971" y="729343"/>
                  </a:cubicBezTo>
                  <a:cubicBezTo>
                    <a:pt x="514290" y="742587"/>
                    <a:pt x="520192" y="755640"/>
                    <a:pt x="555171" y="762000"/>
                  </a:cubicBezTo>
                  <a:cubicBezTo>
                    <a:pt x="583954" y="767233"/>
                    <a:pt x="613400" y="768077"/>
                    <a:pt x="642257" y="772886"/>
                  </a:cubicBezTo>
                  <a:cubicBezTo>
                    <a:pt x="669601" y="777443"/>
                    <a:pt x="692569" y="786027"/>
                    <a:pt x="718457" y="794657"/>
                  </a:cubicBezTo>
                  <a:cubicBezTo>
                    <a:pt x="849085" y="787400"/>
                    <a:pt x="979898" y="782920"/>
                    <a:pt x="1110342" y="772886"/>
                  </a:cubicBezTo>
                  <a:cubicBezTo>
                    <a:pt x="1121783" y="772006"/>
                    <a:pt x="1133452" y="768365"/>
                    <a:pt x="1143000" y="762000"/>
                  </a:cubicBezTo>
                  <a:cubicBezTo>
                    <a:pt x="1155809" y="753461"/>
                    <a:pt x="1164771" y="740229"/>
                    <a:pt x="1175657" y="729343"/>
                  </a:cubicBezTo>
                  <a:cubicBezTo>
                    <a:pt x="1201565" y="651617"/>
                    <a:pt x="1184698" y="683124"/>
                    <a:pt x="1219200" y="631371"/>
                  </a:cubicBezTo>
                  <a:cubicBezTo>
                    <a:pt x="1226371" y="609856"/>
                    <a:pt x="1232671" y="581405"/>
                    <a:pt x="1251857" y="566057"/>
                  </a:cubicBezTo>
                  <a:cubicBezTo>
                    <a:pt x="1260817" y="558889"/>
                    <a:pt x="1273628" y="558800"/>
                    <a:pt x="1284514" y="555171"/>
                  </a:cubicBezTo>
                  <a:cubicBezTo>
                    <a:pt x="1387193" y="401150"/>
                    <a:pt x="1311854" y="494222"/>
                    <a:pt x="1752600" y="533400"/>
                  </a:cubicBezTo>
                  <a:cubicBezTo>
                    <a:pt x="1770671" y="535006"/>
                    <a:pt x="1780471" y="556915"/>
                    <a:pt x="1796142" y="566057"/>
                  </a:cubicBezTo>
                  <a:cubicBezTo>
                    <a:pt x="1824176" y="582410"/>
                    <a:pt x="1883228" y="609600"/>
                    <a:pt x="1883228" y="609600"/>
                  </a:cubicBezTo>
                  <a:cubicBezTo>
                    <a:pt x="1894237" y="626113"/>
                    <a:pt x="1915885" y="652378"/>
                    <a:pt x="1915885" y="674914"/>
                  </a:cubicBezTo>
                  <a:cubicBezTo>
                    <a:pt x="1915885" y="682721"/>
                    <a:pt x="1902705" y="747682"/>
                    <a:pt x="1894114" y="762000"/>
                  </a:cubicBezTo>
                  <a:cubicBezTo>
                    <a:pt x="1888833" y="770801"/>
                    <a:pt x="1878753" y="775757"/>
                    <a:pt x="1872342" y="783771"/>
                  </a:cubicBezTo>
                  <a:cubicBezTo>
                    <a:pt x="1848227" y="813915"/>
                    <a:pt x="1851182" y="814596"/>
                    <a:pt x="1839685" y="849086"/>
                  </a:cubicBezTo>
                  <a:cubicBezTo>
                    <a:pt x="1843314" y="881743"/>
                    <a:pt x="1838776" y="916389"/>
                    <a:pt x="1850571" y="947057"/>
                  </a:cubicBezTo>
                  <a:cubicBezTo>
                    <a:pt x="1857940" y="966215"/>
                    <a:pt x="1879600" y="976086"/>
                    <a:pt x="1894114" y="990600"/>
                  </a:cubicBezTo>
                  <a:cubicBezTo>
                    <a:pt x="1937350" y="1033836"/>
                    <a:pt x="1911836" y="1019523"/>
                    <a:pt x="1970314" y="1034143"/>
                  </a:cubicBezTo>
                  <a:cubicBezTo>
                    <a:pt x="2061028" y="1030514"/>
                    <a:pt x="2151871" y="1029296"/>
                    <a:pt x="2242457" y="1023257"/>
                  </a:cubicBezTo>
                  <a:cubicBezTo>
                    <a:pt x="2260918" y="1022026"/>
                    <a:pt x="2279035" y="1017239"/>
                    <a:pt x="2296885" y="1012371"/>
                  </a:cubicBezTo>
                  <a:cubicBezTo>
                    <a:pt x="2319026" y="1006333"/>
                    <a:pt x="2340428" y="997857"/>
                    <a:pt x="2362200" y="990600"/>
                  </a:cubicBezTo>
                  <a:cubicBezTo>
                    <a:pt x="2373086" y="986971"/>
                    <a:pt x="2384594" y="984845"/>
                    <a:pt x="2394857" y="979714"/>
                  </a:cubicBezTo>
                  <a:lnTo>
                    <a:pt x="2438400" y="957943"/>
                  </a:lnTo>
                  <a:cubicBezTo>
                    <a:pt x="2445657" y="947057"/>
                    <a:pt x="2454320" y="936988"/>
                    <a:pt x="2460171" y="925286"/>
                  </a:cubicBezTo>
                  <a:cubicBezTo>
                    <a:pt x="2478740" y="888148"/>
                    <a:pt x="2476479" y="844682"/>
                    <a:pt x="2460171" y="805543"/>
                  </a:cubicBezTo>
                  <a:cubicBezTo>
                    <a:pt x="2455467" y="794253"/>
                    <a:pt x="2393849" y="744161"/>
                    <a:pt x="2383971" y="729343"/>
                  </a:cubicBezTo>
                  <a:cubicBezTo>
                    <a:pt x="2344058" y="669472"/>
                    <a:pt x="2383971" y="720271"/>
                    <a:pt x="2329542" y="674914"/>
                  </a:cubicBezTo>
                  <a:cubicBezTo>
                    <a:pt x="2317715" y="665059"/>
                    <a:pt x="2308712" y="652112"/>
                    <a:pt x="2296885" y="642257"/>
                  </a:cubicBezTo>
                  <a:cubicBezTo>
                    <a:pt x="2286834" y="633882"/>
                    <a:pt x="2274444" y="628659"/>
                    <a:pt x="2264228" y="620486"/>
                  </a:cubicBezTo>
                  <a:cubicBezTo>
                    <a:pt x="2256214" y="614075"/>
                    <a:pt x="2251258" y="603994"/>
                    <a:pt x="2242457" y="598714"/>
                  </a:cubicBezTo>
                  <a:cubicBezTo>
                    <a:pt x="2232618" y="592810"/>
                    <a:pt x="2220686" y="591457"/>
                    <a:pt x="2209800" y="587829"/>
                  </a:cubicBezTo>
                  <a:cubicBezTo>
                    <a:pt x="2110691" y="488720"/>
                    <a:pt x="2289973" y="659426"/>
                    <a:pt x="2068285" y="511629"/>
                  </a:cubicBezTo>
                  <a:cubicBezTo>
                    <a:pt x="2023180" y="481558"/>
                    <a:pt x="2048320" y="493030"/>
                    <a:pt x="1992085" y="478971"/>
                  </a:cubicBezTo>
                  <a:cubicBezTo>
                    <a:pt x="1944570" y="447295"/>
                    <a:pt x="1925630" y="428191"/>
                    <a:pt x="1872342" y="413657"/>
                  </a:cubicBezTo>
                  <a:cubicBezTo>
                    <a:pt x="1851048" y="407849"/>
                    <a:pt x="1828799" y="406400"/>
                    <a:pt x="1807028" y="402771"/>
                  </a:cubicBezTo>
                  <a:cubicBezTo>
                    <a:pt x="1709679" y="354098"/>
                    <a:pt x="1750731" y="369492"/>
                    <a:pt x="1687285" y="348343"/>
                  </a:cubicBezTo>
                  <a:cubicBezTo>
                    <a:pt x="1680028" y="341086"/>
                    <a:pt x="1674315" y="331851"/>
                    <a:pt x="1665514" y="326571"/>
                  </a:cubicBezTo>
                  <a:cubicBezTo>
                    <a:pt x="1629934" y="305223"/>
                    <a:pt x="1612491" y="329264"/>
                    <a:pt x="1665514" y="293914"/>
                  </a:cubicBezTo>
                  <a:cubicBezTo>
                    <a:pt x="1763485" y="297543"/>
                    <a:pt x="1861792" y="295924"/>
                    <a:pt x="1959428" y="304800"/>
                  </a:cubicBezTo>
                  <a:cubicBezTo>
                    <a:pt x="1982283" y="306878"/>
                    <a:pt x="2002478" y="321005"/>
                    <a:pt x="2024742" y="326571"/>
                  </a:cubicBezTo>
                  <a:cubicBezTo>
                    <a:pt x="2060642" y="335546"/>
                    <a:pt x="2097314" y="341086"/>
                    <a:pt x="2133600" y="348343"/>
                  </a:cubicBezTo>
                  <a:cubicBezTo>
                    <a:pt x="2151743" y="351972"/>
                    <a:pt x="2170475" y="353378"/>
                    <a:pt x="2188028" y="359229"/>
                  </a:cubicBezTo>
                  <a:cubicBezTo>
                    <a:pt x="2198914" y="362857"/>
                    <a:pt x="2209433" y="367864"/>
                    <a:pt x="2220685" y="370114"/>
                  </a:cubicBezTo>
                  <a:cubicBezTo>
                    <a:pt x="2245845" y="375146"/>
                    <a:pt x="2271725" y="375968"/>
                    <a:pt x="2296885" y="381000"/>
                  </a:cubicBezTo>
                  <a:cubicBezTo>
                    <a:pt x="2326226" y="386868"/>
                    <a:pt x="2355585" y="393309"/>
                    <a:pt x="2383971" y="402771"/>
                  </a:cubicBezTo>
                  <a:cubicBezTo>
                    <a:pt x="2405742" y="410028"/>
                    <a:pt x="2426513" y="421696"/>
                    <a:pt x="2449285" y="424543"/>
                  </a:cubicBezTo>
                  <a:cubicBezTo>
                    <a:pt x="2491687" y="429843"/>
                    <a:pt x="2557751" y="436900"/>
                    <a:pt x="2601685" y="446314"/>
                  </a:cubicBezTo>
                  <a:cubicBezTo>
                    <a:pt x="2630943" y="452584"/>
                    <a:pt x="2659742" y="460829"/>
                    <a:pt x="2688771" y="468086"/>
                  </a:cubicBezTo>
                  <a:cubicBezTo>
                    <a:pt x="2702727" y="471575"/>
                    <a:pt x="2749351" y="482047"/>
                    <a:pt x="2764971" y="489857"/>
                  </a:cubicBezTo>
                  <a:cubicBezTo>
                    <a:pt x="2776673" y="495708"/>
                    <a:pt x="2785926" y="505778"/>
                    <a:pt x="2797628" y="511629"/>
                  </a:cubicBezTo>
                  <a:cubicBezTo>
                    <a:pt x="2815106" y="520368"/>
                    <a:pt x="2834975" y="523910"/>
                    <a:pt x="2852057" y="533400"/>
                  </a:cubicBezTo>
                  <a:cubicBezTo>
                    <a:pt x="2867917" y="542211"/>
                    <a:pt x="2879373" y="557943"/>
                    <a:pt x="2895600" y="566057"/>
                  </a:cubicBezTo>
                  <a:cubicBezTo>
                    <a:pt x="2951979" y="594247"/>
                    <a:pt x="2923642" y="561075"/>
                    <a:pt x="2971800" y="587829"/>
                  </a:cubicBezTo>
                  <a:cubicBezTo>
                    <a:pt x="3096101" y="656884"/>
                    <a:pt x="2998825" y="605095"/>
                    <a:pt x="3058885" y="653143"/>
                  </a:cubicBezTo>
                  <a:cubicBezTo>
                    <a:pt x="3127552" y="708077"/>
                    <a:pt x="3060741" y="644113"/>
                    <a:pt x="3113314" y="696686"/>
                  </a:cubicBezTo>
                  <a:cubicBezTo>
                    <a:pt x="3120889" y="719412"/>
                    <a:pt x="3152989" y="776753"/>
                    <a:pt x="3124200" y="805543"/>
                  </a:cubicBezTo>
                  <a:cubicBezTo>
                    <a:pt x="3113621" y="816122"/>
                    <a:pt x="3095042" y="812319"/>
                    <a:pt x="3080657" y="816429"/>
                  </a:cubicBezTo>
                  <a:cubicBezTo>
                    <a:pt x="3069624" y="819581"/>
                    <a:pt x="3058886" y="823686"/>
                    <a:pt x="3048000" y="827314"/>
                  </a:cubicBezTo>
                  <a:cubicBezTo>
                    <a:pt x="3035194" y="826329"/>
                    <a:pt x="2906965" y="824410"/>
                    <a:pt x="2862942" y="805543"/>
                  </a:cubicBezTo>
                  <a:cubicBezTo>
                    <a:pt x="2850917" y="800389"/>
                    <a:pt x="2841171" y="791028"/>
                    <a:pt x="2830285" y="783771"/>
                  </a:cubicBezTo>
                  <a:cubicBezTo>
                    <a:pt x="2823028" y="772885"/>
                    <a:pt x="2813827" y="763069"/>
                    <a:pt x="2808514" y="751114"/>
                  </a:cubicBezTo>
                  <a:cubicBezTo>
                    <a:pt x="2799193" y="730143"/>
                    <a:pt x="2786742" y="685800"/>
                    <a:pt x="2786742" y="685800"/>
                  </a:cubicBezTo>
                  <a:cubicBezTo>
                    <a:pt x="2790371" y="660400"/>
                    <a:pt x="2787011" y="632958"/>
                    <a:pt x="2797628" y="609600"/>
                  </a:cubicBezTo>
                  <a:cubicBezTo>
                    <a:pt x="2831105" y="535951"/>
                    <a:pt x="2921013" y="559915"/>
                    <a:pt x="2982685" y="555171"/>
                  </a:cubicBezTo>
                  <a:cubicBezTo>
                    <a:pt x="3118108" y="528088"/>
                    <a:pt x="2959069" y="557226"/>
                    <a:pt x="3233057" y="533400"/>
                  </a:cubicBezTo>
                  <a:cubicBezTo>
                    <a:pt x="3251489" y="531797"/>
                    <a:pt x="3269281" y="525824"/>
                    <a:pt x="3287485" y="522514"/>
                  </a:cubicBezTo>
                  <a:cubicBezTo>
                    <a:pt x="3385358" y="504719"/>
                    <a:pt x="3319322" y="519999"/>
                    <a:pt x="3396342" y="500743"/>
                  </a:cubicBezTo>
                  <a:cubicBezTo>
                    <a:pt x="3407228" y="493486"/>
                    <a:pt x="3416750" y="483565"/>
                    <a:pt x="3429000" y="478971"/>
                  </a:cubicBezTo>
                  <a:cubicBezTo>
                    <a:pt x="3478697" y="460335"/>
                    <a:pt x="3475788" y="477349"/>
                    <a:pt x="3516085" y="457200"/>
                  </a:cubicBezTo>
                  <a:cubicBezTo>
                    <a:pt x="3527787" y="451349"/>
                    <a:pt x="3537040" y="441280"/>
                    <a:pt x="3548742" y="435429"/>
                  </a:cubicBezTo>
                  <a:cubicBezTo>
                    <a:pt x="3638838" y="390382"/>
                    <a:pt x="3511680" y="470728"/>
                    <a:pt x="3624942" y="402771"/>
                  </a:cubicBezTo>
                  <a:cubicBezTo>
                    <a:pt x="3647379" y="389309"/>
                    <a:pt x="3668485" y="373743"/>
                    <a:pt x="3690257" y="359229"/>
                  </a:cubicBezTo>
                  <a:lnTo>
                    <a:pt x="3722914" y="337457"/>
                  </a:lnTo>
                  <a:cubicBezTo>
                    <a:pt x="3757010" y="269264"/>
                    <a:pt x="3730240" y="316313"/>
                    <a:pt x="3777342" y="250371"/>
                  </a:cubicBezTo>
                  <a:cubicBezTo>
                    <a:pt x="3792791" y="228742"/>
                    <a:pt x="3813988" y="191954"/>
                    <a:pt x="3831771" y="174171"/>
                  </a:cubicBezTo>
                  <a:cubicBezTo>
                    <a:pt x="3841022" y="164920"/>
                    <a:pt x="3854212" y="160573"/>
                    <a:pt x="3864428" y="152400"/>
                  </a:cubicBezTo>
                  <a:cubicBezTo>
                    <a:pt x="3872442" y="145989"/>
                    <a:pt x="3878943" y="137886"/>
                    <a:pt x="3886200" y="130629"/>
                  </a:cubicBezTo>
                  <a:cubicBezTo>
                    <a:pt x="3917035" y="38117"/>
                    <a:pt x="3874030" y="150911"/>
                    <a:pt x="3918857" y="76200"/>
                  </a:cubicBezTo>
                  <a:cubicBezTo>
                    <a:pt x="3924761" y="66361"/>
                    <a:pt x="3923839" y="53382"/>
                    <a:pt x="3929742" y="43543"/>
                  </a:cubicBezTo>
                  <a:cubicBezTo>
                    <a:pt x="3940083" y="26308"/>
                    <a:pt x="3969338" y="9889"/>
                    <a:pt x="3984171" y="0"/>
                  </a:cubicBezTo>
                  <a:cubicBezTo>
                    <a:pt x="3995057" y="10886"/>
                    <a:pt x="4004019" y="24118"/>
                    <a:pt x="4016828" y="32657"/>
                  </a:cubicBezTo>
                  <a:cubicBezTo>
                    <a:pt x="4065955" y="65408"/>
                    <a:pt x="4141654" y="84184"/>
                    <a:pt x="4191000" y="108857"/>
                  </a:cubicBezTo>
                  <a:cubicBezTo>
                    <a:pt x="4212771" y="119743"/>
                    <a:pt x="4234945" y="129858"/>
                    <a:pt x="4256314" y="141514"/>
                  </a:cubicBezTo>
                  <a:cubicBezTo>
                    <a:pt x="4306778" y="169040"/>
                    <a:pt x="4305531" y="175048"/>
                    <a:pt x="4354285" y="195943"/>
                  </a:cubicBezTo>
                  <a:cubicBezTo>
                    <a:pt x="4364832" y="200463"/>
                    <a:pt x="4375624" y="204943"/>
                    <a:pt x="4386942" y="206829"/>
                  </a:cubicBezTo>
                  <a:cubicBezTo>
                    <a:pt x="4397680" y="208619"/>
                    <a:pt x="4408714" y="206829"/>
                    <a:pt x="4419600" y="206829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670FDF26-D779-44D2-9DE3-B7F2F8385711}"/>
                </a:ext>
              </a:extLst>
            </p:cNvPr>
            <p:cNvSpPr/>
            <p:nvPr/>
          </p:nvSpPr>
          <p:spPr>
            <a:xfrm>
              <a:off x="1915886" y="4147457"/>
              <a:ext cx="23221" cy="381000"/>
            </a:xfrm>
            <a:custGeom>
              <a:avLst/>
              <a:gdLst>
                <a:gd name="connsiteX0" fmla="*/ 0 w 23221"/>
                <a:gd name="connsiteY0" fmla="*/ 0 h 381000"/>
                <a:gd name="connsiteX1" fmla="*/ 10885 w 23221"/>
                <a:gd name="connsiteY1" fmla="*/ 54429 h 381000"/>
                <a:gd name="connsiteX2" fmla="*/ 21771 w 23221"/>
                <a:gd name="connsiteY2" fmla="*/ 87086 h 381000"/>
                <a:gd name="connsiteX3" fmla="*/ 21771 w 23221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1" h="381000">
                  <a:moveTo>
                    <a:pt x="0" y="0"/>
                  </a:moveTo>
                  <a:cubicBezTo>
                    <a:pt x="3628" y="18143"/>
                    <a:pt x="6398" y="36479"/>
                    <a:pt x="10885" y="54429"/>
                  </a:cubicBezTo>
                  <a:cubicBezTo>
                    <a:pt x="13668" y="65561"/>
                    <a:pt x="21389" y="75618"/>
                    <a:pt x="21771" y="87086"/>
                  </a:cubicBezTo>
                  <a:cubicBezTo>
                    <a:pt x="25035" y="185003"/>
                    <a:pt x="21771" y="283029"/>
                    <a:pt x="21771" y="3810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DB686621-E33A-4E3C-BCCA-C371C72E65F4}"/>
                </a:ext>
              </a:extLst>
            </p:cNvPr>
            <p:cNvSpPr/>
            <p:nvPr/>
          </p:nvSpPr>
          <p:spPr>
            <a:xfrm>
              <a:off x="2808514" y="3962400"/>
              <a:ext cx="32865" cy="359229"/>
            </a:xfrm>
            <a:custGeom>
              <a:avLst/>
              <a:gdLst>
                <a:gd name="connsiteX0" fmla="*/ 21772 w 32865"/>
                <a:gd name="connsiteY0" fmla="*/ 0 h 359229"/>
                <a:gd name="connsiteX1" fmla="*/ 10886 w 32865"/>
                <a:gd name="connsiteY1" fmla="*/ 54429 h 359229"/>
                <a:gd name="connsiteX2" fmla="*/ 0 w 32865"/>
                <a:gd name="connsiteY2" fmla="*/ 87086 h 359229"/>
                <a:gd name="connsiteX3" fmla="*/ 10886 w 32865"/>
                <a:gd name="connsiteY3" fmla="*/ 250371 h 359229"/>
                <a:gd name="connsiteX4" fmla="*/ 21772 w 32865"/>
                <a:gd name="connsiteY4" fmla="*/ 283029 h 359229"/>
                <a:gd name="connsiteX5" fmla="*/ 32657 w 32865"/>
                <a:gd name="connsiteY5" fmla="*/ 359229 h 35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65" h="359229">
                  <a:moveTo>
                    <a:pt x="21772" y="0"/>
                  </a:moveTo>
                  <a:cubicBezTo>
                    <a:pt x="18143" y="18143"/>
                    <a:pt x="15374" y="36479"/>
                    <a:pt x="10886" y="54429"/>
                  </a:cubicBezTo>
                  <a:cubicBezTo>
                    <a:pt x="8103" y="65561"/>
                    <a:pt x="0" y="75611"/>
                    <a:pt x="0" y="87086"/>
                  </a:cubicBezTo>
                  <a:cubicBezTo>
                    <a:pt x="0" y="141635"/>
                    <a:pt x="4862" y="196155"/>
                    <a:pt x="10886" y="250371"/>
                  </a:cubicBezTo>
                  <a:cubicBezTo>
                    <a:pt x="12153" y="261776"/>
                    <a:pt x="18620" y="271996"/>
                    <a:pt x="21772" y="283029"/>
                  </a:cubicBezTo>
                  <a:cubicBezTo>
                    <a:pt x="35297" y="330368"/>
                    <a:pt x="32657" y="316532"/>
                    <a:pt x="32657" y="359229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72327EC3-9F4B-487B-96F4-B460656C957C}"/>
                </a:ext>
              </a:extLst>
            </p:cNvPr>
            <p:cNvSpPr/>
            <p:nvPr/>
          </p:nvSpPr>
          <p:spPr>
            <a:xfrm>
              <a:off x="3418114" y="3690257"/>
              <a:ext cx="55665" cy="337457"/>
            </a:xfrm>
            <a:custGeom>
              <a:avLst/>
              <a:gdLst>
                <a:gd name="connsiteX0" fmla="*/ 0 w 55665"/>
                <a:gd name="connsiteY0" fmla="*/ 0 h 337457"/>
                <a:gd name="connsiteX1" fmla="*/ 10886 w 55665"/>
                <a:gd name="connsiteY1" fmla="*/ 130629 h 337457"/>
                <a:gd name="connsiteX2" fmla="*/ 21772 w 55665"/>
                <a:gd name="connsiteY2" fmla="*/ 163286 h 337457"/>
                <a:gd name="connsiteX3" fmla="*/ 54429 w 55665"/>
                <a:gd name="connsiteY3" fmla="*/ 228600 h 337457"/>
                <a:gd name="connsiteX4" fmla="*/ 54429 w 55665"/>
                <a:gd name="connsiteY4" fmla="*/ 337457 h 33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5" h="337457">
                  <a:moveTo>
                    <a:pt x="0" y="0"/>
                  </a:moveTo>
                  <a:cubicBezTo>
                    <a:pt x="3629" y="43543"/>
                    <a:pt x="5111" y="87318"/>
                    <a:pt x="10886" y="130629"/>
                  </a:cubicBezTo>
                  <a:cubicBezTo>
                    <a:pt x="12403" y="142003"/>
                    <a:pt x="16640" y="153023"/>
                    <a:pt x="21772" y="163286"/>
                  </a:cubicBezTo>
                  <a:cubicBezTo>
                    <a:pt x="35615" y="190972"/>
                    <a:pt x="51942" y="196265"/>
                    <a:pt x="54429" y="228600"/>
                  </a:cubicBezTo>
                  <a:cubicBezTo>
                    <a:pt x="57212" y="264779"/>
                    <a:pt x="54429" y="301171"/>
                    <a:pt x="54429" y="33745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01941240-9F49-4121-8F2A-8FCA31A9EC13}"/>
                </a:ext>
              </a:extLst>
            </p:cNvPr>
            <p:cNvSpPr/>
            <p:nvPr/>
          </p:nvSpPr>
          <p:spPr>
            <a:xfrm>
              <a:off x="4103914" y="3690257"/>
              <a:ext cx="119743" cy="337457"/>
            </a:xfrm>
            <a:custGeom>
              <a:avLst/>
              <a:gdLst>
                <a:gd name="connsiteX0" fmla="*/ 0 w 119743"/>
                <a:gd name="connsiteY0" fmla="*/ 0 h 337457"/>
                <a:gd name="connsiteX1" fmla="*/ 32657 w 119743"/>
                <a:gd name="connsiteY1" fmla="*/ 174172 h 337457"/>
                <a:gd name="connsiteX2" fmla="*/ 65315 w 119743"/>
                <a:gd name="connsiteY2" fmla="*/ 228600 h 337457"/>
                <a:gd name="connsiteX3" fmla="*/ 97972 w 119743"/>
                <a:gd name="connsiteY3" fmla="*/ 283029 h 337457"/>
                <a:gd name="connsiteX4" fmla="*/ 108857 w 119743"/>
                <a:gd name="connsiteY4" fmla="*/ 315686 h 337457"/>
                <a:gd name="connsiteX5" fmla="*/ 119743 w 119743"/>
                <a:gd name="connsiteY5" fmla="*/ 337457 h 33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3" h="337457">
                  <a:moveTo>
                    <a:pt x="0" y="0"/>
                  </a:moveTo>
                  <a:cubicBezTo>
                    <a:pt x="19781" y="257147"/>
                    <a:pt x="-17539" y="73779"/>
                    <a:pt x="32657" y="174172"/>
                  </a:cubicBezTo>
                  <a:cubicBezTo>
                    <a:pt x="60917" y="230694"/>
                    <a:pt x="22792" y="186079"/>
                    <a:pt x="65315" y="228600"/>
                  </a:cubicBezTo>
                  <a:cubicBezTo>
                    <a:pt x="96150" y="321110"/>
                    <a:pt x="53145" y="208316"/>
                    <a:pt x="97972" y="283029"/>
                  </a:cubicBezTo>
                  <a:cubicBezTo>
                    <a:pt x="103875" y="292868"/>
                    <a:pt x="104596" y="305032"/>
                    <a:pt x="108857" y="315686"/>
                  </a:cubicBezTo>
                  <a:cubicBezTo>
                    <a:pt x="111870" y="323219"/>
                    <a:pt x="116114" y="330200"/>
                    <a:pt x="119743" y="33745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665FCF29-1F1C-4FDA-A58B-77660EFB1C4F}"/>
                </a:ext>
              </a:extLst>
            </p:cNvPr>
            <p:cNvSpPr/>
            <p:nvPr/>
          </p:nvSpPr>
          <p:spPr>
            <a:xfrm>
              <a:off x="2449257" y="3614057"/>
              <a:ext cx="185086" cy="293914"/>
            </a:xfrm>
            <a:custGeom>
              <a:avLst/>
              <a:gdLst>
                <a:gd name="connsiteX0" fmla="*/ 185086 w 185086"/>
                <a:gd name="connsiteY0" fmla="*/ 0 h 293914"/>
                <a:gd name="connsiteX1" fmla="*/ 130657 w 185086"/>
                <a:gd name="connsiteY1" fmla="*/ 87086 h 293914"/>
                <a:gd name="connsiteX2" fmla="*/ 108886 w 185086"/>
                <a:gd name="connsiteY2" fmla="*/ 119743 h 293914"/>
                <a:gd name="connsiteX3" fmla="*/ 87114 w 185086"/>
                <a:gd name="connsiteY3" fmla="*/ 185057 h 293914"/>
                <a:gd name="connsiteX4" fmla="*/ 65343 w 185086"/>
                <a:gd name="connsiteY4" fmla="*/ 206829 h 293914"/>
                <a:gd name="connsiteX5" fmla="*/ 10914 w 185086"/>
                <a:gd name="connsiteY5" fmla="*/ 250372 h 293914"/>
                <a:gd name="connsiteX6" fmla="*/ 29 w 185086"/>
                <a:gd name="connsiteY6" fmla="*/ 293914 h 29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86" h="293914">
                  <a:moveTo>
                    <a:pt x="185086" y="0"/>
                  </a:moveTo>
                  <a:cubicBezTo>
                    <a:pt x="85152" y="124918"/>
                    <a:pt x="173200" y="2000"/>
                    <a:pt x="130657" y="87086"/>
                  </a:cubicBezTo>
                  <a:cubicBezTo>
                    <a:pt x="124806" y="98788"/>
                    <a:pt x="114199" y="107788"/>
                    <a:pt x="108886" y="119743"/>
                  </a:cubicBezTo>
                  <a:cubicBezTo>
                    <a:pt x="99565" y="140714"/>
                    <a:pt x="103341" y="168829"/>
                    <a:pt x="87114" y="185057"/>
                  </a:cubicBezTo>
                  <a:cubicBezTo>
                    <a:pt x="79857" y="192314"/>
                    <a:pt x="73357" y="200418"/>
                    <a:pt x="65343" y="206829"/>
                  </a:cubicBezTo>
                  <a:cubicBezTo>
                    <a:pt x="-3324" y="261763"/>
                    <a:pt x="63487" y="197799"/>
                    <a:pt x="10914" y="250372"/>
                  </a:cubicBezTo>
                  <a:cubicBezTo>
                    <a:pt x="-1118" y="286471"/>
                    <a:pt x="29" y="271555"/>
                    <a:pt x="29" y="29391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8E462CD0-D488-4BFC-990C-357170A57BDF}"/>
                </a:ext>
              </a:extLst>
            </p:cNvPr>
            <p:cNvSpPr/>
            <p:nvPr/>
          </p:nvSpPr>
          <p:spPr>
            <a:xfrm>
              <a:off x="4680857" y="4027714"/>
              <a:ext cx="141514" cy="304800"/>
            </a:xfrm>
            <a:custGeom>
              <a:avLst/>
              <a:gdLst>
                <a:gd name="connsiteX0" fmla="*/ 0 w 141514"/>
                <a:gd name="connsiteY0" fmla="*/ 0 h 304800"/>
                <a:gd name="connsiteX1" fmla="*/ 32657 w 141514"/>
                <a:gd name="connsiteY1" fmla="*/ 65315 h 304800"/>
                <a:gd name="connsiteX2" fmla="*/ 54429 w 141514"/>
                <a:gd name="connsiteY2" fmla="*/ 97972 h 304800"/>
                <a:gd name="connsiteX3" fmla="*/ 76200 w 141514"/>
                <a:gd name="connsiteY3" fmla="*/ 163286 h 304800"/>
                <a:gd name="connsiteX4" fmla="*/ 87086 w 141514"/>
                <a:gd name="connsiteY4" fmla="*/ 195943 h 304800"/>
                <a:gd name="connsiteX5" fmla="*/ 108857 w 141514"/>
                <a:gd name="connsiteY5" fmla="*/ 261257 h 304800"/>
                <a:gd name="connsiteX6" fmla="*/ 119743 w 141514"/>
                <a:gd name="connsiteY6" fmla="*/ 293915 h 304800"/>
                <a:gd name="connsiteX7" fmla="*/ 141514 w 141514"/>
                <a:gd name="connsiteY7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514" h="304800">
                  <a:moveTo>
                    <a:pt x="0" y="0"/>
                  </a:moveTo>
                  <a:cubicBezTo>
                    <a:pt x="10886" y="21772"/>
                    <a:pt x="20836" y="44037"/>
                    <a:pt x="32657" y="65315"/>
                  </a:cubicBezTo>
                  <a:cubicBezTo>
                    <a:pt x="39011" y="76752"/>
                    <a:pt x="49115" y="86017"/>
                    <a:pt x="54429" y="97972"/>
                  </a:cubicBezTo>
                  <a:cubicBezTo>
                    <a:pt x="63750" y="118943"/>
                    <a:pt x="68943" y="141515"/>
                    <a:pt x="76200" y="163286"/>
                  </a:cubicBezTo>
                  <a:lnTo>
                    <a:pt x="87086" y="195943"/>
                  </a:lnTo>
                  <a:lnTo>
                    <a:pt x="108857" y="261257"/>
                  </a:lnTo>
                  <a:cubicBezTo>
                    <a:pt x="112486" y="272143"/>
                    <a:pt x="109479" y="288783"/>
                    <a:pt x="119743" y="293915"/>
                  </a:cubicBezTo>
                  <a:lnTo>
                    <a:pt x="141514" y="30480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02AC4C6-5961-4947-8995-D75AD5AE61DF}"/>
              </a:ext>
            </a:extLst>
          </p:cNvPr>
          <p:cNvGrpSpPr/>
          <p:nvPr/>
        </p:nvGrpSpPr>
        <p:grpSpPr>
          <a:xfrm>
            <a:off x="7647190" y="3835552"/>
            <a:ext cx="2984564" cy="923329"/>
            <a:chOff x="7565571" y="2558143"/>
            <a:chExt cx="4288972" cy="1012371"/>
          </a:xfrm>
        </p:grpSpPr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EE16661E-B2FA-4928-906C-0ECEAF68E9FB}"/>
                </a:ext>
              </a:extLst>
            </p:cNvPr>
            <p:cNvSpPr/>
            <p:nvPr/>
          </p:nvSpPr>
          <p:spPr>
            <a:xfrm>
              <a:off x="7587343" y="2579914"/>
              <a:ext cx="3211286" cy="686116"/>
            </a:xfrm>
            <a:custGeom>
              <a:avLst/>
              <a:gdLst>
                <a:gd name="connsiteX0" fmla="*/ 0 w 3211286"/>
                <a:gd name="connsiteY0" fmla="*/ 250372 h 686116"/>
                <a:gd name="connsiteX1" fmla="*/ 283028 w 3211286"/>
                <a:gd name="connsiteY1" fmla="*/ 228600 h 686116"/>
                <a:gd name="connsiteX2" fmla="*/ 707571 w 3211286"/>
                <a:gd name="connsiteY2" fmla="*/ 239486 h 686116"/>
                <a:gd name="connsiteX3" fmla="*/ 805543 w 3211286"/>
                <a:gd name="connsiteY3" fmla="*/ 250372 h 686116"/>
                <a:gd name="connsiteX4" fmla="*/ 870857 w 3211286"/>
                <a:gd name="connsiteY4" fmla="*/ 261257 h 686116"/>
                <a:gd name="connsiteX5" fmla="*/ 2035628 w 3211286"/>
                <a:gd name="connsiteY5" fmla="*/ 272143 h 686116"/>
                <a:gd name="connsiteX6" fmla="*/ 2079171 w 3211286"/>
                <a:gd name="connsiteY6" fmla="*/ 293915 h 686116"/>
                <a:gd name="connsiteX7" fmla="*/ 2111828 w 3211286"/>
                <a:gd name="connsiteY7" fmla="*/ 304800 h 686116"/>
                <a:gd name="connsiteX8" fmla="*/ 2188028 w 3211286"/>
                <a:gd name="connsiteY8" fmla="*/ 391886 h 686116"/>
                <a:gd name="connsiteX9" fmla="*/ 2209800 w 3211286"/>
                <a:gd name="connsiteY9" fmla="*/ 500743 h 686116"/>
                <a:gd name="connsiteX10" fmla="*/ 2231571 w 3211286"/>
                <a:gd name="connsiteY10" fmla="*/ 566057 h 686116"/>
                <a:gd name="connsiteX11" fmla="*/ 2220686 w 3211286"/>
                <a:gd name="connsiteY11" fmla="*/ 598715 h 686116"/>
                <a:gd name="connsiteX12" fmla="*/ 2177143 w 3211286"/>
                <a:gd name="connsiteY12" fmla="*/ 609600 h 686116"/>
                <a:gd name="connsiteX13" fmla="*/ 1959428 w 3211286"/>
                <a:gd name="connsiteY13" fmla="*/ 598715 h 686116"/>
                <a:gd name="connsiteX14" fmla="*/ 1894114 w 3211286"/>
                <a:gd name="connsiteY14" fmla="*/ 566057 h 686116"/>
                <a:gd name="connsiteX15" fmla="*/ 1883228 w 3211286"/>
                <a:gd name="connsiteY15" fmla="*/ 533400 h 686116"/>
                <a:gd name="connsiteX16" fmla="*/ 1926771 w 3211286"/>
                <a:gd name="connsiteY16" fmla="*/ 413657 h 686116"/>
                <a:gd name="connsiteX17" fmla="*/ 1970314 w 3211286"/>
                <a:gd name="connsiteY17" fmla="*/ 402772 h 686116"/>
                <a:gd name="connsiteX18" fmla="*/ 2013857 w 3211286"/>
                <a:gd name="connsiteY18" fmla="*/ 381000 h 686116"/>
                <a:gd name="connsiteX19" fmla="*/ 2198914 w 3211286"/>
                <a:gd name="connsiteY19" fmla="*/ 348343 h 686116"/>
                <a:gd name="connsiteX20" fmla="*/ 2296886 w 3211286"/>
                <a:gd name="connsiteY20" fmla="*/ 326572 h 686116"/>
                <a:gd name="connsiteX21" fmla="*/ 2906486 w 3211286"/>
                <a:gd name="connsiteY21" fmla="*/ 304800 h 686116"/>
                <a:gd name="connsiteX22" fmla="*/ 2971800 w 3211286"/>
                <a:gd name="connsiteY22" fmla="*/ 293915 h 686116"/>
                <a:gd name="connsiteX23" fmla="*/ 3004457 w 3211286"/>
                <a:gd name="connsiteY23" fmla="*/ 283029 h 686116"/>
                <a:gd name="connsiteX24" fmla="*/ 3048000 w 3211286"/>
                <a:gd name="connsiteY24" fmla="*/ 272143 h 686116"/>
                <a:gd name="connsiteX25" fmla="*/ 3080657 w 3211286"/>
                <a:gd name="connsiteY25" fmla="*/ 239486 h 686116"/>
                <a:gd name="connsiteX26" fmla="*/ 3026228 w 3211286"/>
                <a:gd name="connsiteY26" fmla="*/ 54429 h 686116"/>
                <a:gd name="connsiteX27" fmla="*/ 2982686 w 3211286"/>
                <a:gd name="connsiteY27" fmla="*/ 43543 h 686116"/>
                <a:gd name="connsiteX28" fmla="*/ 2950028 w 3211286"/>
                <a:gd name="connsiteY28" fmla="*/ 21772 h 686116"/>
                <a:gd name="connsiteX29" fmla="*/ 2895600 w 3211286"/>
                <a:gd name="connsiteY29" fmla="*/ 10886 h 686116"/>
                <a:gd name="connsiteX30" fmla="*/ 2862943 w 3211286"/>
                <a:gd name="connsiteY30" fmla="*/ 0 h 686116"/>
                <a:gd name="connsiteX31" fmla="*/ 2634343 w 3211286"/>
                <a:gd name="connsiteY31" fmla="*/ 21772 h 686116"/>
                <a:gd name="connsiteX32" fmla="*/ 2547257 w 3211286"/>
                <a:gd name="connsiteY32" fmla="*/ 76200 h 686116"/>
                <a:gd name="connsiteX33" fmla="*/ 2503714 w 3211286"/>
                <a:gd name="connsiteY33" fmla="*/ 97972 h 686116"/>
                <a:gd name="connsiteX34" fmla="*/ 2416628 w 3211286"/>
                <a:gd name="connsiteY34" fmla="*/ 195943 h 686116"/>
                <a:gd name="connsiteX35" fmla="*/ 2373086 w 3211286"/>
                <a:gd name="connsiteY35" fmla="*/ 283029 h 686116"/>
                <a:gd name="connsiteX36" fmla="*/ 2405743 w 3211286"/>
                <a:gd name="connsiteY36" fmla="*/ 435429 h 686116"/>
                <a:gd name="connsiteX37" fmla="*/ 2427514 w 3211286"/>
                <a:gd name="connsiteY37" fmla="*/ 468086 h 686116"/>
                <a:gd name="connsiteX38" fmla="*/ 2514600 w 3211286"/>
                <a:gd name="connsiteY38" fmla="*/ 544286 h 686116"/>
                <a:gd name="connsiteX39" fmla="*/ 2547257 w 3211286"/>
                <a:gd name="connsiteY39" fmla="*/ 566057 h 686116"/>
                <a:gd name="connsiteX40" fmla="*/ 2579914 w 3211286"/>
                <a:gd name="connsiteY40" fmla="*/ 576943 h 686116"/>
                <a:gd name="connsiteX41" fmla="*/ 2645228 w 3211286"/>
                <a:gd name="connsiteY41" fmla="*/ 620486 h 686116"/>
                <a:gd name="connsiteX42" fmla="*/ 2743200 w 3211286"/>
                <a:gd name="connsiteY42" fmla="*/ 653143 h 686116"/>
                <a:gd name="connsiteX43" fmla="*/ 2775857 w 3211286"/>
                <a:gd name="connsiteY43" fmla="*/ 664029 h 686116"/>
                <a:gd name="connsiteX44" fmla="*/ 2841171 w 3211286"/>
                <a:gd name="connsiteY44" fmla="*/ 674915 h 686116"/>
                <a:gd name="connsiteX45" fmla="*/ 3211286 w 3211286"/>
                <a:gd name="connsiteY45" fmla="*/ 685800 h 68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11286" h="686116">
                  <a:moveTo>
                    <a:pt x="0" y="250372"/>
                  </a:moveTo>
                  <a:lnTo>
                    <a:pt x="283028" y="228600"/>
                  </a:lnTo>
                  <a:cubicBezTo>
                    <a:pt x="424589" y="228600"/>
                    <a:pt x="566057" y="235857"/>
                    <a:pt x="707571" y="239486"/>
                  </a:cubicBezTo>
                  <a:cubicBezTo>
                    <a:pt x="740228" y="243115"/>
                    <a:pt x="772973" y="246029"/>
                    <a:pt x="805543" y="250372"/>
                  </a:cubicBezTo>
                  <a:cubicBezTo>
                    <a:pt x="827421" y="253289"/>
                    <a:pt x="848789" y="260866"/>
                    <a:pt x="870857" y="261257"/>
                  </a:cubicBezTo>
                  <a:lnTo>
                    <a:pt x="2035628" y="272143"/>
                  </a:lnTo>
                  <a:cubicBezTo>
                    <a:pt x="2050142" y="279400"/>
                    <a:pt x="2064255" y="287523"/>
                    <a:pt x="2079171" y="293915"/>
                  </a:cubicBezTo>
                  <a:cubicBezTo>
                    <a:pt x="2089718" y="298435"/>
                    <a:pt x="2102648" y="297915"/>
                    <a:pt x="2111828" y="304800"/>
                  </a:cubicBezTo>
                  <a:cubicBezTo>
                    <a:pt x="2154282" y="336640"/>
                    <a:pt x="2162848" y="354115"/>
                    <a:pt x="2188028" y="391886"/>
                  </a:cubicBezTo>
                  <a:cubicBezTo>
                    <a:pt x="2195385" y="436025"/>
                    <a:pt x="2197620" y="460144"/>
                    <a:pt x="2209800" y="500743"/>
                  </a:cubicBezTo>
                  <a:cubicBezTo>
                    <a:pt x="2216394" y="522724"/>
                    <a:pt x="2231571" y="566057"/>
                    <a:pt x="2231571" y="566057"/>
                  </a:cubicBezTo>
                  <a:cubicBezTo>
                    <a:pt x="2227943" y="576943"/>
                    <a:pt x="2229646" y="591547"/>
                    <a:pt x="2220686" y="598715"/>
                  </a:cubicBezTo>
                  <a:cubicBezTo>
                    <a:pt x="2209004" y="608061"/>
                    <a:pt x="2192104" y="609600"/>
                    <a:pt x="2177143" y="609600"/>
                  </a:cubicBezTo>
                  <a:cubicBezTo>
                    <a:pt x="2104481" y="609600"/>
                    <a:pt x="2032000" y="602343"/>
                    <a:pt x="1959428" y="598715"/>
                  </a:cubicBezTo>
                  <a:cubicBezTo>
                    <a:pt x="1937914" y="591543"/>
                    <a:pt x="1909462" y="585242"/>
                    <a:pt x="1894114" y="566057"/>
                  </a:cubicBezTo>
                  <a:cubicBezTo>
                    <a:pt x="1886946" y="557097"/>
                    <a:pt x="1886857" y="544286"/>
                    <a:pt x="1883228" y="533400"/>
                  </a:cubicBezTo>
                  <a:cubicBezTo>
                    <a:pt x="1890175" y="477826"/>
                    <a:pt x="1876506" y="442380"/>
                    <a:pt x="1926771" y="413657"/>
                  </a:cubicBezTo>
                  <a:cubicBezTo>
                    <a:pt x="1939761" y="406234"/>
                    <a:pt x="1955800" y="406400"/>
                    <a:pt x="1970314" y="402772"/>
                  </a:cubicBezTo>
                  <a:cubicBezTo>
                    <a:pt x="1984828" y="395515"/>
                    <a:pt x="1998462" y="386132"/>
                    <a:pt x="2013857" y="381000"/>
                  </a:cubicBezTo>
                  <a:cubicBezTo>
                    <a:pt x="2088205" y="356217"/>
                    <a:pt x="2120196" y="357090"/>
                    <a:pt x="2198914" y="348343"/>
                  </a:cubicBezTo>
                  <a:cubicBezTo>
                    <a:pt x="2230616" y="340417"/>
                    <a:pt x="2264629" y="331180"/>
                    <a:pt x="2296886" y="326572"/>
                  </a:cubicBezTo>
                  <a:cubicBezTo>
                    <a:pt x="2494557" y="298334"/>
                    <a:pt x="2724569" y="308671"/>
                    <a:pt x="2906486" y="304800"/>
                  </a:cubicBezTo>
                  <a:cubicBezTo>
                    <a:pt x="2928257" y="301172"/>
                    <a:pt x="2950254" y="298703"/>
                    <a:pt x="2971800" y="293915"/>
                  </a:cubicBezTo>
                  <a:cubicBezTo>
                    <a:pt x="2983001" y="291426"/>
                    <a:pt x="2993424" y="286181"/>
                    <a:pt x="3004457" y="283029"/>
                  </a:cubicBezTo>
                  <a:cubicBezTo>
                    <a:pt x="3018842" y="278919"/>
                    <a:pt x="3033486" y="275772"/>
                    <a:pt x="3048000" y="272143"/>
                  </a:cubicBezTo>
                  <a:cubicBezTo>
                    <a:pt x="3058886" y="261257"/>
                    <a:pt x="3078480" y="254726"/>
                    <a:pt x="3080657" y="239486"/>
                  </a:cubicBezTo>
                  <a:cubicBezTo>
                    <a:pt x="3082940" y="223503"/>
                    <a:pt x="3081859" y="68337"/>
                    <a:pt x="3026228" y="54429"/>
                  </a:cubicBezTo>
                  <a:lnTo>
                    <a:pt x="2982686" y="43543"/>
                  </a:lnTo>
                  <a:cubicBezTo>
                    <a:pt x="2971800" y="36286"/>
                    <a:pt x="2962278" y="26366"/>
                    <a:pt x="2950028" y="21772"/>
                  </a:cubicBezTo>
                  <a:cubicBezTo>
                    <a:pt x="2932704" y="15276"/>
                    <a:pt x="2913550" y="15374"/>
                    <a:pt x="2895600" y="10886"/>
                  </a:cubicBezTo>
                  <a:cubicBezTo>
                    <a:pt x="2884468" y="8103"/>
                    <a:pt x="2873829" y="3629"/>
                    <a:pt x="2862943" y="0"/>
                  </a:cubicBezTo>
                  <a:cubicBezTo>
                    <a:pt x="2786743" y="7257"/>
                    <a:pt x="2709926" y="9679"/>
                    <a:pt x="2634343" y="21772"/>
                  </a:cubicBezTo>
                  <a:cubicBezTo>
                    <a:pt x="2604684" y="26517"/>
                    <a:pt x="2570116" y="61913"/>
                    <a:pt x="2547257" y="76200"/>
                  </a:cubicBezTo>
                  <a:cubicBezTo>
                    <a:pt x="2533496" y="84801"/>
                    <a:pt x="2516386" y="87835"/>
                    <a:pt x="2503714" y="97972"/>
                  </a:cubicBezTo>
                  <a:cubicBezTo>
                    <a:pt x="2450454" y="140580"/>
                    <a:pt x="2446426" y="151247"/>
                    <a:pt x="2416628" y="195943"/>
                  </a:cubicBezTo>
                  <a:cubicBezTo>
                    <a:pt x="2391612" y="270994"/>
                    <a:pt x="2411084" y="245029"/>
                    <a:pt x="2373086" y="283029"/>
                  </a:cubicBezTo>
                  <a:cubicBezTo>
                    <a:pt x="2377692" y="319883"/>
                    <a:pt x="2381878" y="399631"/>
                    <a:pt x="2405743" y="435429"/>
                  </a:cubicBezTo>
                  <a:cubicBezTo>
                    <a:pt x="2413000" y="446315"/>
                    <a:pt x="2419000" y="458153"/>
                    <a:pt x="2427514" y="468086"/>
                  </a:cubicBezTo>
                  <a:cubicBezTo>
                    <a:pt x="2457761" y="503375"/>
                    <a:pt x="2477727" y="517948"/>
                    <a:pt x="2514600" y="544286"/>
                  </a:cubicBezTo>
                  <a:cubicBezTo>
                    <a:pt x="2525246" y="551890"/>
                    <a:pt x="2535555" y="560206"/>
                    <a:pt x="2547257" y="566057"/>
                  </a:cubicBezTo>
                  <a:cubicBezTo>
                    <a:pt x="2557520" y="571189"/>
                    <a:pt x="2569883" y="571370"/>
                    <a:pt x="2579914" y="576943"/>
                  </a:cubicBezTo>
                  <a:cubicBezTo>
                    <a:pt x="2602787" y="589650"/>
                    <a:pt x="2620405" y="612212"/>
                    <a:pt x="2645228" y="620486"/>
                  </a:cubicBezTo>
                  <a:lnTo>
                    <a:pt x="2743200" y="653143"/>
                  </a:lnTo>
                  <a:cubicBezTo>
                    <a:pt x="2754086" y="656772"/>
                    <a:pt x="2764539" y="662143"/>
                    <a:pt x="2775857" y="664029"/>
                  </a:cubicBezTo>
                  <a:cubicBezTo>
                    <a:pt x="2797628" y="667658"/>
                    <a:pt x="2819176" y="673082"/>
                    <a:pt x="2841171" y="674915"/>
                  </a:cubicBezTo>
                  <a:cubicBezTo>
                    <a:pt x="3010437" y="689020"/>
                    <a:pt x="3046823" y="685800"/>
                    <a:pt x="3211286" y="6858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12CBAD63-21A8-476D-B3D8-4FC672C89BAB}"/>
                </a:ext>
              </a:extLst>
            </p:cNvPr>
            <p:cNvSpPr/>
            <p:nvPr/>
          </p:nvSpPr>
          <p:spPr>
            <a:xfrm>
              <a:off x="7641771" y="2932116"/>
              <a:ext cx="3276600" cy="290055"/>
            </a:xfrm>
            <a:custGeom>
              <a:avLst/>
              <a:gdLst>
                <a:gd name="connsiteX0" fmla="*/ 0 w 3276600"/>
                <a:gd name="connsiteY0" fmla="*/ 39684 h 290055"/>
                <a:gd name="connsiteX1" fmla="*/ 533400 w 3276600"/>
                <a:gd name="connsiteY1" fmla="*/ 28798 h 290055"/>
                <a:gd name="connsiteX2" fmla="*/ 598715 w 3276600"/>
                <a:gd name="connsiteY2" fmla="*/ 39684 h 290055"/>
                <a:gd name="connsiteX3" fmla="*/ 783772 w 3276600"/>
                <a:gd name="connsiteY3" fmla="*/ 50570 h 290055"/>
                <a:gd name="connsiteX4" fmla="*/ 1208315 w 3276600"/>
                <a:gd name="connsiteY4" fmla="*/ 72341 h 290055"/>
                <a:gd name="connsiteX5" fmla="*/ 1578429 w 3276600"/>
                <a:gd name="connsiteY5" fmla="*/ 94113 h 290055"/>
                <a:gd name="connsiteX6" fmla="*/ 1839686 w 3276600"/>
                <a:gd name="connsiteY6" fmla="*/ 115884 h 290055"/>
                <a:gd name="connsiteX7" fmla="*/ 1883229 w 3276600"/>
                <a:gd name="connsiteY7" fmla="*/ 159427 h 290055"/>
                <a:gd name="connsiteX8" fmla="*/ 1937658 w 3276600"/>
                <a:gd name="connsiteY8" fmla="*/ 202970 h 290055"/>
                <a:gd name="connsiteX9" fmla="*/ 1948543 w 3276600"/>
                <a:gd name="connsiteY9" fmla="*/ 235627 h 290055"/>
                <a:gd name="connsiteX10" fmla="*/ 2013858 w 3276600"/>
                <a:gd name="connsiteY10" fmla="*/ 257398 h 290055"/>
                <a:gd name="connsiteX11" fmla="*/ 2046515 w 3276600"/>
                <a:gd name="connsiteY11" fmla="*/ 268284 h 290055"/>
                <a:gd name="connsiteX12" fmla="*/ 2079172 w 3276600"/>
                <a:gd name="connsiteY12" fmla="*/ 279170 h 290055"/>
                <a:gd name="connsiteX13" fmla="*/ 2111829 w 3276600"/>
                <a:gd name="connsiteY13" fmla="*/ 290055 h 290055"/>
                <a:gd name="connsiteX14" fmla="*/ 2155372 w 3276600"/>
                <a:gd name="connsiteY14" fmla="*/ 279170 h 290055"/>
                <a:gd name="connsiteX15" fmla="*/ 2253343 w 3276600"/>
                <a:gd name="connsiteY15" fmla="*/ 268284 h 290055"/>
                <a:gd name="connsiteX16" fmla="*/ 2275115 w 3276600"/>
                <a:gd name="connsiteY16" fmla="*/ 246513 h 290055"/>
                <a:gd name="connsiteX17" fmla="*/ 2307772 w 3276600"/>
                <a:gd name="connsiteY17" fmla="*/ 192084 h 290055"/>
                <a:gd name="connsiteX18" fmla="*/ 2351315 w 3276600"/>
                <a:gd name="connsiteY18" fmla="*/ 137655 h 290055"/>
                <a:gd name="connsiteX19" fmla="*/ 2394858 w 3276600"/>
                <a:gd name="connsiteY19" fmla="*/ 126770 h 290055"/>
                <a:gd name="connsiteX20" fmla="*/ 2547258 w 3276600"/>
                <a:gd name="connsiteY20" fmla="*/ 104998 h 290055"/>
                <a:gd name="connsiteX21" fmla="*/ 2884715 w 3276600"/>
                <a:gd name="connsiteY21" fmla="*/ 115884 h 290055"/>
                <a:gd name="connsiteX22" fmla="*/ 2993572 w 3276600"/>
                <a:gd name="connsiteY22" fmla="*/ 137655 h 290055"/>
                <a:gd name="connsiteX23" fmla="*/ 3276600 w 3276600"/>
                <a:gd name="connsiteY23" fmla="*/ 148541 h 2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76600" h="290055">
                  <a:moveTo>
                    <a:pt x="0" y="39684"/>
                  </a:moveTo>
                  <a:cubicBezTo>
                    <a:pt x="209988" y="-30310"/>
                    <a:pt x="65420" y="9697"/>
                    <a:pt x="533400" y="28798"/>
                  </a:cubicBezTo>
                  <a:cubicBezTo>
                    <a:pt x="555454" y="29698"/>
                    <a:pt x="576726" y="37772"/>
                    <a:pt x="598715" y="39684"/>
                  </a:cubicBezTo>
                  <a:cubicBezTo>
                    <a:pt x="660275" y="45037"/>
                    <a:pt x="722100" y="46716"/>
                    <a:pt x="783772" y="50570"/>
                  </a:cubicBezTo>
                  <a:cubicBezTo>
                    <a:pt x="1084044" y="69337"/>
                    <a:pt x="812636" y="55854"/>
                    <a:pt x="1208315" y="72341"/>
                  </a:cubicBezTo>
                  <a:cubicBezTo>
                    <a:pt x="1392005" y="98583"/>
                    <a:pt x="1218994" y="76580"/>
                    <a:pt x="1578429" y="94113"/>
                  </a:cubicBezTo>
                  <a:cubicBezTo>
                    <a:pt x="1683751" y="99251"/>
                    <a:pt x="1739906" y="105906"/>
                    <a:pt x="1839686" y="115884"/>
                  </a:cubicBezTo>
                  <a:cubicBezTo>
                    <a:pt x="1854200" y="130398"/>
                    <a:pt x="1866150" y="148041"/>
                    <a:pt x="1883229" y="159427"/>
                  </a:cubicBezTo>
                  <a:cubicBezTo>
                    <a:pt x="1924426" y="186891"/>
                    <a:pt x="1906635" y="171947"/>
                    <a:pt x="1937658" y="202970"/>
                  </a:cubicBezTo>
                  <a:cubicBezTo>
                    <a:pt x="1941286" y="213856"/>
                    <a:pt x="1939206" y="228958"/>
                    <a:pt x="1948543" y="235627"/>
                  </a:cubicBezTo>
                  <a:cubicBezTo>
                    <a:pt x="1967218" y="248966"/>
                    <a:pt x="1992086" y="250141"/>
                    <a:pt x="2013858" y="257398"/>
                  </a:cubicBezTo>
                  <a:lnTo>
                    <a:pt x="2046515" y="268284"/>
                  </a:lnTo>
                  <a:lnTo>
                    <a:pt x="2079172" y="279170"/>
                  </a:lnTo>
                  <a:lnTo>
                    <a:pt x="2111829" y="290055"/>
                  </a:lnTo>
                  <a:cubicBezTo>
                    <a:pt x="2126343" y="286427"/>
                    <a:pt x="2140585" y="281445"/>
                    <a:pt x="2155372" y="279170"/>
                  </a:cubicBezTo>
                  <a:cubicBezTo>
                    <a:pt x="2187848" y="274174"/>
                    <a:pt x="2221643" y="276929"/>
                    <a:pt x="2253343" y="268284"/>
                  </a:cubicBezTo>
                  <a:cubicBezTo>
                    <a:pt x="2263245" y="265584"/>
                    <a:pt x="2267858" y="253770"/>
                    <a:pt x="2275115" y="246513"/>
                  </a:cubicBezTo>
                  <a:cubicBezTo>
                    <a:pt x="2294018" y="189798"/>
                    <a:pt x="2273617" y="234777"/>
                    <a:pt x="2307772" y="192084"/>
                  </a:cubicBezTo>
                  <a:cubicBezTo>
                    <a:pt x="2318028" y="179264"/>
                    <a:pt x="2333792" y="146417"/>
                    <a:pt x="2351315" y="137655"/>
                  </a:cubicBezTo>
                  <a:cubicBezTo>
                    <a:pt x="2364697" y="130964"/>
                    <a:pt x="2380473" y="130880"/>
                    <a:pt x="2394858" y="126770"/>
                  </a:cubicBezTo>
                  <a:cubicBezTo>
                    <a:pt x="2482821" y="101638"/>
                    <a:pt x="2355719" y="122411"/>
                    <a:pt x="2547258" y="104998"/>
                  </a:cubicBezTo>
                  <a:cubicBezTo>
                    <a:pt x="2659744" y="108627"/>
                    <a:pt x="2772471" y="107671"/>
                    <a:pt x="2884715" y="115884"/>
                  </a:cubicBezTo>
                  <a:cubicBezTo>
                    <a:pt x="2921621" y="118584"/>
                    <a:pt x="2956600" y="136114"/>
                    <a:pt x="2993572" y="137655"/>
                  </a:cubicBezTo>
                  <a:cubicBezTo>
                    <a:pt x="3262080" y="148843"/>
                    <a:pt x="3167668" y="148541"/>
                    <a:pt x="3276600" y="14854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AE5BEFF9-BA5A-43E7-AB8D-18AC8CC4F45B}"/>
                </a:ext>
              </a:extLst>
            </p:cNvPr>
            <p:cNvSpPr/>
            <p:nvPr/>
          </p:nvSpPr>
          <p:spPr>
            <a:xfrm>
              <a:off x="7696200" y="3113314"/>
              <a:ext cx="3897086" cy="228600"/>
            </a:xfrm>
            <a:custGeom>
              <a:avLst/>
              <a:gdLst>
                <a:gd name="connsiteX0" fmla="*/ 0 w 3897086"/>
                <a:gd name="connsiteY0" fmla="*/ 0 h 228600"/>
                <a:gd name="connsiteX1" fmla="*/ 283029 w 3897086"/>
                <a:gd name="connsiteY1" fmla="*/ 10886 h 228600"/>
                <a:gd name="connsiteX2" fmla="*/ 936171 w 3897086"/>
                <a:gd name="connsiteY2" fmla="*/ 32657 h 228600"/>
                <a:gd name="connsiteX3" fmla="*/ 1012371 w 3897086"/>
                <a:gd name="connsiteY3" fmla="*/ 43543 h 228600"/>
                <a:gd name="connsiteX4" fmla="*/ 1066800 w 3897086"/>
                <a:gd name="connsiteY4" fmla="*/ 54429 h 228600"/>
                <a:gd name="connsiteX5" fmla="*/ 1164771 w 3897086"/>
                <a:gd name="connsiteY5" fmla="*/ 65315 h 228600"/>
                <a:gd name="connsiteX6" fmla="*/ 1197429 w 3897086"/>
                <a:gd name="connsiteY6" fmla="*/ 76200 h 228600"/>
                <a:gd name="connsiteX7" fmla="*/ 1240971 w 3897086"/>
                <a:gd name="connsiteY7" fmla="*/ 87086 h 228600"/>
                <a:gd name="connsiteX8" fmla="*/ 1284514 w 3897086"/>
                <a:gd name="connsiteY8" fmla="*/ 108857 h 228600"/>
                <a:gd name="connsiteX9" fmla="*/ 1382486 w 3897086"/>
                <a:gd name="connsiteY9" fmla="*/ 130629 h 228600"/>
                <a:gd name="connsiteX10" fmla="*/ 1850571 w 3897086"/>
                <a:gd name="connsiteY10" fmla="*/ 119743 h 228600"/>
                <a:gd name="connsiteX11" fmla="*/ 2275114 w 3897086"/>
                <a:gd name="connsiteY11" fmla="*/ 141515 h 228600"/>
                <a:gd name="connsiteX12" fmla="*/ 2307771 w 3897086"/>
                <a:gd name="connsiteY12" fmla="*/ 152400 h 228600"/>
                <a:gd name="connsiteX13" fmla="*/ 2405743 w 3897086"/>
                <a:gd name="connsiteY13" fmla="*/ 195943 h 228600"/>
                <a:gd name="connsiteX14" fmla="*/ 2438400 w 3897086"/>
                <a:gd name="connsiteY14" fmla="*/ 206829 h 228600"/>
                <a:gd name="connsiteX15" fmla="*/ 2471057 w 3897086"/>
                <a:gd name="connsiteY15" fmla="*/ 217715 h 228600"/>
                <a:gd name="connsiteX16" fmla="*/ 2558143 w 3897086"/>
                <a:gd name="connsiteY16" fmla="*/ 228600 h 228600"/>
                <a:gd name="connsiteX17" fmla="*/ 2808514 w 3897086"/>
                <a:gd name="connsiteY17" fmla="*/ 217715 h 228600"/>
                <a:gd name="connsiteX18" fmla="*/ 2906486 w 3897086"/>
                <a:gd name="connsiteY18" fmla="*/ 163286 h 228600"/>
                <a:gd name="connsiteX19" fmla="*/ 2950029 w 3897086"/>
                <a:gd name="connsiteY19" fmla="*/ 152400 h 228600"/>
                <a:gd name="connsiteX20" fmla="*/ 2982686 w 3897086"/>
                <a:gd name="connsiteY20" fmla="*/ 130629 h 228600"/>
                <a:gd name="connsiteX21" fmla="*/ 3004457 w 3897086"/>
                <a:gd name="connsiteY21" fmla="*/ 108857 h 228600"/>
                <a:gd name="connsiteX22" fmla="*/ 3254829 w 3897086"/>
                <a:gd name="connsiteY22" fmla="*/ 76200 h 228600"/>
                <a:gd name="connsiteX23" fmla="*/ 3897086 w 3897086"/>
                <a:gd name="connsiteY23" fmla="*/ 870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7086" h="228600">
                  <a:moveTo>
                    <a:pt x="0" y="0"/>
                  </a:moveTo>
                  <a:lnTo>
                    <a:pt x="283029" y="10886"/>
                  </a:lnTo>
                  <a:cubicBezTo>
                    <a:pt x="1264535" y="44158"/>
                    <a:pt x="93484" y="1448"/>
                    <a:pt x="936171" y="32657"/>
                  </a:cubicBezTo>
                  <a:cubicBezTo>
                    <a:pt x="961571" y="36286"/>
                    <a:pt x="987062" y="39325"/>
                    <a:pt x="1012371" y="43543"/>
                  </a:cubicBezTo>
                  <a:cubicBezTo>
                    <a:pt x="1030622" y="46585"/>
                    <a:pt x="1048484" y="51812"/>
                    <a:pt x="1066800" y="54429"/>
                  </a:cubicBezTo>
                  <a:cubicBezTo>
                    <a:pt x="1099328" y="59076"/>
                    <a:pt x="1132114" y="61686"/>
                    <a:pt x="1164771" y="65315"/>
                  </a:cubicBezTo>
                  <a:cubicBezTo>
                    <a:pt x="1175657" y="68943"/>
                    <a:pt x="1186396" y="73048"/>
                    <a:pt x="1197429" y="76200"/>
                  </a:cubicBezTo>
                  <a:cubicBezTo>
                    <a:pt x="1211814" y="80310"/>
                    <a:pt x="1226963" y="81833"/>
                    <a:pt x="1240971" y="87086"/>
                  </a:cubicBezTo>
                  <a:cubicBezTo>
                    <a:pt x="1256165" y="92784"/>
                    <a:pt x="1269320" y="103159"/>
                    <a:pt x="1284514" y="108857"/>
                  </a:cubicBezTo>
                  <a:cubicBezTo>
                    <a:pt x="1302085" y="115446"/>
                    <a:pt x="1367705" y="127673"/>
                    <a:pt x="1382486" y="130629"/>
                  </a:cubicBezTo>
                  <a:cubicBezTo>
                    <a:pt x="1538514" y="127000"/>
                    <a:pt x="1694500" y="119743"/>
                    <a:pt x="1850571" y="119743"/>
                  </a:cubicBezTo>
                  <a:cubicBezTo>
                    <a:pt x="1959415" y="119743"/>
                    <a:pt x="2141596" y="108136"/>
                    <a:pt x="2275114" y="141515"/>
                  </a:cubicBezTo>
                  <a:cubicBezTo>
                    <a:pt x="2286246" y="144298"/>
                    <a:pt x="2296885" y="148772"/>
                    <a:pt x="2307771" y="152400"/>
                  </a:cubicBezTo>
                  <a:cubicBezTo>
                    <a:pt x="2359524" y="186902"/>
                    <a:pt x="2328016" y="170034"/>
                    <a:pt x="2405743" y="195943"/>
                  </a:cubicBezTo>
                  <a:lnTo>
                    <a:pt x="2438400" y="206829"/>
                  </a:lnTo>
                  <a:cubicBezTo>
                    <a:pt x="2449286" y="210458"/>
                    <a:pt x="2459671" y="216292"/>
                    <a:pt x="2471057" y="217715"/>
                  </a:cubicBezTo>
                  <a:lnTo>
                    <a:pt x="2558143" y="228600"/>
                  </a:lnTo>
                  <a:cubicBezTo>
                    <a:pt x="2641600" y="224972"/>
                    <a:pt x="2725224" y="224122"/>
                    <a:pt x="2808514" y="217715"/>
                  </a:cubicBezTo>
                  <a:cubicBezTo>
                    <a:pt x="2859865" y="213765"/>
                    <a:pt x="2845600" y="178508"/>
                    <a:pt x="2906486" y="163286"/>
                  </a:cubicBezTo>
                  <a:lnTo>
                    <a:pt x="2950029" y="152400"/>
                  </a:lnTo>
                  <a:cubicBezTo>
                    <a:pt x="2960915" y="145143"/>
                    <a:pt x="2972470" y="138802"/>
                    <a:pt x="2982686" y="130629"/>
                  </a:cubicBezTo>
                  <a:cubicBezTo>
                    <a:pt x="2990700" y="124218"/>
                    <a:pt x="2995277" y="113447"/>
                    <a:pt x="3004457" y="108857"/>
                  </a:cubicBezTo>
                  <a:cubicBezTo>
                    <a:pt x="3081570" y="70300"/>
                    <a:pt x="3172937" y="81017"/>
                    <a:pt x="3254829" y="76200"/>
                  </a:cubicBezTo>
                  <a:cubicBezTo>
                    <a:pt x="3599314" y="95339"/>
                    <a:pt x="3385356" y="87086"/>
                    <a:pt x="3897086" y="87086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D193435E-C13C-4078-8448-F6E36A414859}"/>
                </a:ext>
              </a:extLst>
            </p:cNvPr>
            <p:cNvSpPr/>
            <p:nvPr/>
          </p:nvSpPr>
          <p:spPr>
            <a:xfrm>
              <a:off x="10265229" y="2959592"/>
              <a:ext cx="1393371" cy="23094"/>
            </a:xfrm>
            <a:custGeom>
              <a:avLst/>
              <a:gdLst>
                <a:gd name="connsiteX0" fmla="*/ 0 w 1393371"/>
                <a:gd name="connsiteY0" fmla="*/ 23094 h 23094"/>
                <a:gd name="connsiteX1" fmla="*/ 968828 w 1393371"/>
                <a:gd name="connsiteY1" fmla="*/ 12208 h 23094"/>
                <a:gd name="connsiteX2" fmla="*/ 1045028 w 1393371"/>
                <a:gd name="connsiteY2" fmla="*/ 1322 h 23094"/>
                <a:gd name="connsiteX3" fmla="*/ 1393371 w 1393371"/>
                <a:gd name="connsiteY3" fmla="*/ 1322 h 2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371" h="23094">
                  <a:moveTo>
                    <a:pt x="0" y="23094"/>
                  </a:moveTo>
                  <a:lnTo>
                    <a:pt x="968828" y="12208"/>
                  </a:lnTo>
                  <a:cubicBezTo>
                    <a:pt x="994480" y="11674"/>
                    <a:pt x="1019379" y="1980"/>
                    <a:pt x="1045028" y="1322"/>
                  </a:cubicBezTo>
                  <a:cubicBezTo>
                    <a:pt x="1161104" y="-1654"/>
                    <a:pt x="1277257" y="1322"/>
                    <a:pt x="1393371" y="1322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BF6E34BD-B7CE-4C93-96F4-7D7E16AD0623}"/>
                </a:ext>
              </a:extLst>
            </p:cNvPr>
            <p:cNvSpPr/>
            <p:nvPr/>
          </p:nvSpPr>
          <p:spPr>
            <a:xfrm>
              <a:off x="7739743" y="3243943"/>
              <a:ext cx="4082143" cy="228600"/>
            </a:xfrm>
            <a:custGeom>
              <a:avLst/>
              <a:gdLst>
                <a:gd name="connsiteX0" fmla="*/ 0 w 4082143"/>
                <a:gd name="connsiteY0" fmla="*/ 0 h 228600"/>
                <a:gd name="connsiteX1" fmla="*/ 533400 w 4082143"/>
                <a:gd name="connsiteY1" fmla="*/ 32657 h 228600"/>
                <a:gd name="connsiteX2" fmla="*/ 674914 w 4082143"/>
                <a:gd name="connsiteY2" fmla="*/ 54428 h 228600"/>
                <a:gd name="connsiteX3" fmla="*/ 718457 w 4082143"/>
                <a:gd name="connsiteY3" fmla="*/ 65314 h 228600"/>
                <a:gd name="connsiteX4" fmla="*/ 914400 w 4082143"/>
                <a:gd name="connsiteY4" fmla="*/ 76200 h 228600"/>
                <a:gd name="connsiteX5" fmla="*/ 1208314 w 4082143"/>
                <a:gd name="connsiteY5" fmla="*/ 97971 h 228600"/>
                <a:gd name="connsiteX6" fmla="*/ 1273628 w 4082143"/>
                <a:gd name="connsiteY6" fmla="*/ 108857 h 228600"/>
                <a:gd name="connsiteX7" fmla="*/ 1959428 w 4082143"/>
                <a:gd name="connsiteY7" fmla="*/ 97971 h 228600"/>
                <a:gd name="connsiteX8" fmla="*/ 2373086 w 4082143"/>
                <a:gd name="connsiteY8" fmla="*/ 119743 h 228600"/>
                <a:gd name="connsiteX9" fmla="*/ 2405743 w 4082143"/>
                <a:gd name="connsiteY9" fmla="*/ 130628 h 228600"/>
                <a:gd name="connsiteX10" fmla="*/ 2438400 w 4082143"/>
                <a:gd name="connsiteY10" fmla="*/ 152400 h 228600"/>
                <a:gd name="connsiteX11" fmla="*/ 2547257 w 4082143"/>
                <a:gd name="connsiteY11" fmla="*/ 185057 h 228600"/>
                <a:gd name="connsiteX12" fmla="*/ 2656114 w 4082143"/>
                <a:gd name="connsiteY12" fmla="*/ 195943 h 228600"/>
                <a:gd name="connsiteX13" fmla="*/ 2830286 w 4082143"/>
                <a:gd name="connsiteY13" fmla="*/ 217714 h 228600"/>
                <a:gd name="connsiteX14" fmla="*/ 2993571 w 4082143"/>
                <a:gd name="connsiteY14" fmla="*/ 228600 h 228600"/>
                <a:gd name="connsiteX15" fmla="*/ 3037114 w 4082143"/>
                <a:gd name="connsiteY15" fmla="*/ 217714 h 228600"/>
                <a:gd name="connsiteX16" fmla="*/ 3058886 w 4082143"/>
                <a:gd name="connsiteY16" fmla="*/ 195943 h 228600"/>
                <a:gd name="connsiteX17" fmla="*/ 3135086 w 4082143"/>
                <a:gd name="connsiteY17" fmla="*/ 152400 h 228600"/>
                <a:gd name="connsiteX18" fmla="*/ 3167743 w 4082143"/>
                <a:gd name="connsiteY18" fmla="*/ 130628 h 228600"/>
                <a:gd name="connsiteX19" fmla="*/ 3222171 w 4082143"/>
                <a:gd name="connsiteY19" fmla="*/ 119743 h 228600"/>
                <a:gd name="connsiteX20" fmla="*/ 3287486 w 4082143"/>
                <a:gd name="connsiteY20" fmla="*/ 97971 h 228600"/>
                <a:gd name="connsiteX21" fmla="*/ 4082143 w 4082143"/>
                <a:gd name="connsiteY21" fmla="*/ 870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82143" h="228600">
                  <a:moveTo>
                    <a:pt x="0" y="0"/>
                  </a:moveTo>
                  <a:cubicBezTo>
                    <a:pt x="92046" y="5114"/>
                    <a:pt x="386951" y="18709"/>
                    <a:pt x="533400" y="32657"/>
                  </a:cubicBezTo>
                  <a:cubicBezTo>
                    <a:pt x="591123" y="38155"/>
                    <a:pt x="621981" y="42665"/>
                    <a:pt x="674914" y="54428"/>
                  </a:cubicBezTo>
                  <a:cubicBezTo>
                    <a:pt x="689519" y="57673"/>
                    <a:pt x="703557" y="63959"/>
                    <a:pt x="718457" y="65314"/>
                  </a:cubicBezTo>
                  <a:cubicBezTo>
                    <a:pt x="783603" y="71237"/>
                    <a:pt x="849086" y="72571"/>
                    <a:pt x="914400" y="76200"/>
                  </a:cubicBezTo>
                  <a:cubicBezTo>
                    <a:pt x="1059253" y="105172"/>
                    <a:pt x="898230" y="75823"/>
                    <a:pt x="1208314" y="97971"/>
                  </a:cubicBezTo>
                  <a:cubicBezTo>
                    <a:pt x="1230330" y="99544"/>
                    <a:pt x="1251857" y="105228"/>
                    <a:pt x="1273628" y="108857"/>
                  </a:cubicBezTo>
                  <a:lnTo>
                    <a:pt x="1959428" y="97971"/>
                  </a:lnTo>
                  <a:cubicBezTo>
                    <a:pt x="2136526" y="97971"/>
                    <a:pt x="2235013" y="80294"/>
                    <a:pt x="2373086" y="119743"/>
                  </a:cubicBezTo>
                  <a:cubicBezTo>
                    <a:pt x="2384119" y="122895"/>
                    <a:pt x="2394857" y="127000"/>
                    <a:pt x="2405743" y="130628"/>
                  </a:cubicBezTo>
                  <a:cubicBezTo>
                    <a:pt x="2416629" y="137885"/>
                    <a:pt x="2426445" y="147086"/>
                    <a:pt x="2438400" y="152400"/>
                  </a:cubicBezTo>
                  <a:cubicBezTo>
                    <a:pt x="2452751" y="158778"/>
                    <a:pt x="2523927" y="181724"/>
                    <a:pt x="2547257" y="185057"/>
                  </a:cubicBezTo>
                  <a:cubicBezTo>
                    <a:pt x="2583357" y="190214"/>
                    <a:pt x="2619828" y="192314"/>
                    <a:pt x="2656114" y="195943"/>
                  </a:cubicBezTo>
                  <a:cubicBezTo>
                    <a:pt x="2739423" y="216769"/>
                    <a:pt x="2692408" y="207501"/>
                    <a:pt x="2830286" y="217714"/>
                  </a:cubicBezTo>
                  <a:lnTo>
                    <a:pt x="2993571" y="228600"/>
                  </a:lnTo>
                  <a:cubicBezTo>
                    <a:pt x="3008085" y="224971"/>
                    <a:pt x="3023732" y="224405"/>
                    <a:pt x="3037114" y="217714"/>
                  </a:cubicBezTo>
                  <a:cubicBezTo>
                    <a:pt x="3046294" y="213124"/>
                    <a:pt x="3050872" y="202354"/>
                    <a:pt x="3058886" y="195943"/>
                  </a:cubicBezTo>
                  <a:cubicBezTo>
                    <a:pt x="3092045" y="169416"/>
                    <a:pt x="3095966" y="174755"/>
                    <a:pt x="3135086" y="152400"/>
                  </a:cubicBezTo>
                  <a:cubicBezTo>
                    <a:pt x="3146445" y="145909"/>
                    <a:pt x="3155493" y="135222"/>
                    <a:pt x="3167743" y="130628"/>
                  </a:cubicBezTo>
                  <a:cubicBezTo>
                    <a:pt x="3185067" y="124132"/>
                    <a:pt x="3204321" y="124611"/>
                    <a:pt x="3222171" y="119743"/>
                  </a:cubicBezTo>
                  <a:cubicBezTo>
                    <a:pt x="3244312" y="113705"/>
                    <a:pt x="3264550" y="98762"/>
                    <a:pt x="3287486" y="97971"/>
                  </a:cubicBezTo>
                  <a:cubicBezTo>
                    <a:pt x="3762734" y="81584"/>
                    <a:pt x="3497880" y="87086"/>
                    <a:pt x="4082143" y="87086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F6906845-8C93-40B5-9E60-06B319C2E150}"/>
                </a:ext>
              </a:extLst>
            </p:cNvPr>
            <p:cNvSpPr/>
            <p:nvPr/>
          </p:nvSpPr>
          <p:spPr>
            <a:xfrm>
              <a:off x="7565571" y="2558143"/>
              <a:ext cx="4136572" cy="296522"/>
            </a:xfrm>
            <a:custGeom>
              <a:avLst/>
              <a:gdLst>
                <a:gd name="connsiteX0" fmla="*/ 0 w 4136572"/>
                <a:gd name="connsiteY0" fmla="*/ 185057 h 296522"/>
                <a:gd name="connsiteX1" fmla="*/ 217715 w 4136572"/>
                <a:gd name="connsiteY1" fmla="*/ 163286 h 296522"/>
                <a:gd name="connsiteX2" fmla="*/ 511629 w 4136572"/>
                <a:gd name="connsiteY2" fmla="*/ 152400 h 296522"/>
                <a:gd name="connsiteX3" fmla="*/ 881743 w 4136572"/>
                <a:gd name="connsiteY3" fmla="*/ 141514 h 296522"/>
                <a:gd name="connsiteX4" fmla="*/ 1338943 w 4136572"/>
                <a:gd name="connsiteY4" fmla="*/ 119743 h 296522"/>
                <a:gd name="connsiteX5" fmla="*/ 1905000 w 4136572"/>
                <a:gd name="connsiteY5" fmla="*/ 130628 h 296522"/>
                <a:gd name="connsiteX6" fmla="*/ 2166258 w 4136572"/>
                <a:gd name="connsiteY6" fmla="*/ 141514 h 296522"/>
                <a:gd name="connsiteX7" fmla="*/ 2340429 w 4136572"/>
                <a:gd name="connsiteY7" fmla="*/ 152400 h 296522"/>
                <a:gd name="connsiteX8" fmla="*/ 2416629 w 4136572"/>
                <a:gd name="connsiteY8" fmla="*/ 130628 h 296522"/>
                <a:gd name="connsiteX9" fmla="*/ 2471058 w 4136572"/>
                <a:gd name="connsiteY9" fmla="*/ 76200 h 296522"/>
                <a:gd name="connsiteX10" fmla="*/ 2503715 w 4136572"/>
                <a:gd name="connsiteY10" fmla="*/ 65314 h 296522"/>
                <a:gd name="connsiteX11" fmla="*/ 2579915 w 4136572"/>
                <a:gd name="connsiteY11" fmla="*/ 32657 h 296522"/>
                <a:gd name="connsiteX12" fmla="*/ 2645229 w 4136572"/>
                <a:gd name="connsiteY12" fmla="*/ 21771 h 296522"/>
                <a:gd name="connsiteX13" fmla="*/ 2677886 w 4136572"/>
                <a:gd name="connsiteY13" fmla="*/ 10886 h 296522"/>
                <a:gd name="connsiteX14" fmla="*/ 2764972 w 4136572"/>
                <a:gd name="connsiteY14" fmla="*/ 0 h 296522"/>
                <a:gd name="connsiteX15" fmla="*/ 3069772 w 4136572"/>
                <a:gd name="connsiteY15" fmla="*/ 10886 h 296522"/>
                <a:gd name="connsiteX16" fmla="*/ 3178629 w 4136572"/>
                <a:gd name="connsiteY16" fmla="*/ 43543 h 296522"/>
                <a:gd name="connsiteX17" fmla="*/ 3254829 w 4136572"/>
                <a:gd name="connsiteY17" fmla="*/ 65314 h 296522"/>
                <a:gd name="connsiteX18" fmla="*/ 3298372 w 4136572"/>
                <a:gd name="connsiteY18" fmla="*/ 76200 h 296522"/>
                <a:gd name="connsiteX19" fmla="*/ 3363686 w 4136572"/>
                <a:gd name="connsiteY19" fmla="*/ 97971 h 296522"/>
                <a:gd name="connsiteX20" fmla="*/ 3396343 w 4136572"/>
                <a:gd name="connsiteY20" fmla="*/ 119743 h 296522"/>
                <a:gd name="connsiteX21" fmla="*/ 3461658 w 4136572"/>
                <a:gd name="connsiteY21" fmla="*/ 141514 h 296522"/>
                <a:gd name="connsiteX22" fmla="*/ 3483429 w 4136572"/>
                <a:gd name="connsiteY22" fmla="*/ 163286 h 296522"/>
                <a:gd name="connsiteX23" fmla="*/ 3548743 w 4136572"/>
                <a:gd name="connsiteY23" fmla="*/ 185057 h 296522"/>
                <a:gd name="connsiteX24" fmla="*/ 3581400 w 4136572"/>
                <a:gd name="connsiteY24" fmla="*/ 195943 h 296522"/>
                <a:gd name="connsiteX25" fmla="*/ 3646715 w 4136572"/>
                <a:gd name="connsiteY25" fmla="*/ 228600 h 296522"/>
                <a:gd name="connsiteX26" fmla="*/ 3755572 w 4136572"/>
                <a:gd name="connsiteY26" fmla="*/ 272143 h 296522"/>
                <a:gd name="connsiteX27" fmla="*/ 4136572 w 4136572"/>
                <a:gd name="connsiteY27" fmla="*/ 293914 h 29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36572" h="296522">
                  <a:moveTo>
                    <a:pt x="0" y="185057"/>
                  </a:moveTo>
                  <a:cubicBezTo>
                    <a:pt x="83939" y="174564"/>
                    <a:pt x="127389" y="167918"/>
                    <a:pt x="217715" y="163286"/>
                  </a:cubicBezTo>
                  <a:cubicBezTo>
                    <a:pt x="315625" y="158265"/>
                    <a:pt x="413643" y="155613"/>
                    <a:pt x="511629" y="152400"/>
                  </a:cubicBezTo>
                  <a:lnTo>
                    <a:pt x="881743" y="141514"/>
                  </a:lnTo>
                  <a:cubicBezTo>
                    <a:pt x="1065868" y="124775"/>
                    <a:pt x="1095373" y="119743"/>
                    <a:pt x="1338943" y="119743"/>
                  </a:cubicBezTo>
                  <a:cubicBezTo>
                    <a:pt x="1527664" y="119743"/>
                    <a:pt x="1716314" y="127000"/>
                    <a:pt x="1905000" y="130628"/>
                  </a:cubicBezTo>
                  <a:lnTo>
                    <a:pt x="2166258" y="141514"/>
                  </a:lnTo>
                  <a:cubicBezTo>
                    <a:pt x="2224356" y="144419"/>
                    <a:pt x="2282259" y="152400"/>
                    <a:pt x="2340429" y="152400"/>
                  </a:cubicBezTo>
                  <a:cubicBezTo>
                    <a:pt x="2354098" y="152400"/>
                    <a:pt x="2401229" y="135762"/>
                    <a:pt x="2416629" y="130628"/>
                  </a:cubicBezTo>
                  <a:cubicBezTo>
                    <a:pt x="2434772" y="112485"/>
                    <a:pt x="2446717" y="84314"/>
                    <a:pt x="2471058" y="76200"/>
                  </a:cubicBezTo>
                  <a:cubicBezTo>
                    <a:pt x="2481944" y="72571"/>
                    <a:pt x="2493168" y="69834"/>
                    <a:pt x="2503715" y="65314"/>
                  </a:cubicBezTo>
                  <a:cubicBezTo>
                    <a:pt x="2539551" y="49956"/>
                    <a:pt x="2544570" y="40512"/>
                    <a:pt x="2579915" y="32657"/>
                  </a:cubicBezTo>
                  <a:cubicBezTo>
                    <a:pt x="2601461" y="27869"/>
                    <a:pt x="2623683" y="26559"/>
                    <a:pt x="2645229" y="21771"/>
                  </a:cubicBezTo>
                  <a:cubicBezTo>
                    <a:pt x="2656430" y="19282"/>
                    <a:pt x="2666597" y="12939"/>
                    <a:pt x="2677886" y="10886"/>
                  </a:cubicBezTo>
                  <a:cubicBezTo>
                    <a:pt x="2706669" y="5653"/>
                    <a:pt x="2735943" y="3629"/>
                    <a:pt x="2764972" y="0"/>
                  </a:cubicBezTo>
                  <a:cubicBezTo>
                    <a:pt x="2866572" y="3629"/>
                    <a:pt x="2968305" y="4544"/>
                    <a:pt x="3069772" y="10886"/>
                  </a:cubicBezTo>
                  <a:cubicBezTo>
                    <a:pt x="3092818" y="12326"/>
                    <a:pt x="3164714" y="40064"/>
                    <a:pt x="3178629" y="43543"/>
                  </a:cubicBezTo>
                  <a:cubicBezTo>
                    <a:pt x="3314699" y="77558"/>
                    <a:pt x="3145552" y="34091"/>
                    <a:pt x="3254829" y="65314"/>
                  </a:cubicBezTo>
                  <a:cubicBezTo>
                    <a:pt x="3269214" y="69424"/>
                    <a:pt x="3284042" y="71901"/>
                    <a:pt x="3298372" y="76200"/>
                  </a:cubicBezTo>
                  <a:cubicBezTo>
                    <a:pt x="3320353" y="82794"/>
                    <a:pt x="3363686" y="97971"/>
                    <a:pt x="3363686" y="97971"/>
                  </a:cubicBezTo>
                  <a:cubicBezTo>
                    <a:pt x="3374572" y="105228"/>
                    <a:pt x="3384388" y="114429"/>
                    <a:pt x="3396343" y="119743"/>
                  </a:cubicBezTo>
                  <a:cubicBezTo>
                    <a:pt x="3417314" y="129064"/>
                    <a:pt x="3461658" y="141514"/>
                    <a:pt x="3461658" y="141514"/>
                  </a:cubicBezTo>
                  <a:cubicBezTo>
                    <a:pt x="3468915" y="148771"/>
                    <a:pt x="3474249" y="158696"/>
                    <a:pt x="3483429" y="163286"/>
                  </a:cubicBezTo>
                  <a:cubicBezTo>
                    <a:pt x="3503955" y="173549"/>
                    <a:pt x="3526972" y="177800"/>
                    <a:pt x="3548743" y="185057"/>
                  </a:cubicBezTo>
                  <a:cubicBezTo>
                    <a:pt x="3559629" y="188686"/>
                    <a:pt x="3571852" y="189578"/>
                    <a:pt x="3581400" y="195943"/>
                  </a:cubicBezTo>
                  <a:cubicBezTo>
                    <a:pt x="3644160" y="237781"/>
                    <a:pt x="3583619" y="201559"/>
                    <a:pt x="3646715" y="228600"/>
                  </a:cubicBezTo>
                  <a:cubicBezTo>
                    <a:pt x="3691936" y="247980"/>
                    <a:pt x="3701519" y="263134"/>
                    <a:pt x="3755572" y="272143"/>
                  </a:cubicBezTo>
                  <a:cubicBezTo>
                    <a:pt x="3968522" y="307634"/>
                    <a:pt x="3842057" y="293914"/>
                    <a:pt x="4136572" y="29391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ACEAE8A8-5D00-4806-83C1-31EBB23DFAC1}"/>
                </a:ext>
              </a:extLst>
            </p:cNvPr>
            <p:cNvSpPr/>
            <p:nvPr/>
          </p:nvSpPr>
          <p:spPr>
            <a:xfrm>
              <a:off x="7815943" y="3374571"/>
              <a:ext cx="4038600" cy="195943"/>
            </a:xfrm>
            <a:custGeom>
              <a:avLst/>
              <a:gdLst>
                <a:gd name="connsiteX0" fmla="*/ 0 w 4038600"/>
                <a:gd name="connsiteY0" fmla="*/ 0 h 195943"/>
                <a:gd name="connsiteX1" fmla="*/ 348343 w 4038600"/>
                <a:gd name="connsiteY1" fmla="*/ 10886 h 195943"/>
                <a:gd name="connsiteX2" fmla="*/ 859971 w 4038600"/>
                <a:gd name="connsiteY2" fmla="*/ 32658 h 195943"/>
                <a:gd name="connsiteX3" fmla="*/ 947057 w 4038600"/>
                <a:gd name="connsiteY3" fmla="*/ 43543 h 195943"/>
                <a:gd name="connsiteX4" fmla="*/ 1121228 w 4038600"/>
                <a:gd name="connsiteY4" fmla="*/ 54429 h 195943"/>
                <a:gd name="connsiteX5" fmla="*/ 1164771 w 4038600"/>
                <a:gd name="connsiteY5" fmla="*/ 65315 h 195943"/>
                <a:gd name="connsiteX6" fmla="*/ 1284514 w 4038600"/>
                <a:gd name="connsiteY6" fmla="*/ 87086 h 195943"/>
                <a:gd name="connsiteX7" fmla="*/ 1796143 w 4038600"/>
                <a:gd name="connsiteY7" fmla="*/ 76200 h 195943"/>
                <a:gd name="connsiteX8" fmla="*/ 2264228 w 4038600"/>
                <a:gd name="connsiteY8" fmla="*/ 87086 h 195943"/>
                <a:gd name="connsiteX9" fmla="*/ 2438400 w 4038600"/>
                <a:gd name="connsiteY9" fmla="*/ 108858 h 195943"/>
                <a:gd name="connsiteX10" fmla="*/ 2547257 w 4038600"/>
                <a:gd name="connsiteY10" fmla="*/ 141515 h 195943"/>
                <a:gd name="connsiteX11" fmla="*/ 2623457 w 4038600"/>
                <a:gd name="connsiteY11" fmla="*/ 163286 h 195943"/>
                <a:gd name="connsiteX12" fmla="*/ 2732314 w 4038600"/>
                <a:gd name="connsiteY12" fmla="*/ 174172 h 195943"/>
                <a:gd name="connsiteX13" fmla="*/ 2797628 w 4038600"/>
                <a:gd name="connsiteY13" fmla="*/ 185058 h 195943"/>
                <a:gd name="connsiteX14" fmla="*/ 2906486 w 4038600"/>
                <a:gd name="connsiteY14" fmla="*/ 195943 h 195943"/>
                <a:gd name="connsiteX15" fmla="*/ 3145971 w 4038600"/>
                <a:gd name="connsiteY15" fmla="*/ 185058 h 195943"/>
                <a:gd name="connsiteX16" fmla="*/ 3200400 w 4038600"/>
                <a:gd name="connsiteY16" fmla="*/ 152400 h 195943"/>
                <a:gd name="connsiteX17" fmla="*/ 3233057 w 4038600"/>
                <a:gd name="connsiteY17" fmla="*/ 141515 h 195943"/>
                <a:gd name="connsiteX18" fmla="*/ 3254828 w 4038600"/>
                <a:gd name="connsiteY18" fmla="*/ 119743 h 195943"/>
                <a:gd name="connsiteX19" fmla="*/ 3320143 w 4038600"/>
                <a:gd name="connsiteY19" fmla="*/ 97972 h 195943"/>
                <a:gd name="connsiteX20" fmla="*/ 3483428 w 4038600"/>
                <a:gd name="connsiteY20" fmla="*/ 76200 h 195943"/>
                <a:gd name="connsiteX21" fmla="*/ 3701143 w 4038600"/>
                <a:gd name="connsiteY21" fmla="*/ 65315 h 195943"/>
                <a:gd name="connsiteX22" fmla="*/ 3777343 w 4038600"/>
                <a:gd name="connsiteY22" fmla="*/ 54429 h 195943"/>
                <a:gd name="connsiteX23" fmla="*/ 3831771 w 4038600"/>
                <a:gd name="connsiteY23" fmla="*/ 43543 h 195943"/>
                <a:gd name="connsiteX24" fmla="*/ 4038600 w 4038600"/>
                <a:gd name="connsiteY24" fmla="*/ 43543 h 19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8600" h="195943">
                  <a:moveTo>
                    <a:pt x="0" y="0"/>
                  </a:moveTo>
                  <a:lnTo>
                    <a:pt x="348343" y="10886"/>
                  </a:lnTo>
                  <a:lnTo>
                    <a:pt x="859971" y="32658"/>
                  </a:lnTo>
                  <a:cubicBezTo>
                    <a:pt x="889000" y="36286"/>
                    <a:pt x="917904" y="41114"/>
                    <a:pt x="947057" y="43543"/>
                  </a:cubicBezTo>
                  <a:cubicBezTo>
                    <a:pt x="1005026" y="48374"/>
                    <a:pt x="1063346" y="48641"/>
                    <a:pt x="1121228" y="54429"/>
                  </a:cubicBezTo>
                  <a:cubicBezTo>
                    <a:pt x="1136115" y="55918"/>
                    <a:pt x="1150051" y="62639"/>
                    <a:pt x="1164771" y="65315"/>
                  </a:cubicBezTo>
                  <a:cubicBezTo>
                    <a:pt x="1307788" y="91318"/>
                    <a:pt x="1185754" y="62396"/>
                    <a:pt x="1284514" y="87086"/>
                  </a:cubicBezTo>
                  <a:cubicBezTo>
                    <a:pt x="1455057" y="83457"/>
                    <a:pt x="1625561" y="76200"/>
                    <a:pt x="1796143" y="76200"/>
                  </a:cubicBezTo>
                  <a:cubicBezTo>
                    <a:pt x="1952214" y="76200"/>
                    <a:pt x="2108359" y="79160"/>
                    <a:pt x="2264228" y="87086"/>
                  </a:cubicBezTo>
                  <a:cubicBezTo>
                    <a:pt x="2322662" y="90057"/>
                    <a:pt x="2438400" y="108858"/>
                    <a:pt x="2438400" y="108858"/>
                  </a:cubicBezTo>
                  <a:cubicBezTo>
                    <a:pt x="2593589" y="160587"/>
                    <a:pt x="2432111" y="108617"/>
                    <a:pt x="2547257" y="141515"/>
                  </a:cubicBezTo>
                  <a:cubicBezTo>
                    <a:pt x="2578268" y="150375"/>
                    <a:pt x="2589435" y="158426"/>
                    <a:pt x="2623457" y="163286"/>
                  </a:cubicBezTo>
                  <a:cubicBezTo>
                    <a:pt x="2659557" y="168443"/>
                    <a:pt x="2696129" y="169649"/>
                    <a:pt x="2732314" y="174172"/>
                  </a:cubicBezTo>
                  <a:cubicBezTo>
                    <a:pt x="2754215" y="176910"/>
                    <a:pt x="2775727" y="182320"/>
                    <a:pt x="2797628" y="185058"/>
                  </a:cubicBezTo>
                  <a:cubicBezTo>
                    <a:pt x="2833813" y="189581"/>
                    <a:pt x="2870200" y="192315"/>
                    <a:pt x="2906486" y="195943"/>
                  </a:cubicBezTo>
                  <a:cubicBezTo>
                    <a:pt x="2986314" y="192315"/>
                    <a:pt x="3066315" y="191430"/>
                    <a:pt x="3145971" y="185058"/>
                  </a:cubicBezTo>
                  <a:cubicBezTo>
                    <a:pt x="3193413" y="181263"/>
                    <a:pt x="3165999" y="173040"/>
                    <a:pt x="3200400" y="152400"/>
                  </a:cubicBezTo>
                  <a:cubicBezTo>
                    <a:pt x="3210239" y="146497"/>
                    <a:pt x="3222171" y="145143"/>
                    <a:pt x="3233057" y="141515"/>
                  </a:cubicBezTo>
                  <a:cubicBezTo>
                    <a:pt x="3240314" y="134258"/>
                    <a:pt x="3245648" y="124333"/>
                    <a:pt x="3254828" y="119743"/>
                  </a:cubicBezTo>
                  <a:cubicBezTo>
                    <a:pt x="3275354" y="109480"/>
                    <a:pt x="3297879" y="103538"/>
                    <a:pt x="3320143" y="97972"/>
                  </a:cubicBezTo>
                  <a:cubicBezTo>
                    <a:pt x="3395415" y="79153"/>
                    <a:pt x="3367947" y="83650"/>
                    <a:pt x="3483428" y="76200"/>
                  </a:cubicBezTo>
                  <a:cubicBezTo>
                    <a:pt x="3555940" y="71522"/>
                    <a:pt x="3628571" y="68943"/>
                    <a:pt x="3701143" y="65315"/>
                  </a:cubicBezTo>
                  <a:cubicBezTo>
                    <a:pt x="3726543" y="61686"/>
                    <a:pt x="3752034" y="58647"/>
                    <a:pt x="3777343" y="54429"/>
                  </a:cubicBezTo>
                  <a:cubicBezTo>
                    <a:pt x="3795593" y="51387"/>
                    <a:pt x="3813285" y="44313"/>
                    <a:pt x="3831771" y="43543"/>
                  </a:cubicBezTo>
                  <a:cubicBezTo>
                    <a:pt x="3900654" y="40673"/>
                    <a:pt x="3969657" y="43543"/>
                    <a:pt x="4038600" y="4354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22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73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ChemSketch</vt:lpstr>
      <vt:lpstr>Online-Unterricht</vt:lpstr>
      <vt:lpstr>Synthese von Kunststoffen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18</cp:revision>
  <dcterms:created xsi:type="dcterms:W3CDTF">2021-01-31T09:40:38Z</dcterms:created>
  <dcterms:modified xsi:type="dcterms:W3CDTF">2021-02-03T09:55:04Z</dcterms:modified>
</cp:coreProperties>
</file>