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A7301-1D84-44C8-8129-DC090023B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0BDC6D-D36A-47B3-BE52-9D0851391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C044D-6927-4470-8931-4662A6D9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64851-61A7-41F5-97A9-1D90116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DD519-330E-4222-8A1D-60557226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3C9FA-7E0E-4634-A69F-23750163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6BD07-5507-4FCF-9DC6-B2BA55371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4D057-29B8-438E-A4C5-300687ED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E9ADF-59B3-4BDC-9A54-4A4CBEBE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5184C-8F56-4DB8-B4FE-5FB0646B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98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5F04AB-917F-4F49-9E4B-7A02DEB93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7BC02-9DBE-465F-8922-7565E37C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0398A-111B-4BE6-ADB6-00DC7E0A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F6AA5-ECE4-40A3-A669-239F00C9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3C3E5-70A2-49D9-9675-2AAA2632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4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8A93D-80ED-441B-ACAD-3AEEDC35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1DE2-368B-450B-8FE2-0613D590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42BB7-6D4E-4F97-B22F-A1A6460A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437D7-7207-45E4-9AD2-218E0D5F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09AAB-6DE5-42AB-891E-D46C5396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E4103-8F9E-46E6-B295-06F37A74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C79EE-0C0D-46C8-BDF6-D9DAA0AE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4B784-3153-4960-A78D-9F1A423A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A6AD6-036B-4431-859C-1304F265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255E7-F80D-412F-A29D-C79817E8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0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07557-E286-4C65-80D8-6FEDEC78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EC041-B8CF-4FB4-A816-0E80B486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251C6E-4FF0-4C34-860F-A1CECA084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92858-3CDC-4250-8BD2-8603A46B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B7627-E345-43E0-BE5B-E68F3E69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D460B-59EE-4CF2-844C-31E97EE7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AE68A-F26B-40BB-98E2-6CCB95E2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78943-6405-45E4-8EDD-58E9F838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77BCCC-2CAD-418F-8433-0473AFAFA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28942E-3012-4C6B-9064-58330EC1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2B8FD9-6B98-4A07-8277-D13E74991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B40A78-196E-4398-A5CD-F4D89E8A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0E2540-6756-46AD-9119-16EE4202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B50DE6-7415-4D19-8EB5-3B0DB44F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EC77-CA54-4303-AEFF-2B21DFC5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8988D-E442-4FFB-84FC-8F59666D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2668F5-C13D-48E5-A66A-974968D4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C264A-D13F-440D-A405-9C6641DE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95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1C9AA7-4B96-4BF0-9110-95003E16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776ECD-CE31-4722-99E4-3AC65898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185563-5102-4448-BBFE-F4B626EF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2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325F2-0DB1-4D90-825E-86489049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0F229-E20B-4BEC-82DF-EDD0BA7C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08EE68-9962-4781-86ED-FD8488BE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2B1FD-F5A5-4CA7-957A-85B289FA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AF5A35-AADB-45BE-AB76-BA257E5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EFF1F-2850-48B3-A1E0-94016B25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37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ED1E9-C8A9-4AEE-9908-B76D33B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186BA6-B052-455E-B1E0-31D046A36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A635F5-71A2-4C61-B7C7-45B001B0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77400-CDA2-4609-9055-C298D002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0E5C9-F361-4F6E-A9F2-54B28659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A21A86-1FBB-4A56-865A-BD4D93E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F4CA37-41C0-4692-96D4-929EB840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D2EAB9-29DB-4658-A87D-B2943AAA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C1A2D-92BF-4EED-93DA-AFC7D9FC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0C41-22A9-4AAE-82FE-0A5D32F724A5}" type="datetimeFigureOut">
              <a:rPr lang="de-DE" smtClean="0"/>
              <a:t>22.02.2021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9E11C-D324-4186-83E2-B399852BB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E7BB86-7AD7-47FD-B0CB-ED4051E51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A0EB-6B14-490D-AAAF-D3278AE78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57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7EB95-BA7E-44C6-9977-964A9EA3A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42517C-7A6A-4763-BAAF-0FDBA32D0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22.02.21</a:t>
            </a:r>
          </a:p>
        </p:txBody>
      </p:sp>
    </p:spTree>
    <p:extLst>
      <p:ext uri="{BB962C8B-B14F-4D97-AF65-F5344CB8AC3E}">
        <p14:creationId xmlns:p14="http://schemas.microsoft.com/office/powerpoint/2010/main" val="368460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2E11B54-2205-4F6D-85D1-07A5A3B5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615764"/>
            <a:ext cx="10643241" cy="59175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42EBC15-1ED1-4FF7-9543-7BDF9E7DE2D5}"/>
              </a:ext>
            </a:extLst>
          </p:cNvPr>
          <p:cNvSpPr/>
          <p:nvPr/>
        </p:nvSpPr>
        <p:spPr>
          <a:xfrm>
            <a:off x="914399" y="3267075"/>
            <a:ext cx="2552701" cy="2975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64FB78-9AE4-47F3-802B-43A71C331A69}"/>
              </a:ext>
            </a:extLst>
          </p:cNvPr>
          <p:cNvSpPr/>
          <p:nvPr/>
        </p:nvSpPr>
        <p:spPr>
          <a:xfrm>
            <a:off x="3607118" y="3419474"/>
            <a:ext cx="2552701" cy="2975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03CEC7-625B-4621-BFB6-C92D53767104}"/>
              </a:ext>
            </a:extLst>
          </p:cNvPr>
          <p:cNvSpPr/>
          <p:nvPr/>
        </p:nvSpPr>
        <p:spPr>
          <a:xfrm>
            <a:off x="6252143" y="3419473"/>
            <a:ext cx="2552701" cy="2975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063746-6714-410F-B8B3-6FBA79BEBB94}"/>
              </a:ext>
            </a:extLst>
          </p:cNvPr>
          <p:cNvSpPr/>
          <p:nvPr/>
        </p:nvSpPr>
        <p:spPr>
          <a:xfrm>
            <a:off x="8915544" y="3366997"/>
            <a:ext cx="2552701" cy="2975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924E46E-8435-4103-A6AB-55F792F103F5}"/>
              </a:ext>
            </a:extLst>
          </p:cNvPr>
          <p:cNvSpPr/>
          <p:nvPr/>
        </p:nvSpPr>
        <p:spPr>
          <a:xfrm>
            <a:off x="992776" y="1933303"/>
            <a:ext cx="2360023" cy="133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ECE3CF-E79B-4855-86C3-E06076D692AE}"/>
              </a:ext>
            </a:extLst>
          </p:cNvPr>
          <p:cNvSpPr/>
          <p:nvPr/>
        </p:nvSpPr>
        <p:spPr>
          <a:xfrm>
            <a:off x="3679610" y="1947015"/>
            <a:ext cx="2360023" cy="133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A2AA22C-5EC7-4AAC-8476-C90C1601F410}"/>
              </a:ext>
            </a:extLst>
          </p:cNvPr>
          <p:cNvSpPr/>
          <p:nvPr/>
        </p:nvSpPr>
        <p:spPr>
          <a:xfrm>
            <a:off x="6369777" y="1973595"/>
            <a:ext cx="2360023" cy="133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B5179D-122E-4E59-BCEF-270FB2838EF1}"/>
              </a:ext>
            </a:extLst>
          </p:cNvPr>
          <p:cNvSpPr/>
          <p:nvPr/>
        </p:nvSpPr>
        <p:spPr>
          <a:xfrm>
            <a:off x="9059944" y="1973595"/>
            <a:ext cx="2360023" cy="1333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2ED0EE-BE74-42C0-9A97-B1D06F89B931}"/>
              </a:ext>
            </a:extLst>
          </p:cNvPr>
          <p:cNvSpPr txBox="1"/>
          <p:nvPr/>
        </p:nvSpPr>
        <p:spPr>
          <a:xfrm>
            <a:off x="880167" y="797586"/>
            <a:ext cx="958813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Aufgabe</a:t>
            </a:r>
            <a:r>
              <a:rPr lang="de-DE" sz="24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Bearbeitet in 2er-Teams eines der folgenden Themen anhand der zur Verfügung gestellten Aufgaben- und Informationsblätter: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400" dirty="0">
                <a:solidFill>
                  <a:schemeClr val="accent1"/>
                </a:solidFill>
              </a:rPr>
              <a:t>Funktionskleidung: Gore-Tex® und </a:t>
            </a:r>
            <a:r>
              <a:rPr lang="de-DE" sz="2400" dirty="0" err="1">
                <a:solidFill>
                  <a:schemeClr val="accent1"/>
                </a:solidFill>
              </a:rPr>
              <a:t>Sympa</a:t>
            </a:r>
            <a:r>
              <a:rPr lang="de-DE" sz="2400" dirty="0">
                <a:solidFill>
                  <a:schemeClr val="accent1"/>
                </a:solidFill>
              </a:rPr>
              <a:t>-Tex® im Vergleich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400" dirty="0">
                <a:solidFill>
                  <a:schemeClr val="accent1"/>
                </a:solidFill>
              </a:rPr>
              <a:t>Funktionskleidung: Wasser- und winddicht – und umweltschädlich?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400" dirty="0">
                <a:solidFill>
                  <a:schemeClr val="accent1"/>
                </a:solidFill>
              </a:rPr>
              <a:t>Copolymer – Schutzhelm und Lego®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de-DE" sz="2400" dirty="0">
                <a:solidFill>
                  <a:schemeClr val="accent1"/>
                </a:solidFill>
              </a:rPr>
              <a:t>Verbundwerkstoff Tetra Pak – die Verpackung für Milch?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A1D4D15-FABF-4C7F-8E52-92A758E5F489}"/>
              </a:ext>
            </a:extLst>
          </p:cNvPr>
          <p:cNvSpPr txBox="1"/>
          <p:nvPr/>
        </p:nvSpPr>
        <p:spPr>
          <a:xfrm>
            <a:off x="880166" y="3952191"/>
            <a:ext cx="106707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Bearbeitet zunächst die Aufgaben.</a:t>
            </a:r>
          </a:p>
          <a:p>
            <a:pPr>
              <a:spcAft>
                <a:spcPts val="600"/>
              </a:spcAft>
            </a:pPr>
            <a:r>
              <a:rPr lang="de-DE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Erstellt dann aus den erarbeiteten Informationen einen foliengestützten Vortrag (5-10 Min.) für eure MitschülerInnen.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Bewertungskriterien)</a:t>
            </a:r>
            <a:endParaRPr lang="de-DE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Ladet eure Ergebnisse und die erstellten Folien im Anschluss an die Unterrichtszeit im </a:t>
            </a:r>
            <a:r>
              <a:rPr lang="de-DE" sz="24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Assignment</a:t>
            </a:r>
            <a:r>
              <a:rPr lang="de-DE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hoch. </a:t>
            </a:r>
          </a:p>
        </p:txBody>
      </p:sp>
    </p:spTree>
    <p:extLst>
      <p:ext uri="{BB962C8B-B14F-4D97-AF65-F5344CB8AC3E}">
        <p14:creationId xmlns:p14="http://schemas.microsoft.com/office/powerpoint/2010/main" val="353964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0497823-5D20-48DA-A101-B147E2F132B4}"/>
              </a:ext>
            </a:extLst>
          </p:cNvPr>
          <p:cNvSpPr txBox="1"/>
          <p:nvPr/>
        </p:nvSpPr>
        <p:spPr>
          <a:xfrm>
            <a:off x="1910443" y="845187"/>
            <a:ext cx="8707793" cy="484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Bewertungskriterien für die Vorträge zur High-Tech-Materialien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Übersichtliche Gestaltung der Folien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Ausgewogenes Verhältnis von Text und Bild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Verständliche und treffende Formulierung des Textes auf den Folien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Nachvollziehbare Gliederung des Vortrags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Nachvollziehbare Zielsetzung des Vortrags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Verständliche Darstellung des Inhalts im Vortrag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Gleichmäßige Aufteilung des Umfangs auf die Vortragenden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Vollständige Darstellung des Inhalts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0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Online-Unterricht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14</cp:revision>
  <dcterms:created xsi:type="dcterms:W3CDTF">2021-02-17T08:50:44Z</dcterms:created>
  <dcterms:modified xsi:type="dcterms:W3CDTF">2021-02-22T16:06:38Z</dcterms:modified>
</cp:coreProperties>
</file>