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8112E-CF88-44A5-963B-5C0B6D6758B6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DF91-D996-4B6B-B955-FF3C79F5FA0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Quelle:</a:t>
            </a:r>
            <a:r>
              <a:rPr lang="de-DE" baseline="0" dirty="0" smtClean="0"/>
              <a:t> FWU-Film 4602434: Chemische Schulversuche und Schülerübungen Organik,</a:t>
            </a:r>
          </a:p>
          <a:p>
            <a:r>
              <a:rPr lang="de-DE" baseline="0" dirty="0" smtClean="0"/>
              <a:t>Kapitel: Fraktionierte Destillation </a:t>
            </a:r>
            <a:r>
              <a:rPr lang="de-DE" baseline="0" smtClean="0"/>
              <a:t>von Erdöl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DF91-D996-4B6B-B955-FF3C79F5FA04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DFBC-9714-49C5-9152-1C91C3F939F3}" type="datetimeFigureOut">
              <a:rPr lang="de-DE" smtClean="0"/>
              <a:t>07.01.2014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AB5E-522C-4231-BF80-DBE2DC6EE98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48680"/>
            <a:ext cx="831096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Häsi</dc:creator>
  <cp:lastModifiedBy>Häsi</cp:lastModifiedBy>
  <cp:revision>2</cp:revision>
  <dcterms:created xsi:type="dcterms:W3CDTF">2014-01-07T12:07:58Z</dcterms:created>
  <dcterms:modified xsi:type="dcterms:W3CDTF">2014-01-07T12:18:05Z</dcterms:modified>
</cp:coreProperties>
</file>