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AEEA5-3F66-4599-A013-AFE287DF5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917E23-6CBD-4FD1-9BCF-434365E21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ACC667-0F6D-43E7-B474-819696BF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582-06F4-41E0-AAB3-E141880FFDA7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CD7BE-6E97-4533-8AD3-A47A858F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795D55-3A00-478A-95B3-95BE40A0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68F9-D526-4EF0-BB05-D1CF162E9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41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E8DBA-44A0-4C0F-9533-E97A0E34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21FD31-815E-4C73-B0AE-2528BB2D4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A98FAD-001B-4F07-8187-EA4217A5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582-06F4-41E0-AAB3-E141880FFDA7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DED2E1-0BCA-4F7C-9BBB-C64B372B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14537E-BA99-4B86-8C64-FFE33B48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68F9-D526-4EF0-BB05-D1CF162E9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53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B0D768-0CB4-4898-A4B4-85F5D1859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E3102C-51F6-406D-8D81-457FAAC20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78351-9152-4611-AF95-3F337321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582-06F4-41E0-AAB3-E141880FFDA7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69DDDA-FAF6-4D6E-B7F2-7979186A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1EAEF1-43D3-4A58-AD9B-1A9D0F04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68F9-D526-4EF0-BB05-D1CF162E9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72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9DA75-5375-415A-B2E9-E8949DC9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79E090-06DE-48B3-A522-7C22D0755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289199-788C-430E-A436-3E50E39B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582-06F4-41E0-AAB3-E141880FFDA7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88EC42-1BAA-4615-9235-0BC3AE5A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B16838-26F6-4F1D-9114-B46DFC2B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68F9-D526-4EF0-BB05-D1CF162E9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9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AC5E3-E980-4778-9229-8E38DA208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F0B9B0-C41B-4D72-8866-BAB10F642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E9C0AB-84E6-4288-8F82-CFA736A6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582-06F4-41E0-AAB3-E141880FFDA7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E76031-8E2E-4EDB-9447-14625EBA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17FCA2-129C-47E6-B3E5-E165AB56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68F9-D526-4EF0-BB05-D1CF162E9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94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D768B-63BB-40B6-8E5E-DEF04794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371792-6F9A-4551-AE12-8D191F1A7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B6DAC8-0DDC-4428-8DBF-5742F799E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6205F5-3660-4583-A84A-45D38839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582-06F4-41E0-AAB3-E141880FFDA7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05D240-64B8-45E1-AA87-21731E80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8F9C9D-1432-43A3-A7A6-B7E2C2E5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68F9-D526-4EF0-BB05-D1CF162E9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31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558F2D-E958-4B8F-A9CB-A087AFDC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C5E5A2-8EB8-44C6-B50A-504FBB4FF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8FF084-37CC-4D43-A379-61640A70B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F85C67-7FE1-4898-820E-75F4BD566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820DBDD-8DC5-42CD-8847-F4FE24E19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A3BFC5-7907-4A52-9CC9-69E29E6F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582-06F4-41E0-AAB3-E141880FFDA7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3F5411-C1FD-4EF9-8AF7-871F7D44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D57C134-A1F1-400F-B415-1A75EB5E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68F9-D526-4EF0-BB05-D1CF162E9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57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92B18-E844-43E6-ACB3-6C238BD4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2173A4-4522-42D4-8B28-59E6FB40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582-06F4-41E0-AAB3-E141880FFDA7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32B729-8238-4597-AE28-90BB3370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65E9D7-C0F8-439B-8C60-446D6813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68F9-D526-4EF0-BB05-D1CF162E9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55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AD39E1-C7C2-48B2-A3DD-57662E0F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582-06F4-41E0-AAB3-E141880FFDA7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082452-D2EF-4F44-A26B-866437BA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AF67DE-FE4E-4373-8A0E-256B47FC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68F9-D526-4EF0-BB05-D1CF162E9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9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77EFD-139A-409D-BE89-8A42C7C1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54E345-3E6E-4BF6-B407-0654C7469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42E820-5496-4A0F-8067-32BE37B8D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B0208-941F-45BB-9A8E-4BF39B41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582-06F4-41E0-AAB3-E141880FFDA7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83D5A0-2F9A-4B31-AD67-617B5F84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CC8205-4699-4D5F-B86B-F8754EEE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68F9-D526-4EF0-BB05-D1CF162E9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08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29B1E-323F-45CF-94BD-81CA9147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584B3A-EA48-4F76-985B-1D6D27FE0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CAE79A-9656-4B4E-B744-32377DEA0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F93FAE-3EC9-41C6-ADD8-EF46752C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582-06F4-41E0-AAB3-E141880FFDA7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99AD18-1412-459E-B155-7BAD05CC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C2CC26-DF79-4D44-B201-D253608D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68F9-D526-4EF0-BB05-D1CF162E9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62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22A227-848D-40BF-A831-AC3FC8CDE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6F6112-305C-441C-814C-6865CC280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47EBCA-7689-4865-AF33-61413F8CB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AC582-06F4-41E0-AAB3-E141880FFDA7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75EDF4-3A11-49B1-8470-B79BB4E79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52E05F-9A89-425E-8061-051FB9C42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068F9-D526-4EF0-BB05-D1CF162E9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98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E1E7425-E803-4550-8469-023C65A3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973" y="0"/>
            <a:ext cx="8118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7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86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</dc:creator>
  <cp:lastModifiedBy>Claudia</cp:lastModifiedBy>
  <cp:revision>2</cp:revision>
  <dcterms:created xsi:type="dcterms:W3CDTF">2018-09-17T14:21:49Z</dcterms:created>
  <dcterms:modified xsi:type="dcterms:W3CDTF">2018-09-17T16:10:42Z</dcterms:modified>
</cp:coreProperties>
</file>