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59" r:id="rId4"/>
    <p:sldId id="260" r:id="rId5"/>
    <p:sldId id="256" r:id="rId6"/>
    <p:sldId id="262" r:id="rId7"/>
    <p:sldId id="263" r:id="rId8"/>
    <p:sldId id="264" r:id="rId9"/>
  </p:sldIdLst>
  <p:sldSz cx="12192000" cy="6858000"/>
  <p:notesSz cx="6797675" cy="992505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7" autoAdjust="0"/>
    <p:restoredTop sz="94660"/>
  </p:normalViewPr>
  <p:slideViewPr>
    <p:cSldViewPr snapToGrid="0">
      <p:cViewPr varScale="1">
        <p:scale>
          <a:sx n="92" d="100"/>
          <a:sy n="92" d="100"/>
        </p:scale>
        <p:origin x="108" y="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7976"/>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50443" y="0"/>
            <a:ext cx="2945659" cy="497976"/>
          </a:xfrm>
          <a:prstGeom prst="rect">
            <a:avLst/>
          </a:prstGeom>
        </p:spPr>
        <p:txBody>
          <a:bodyPr vert="horz" lIns="91440" tIns="45720" rIns="91440" bIns="45720" rtlCol="0"/>
          <a:lstStyle>
            <a:lvl1pPr algn="r">
              <a:defRPr sz="1200"/>
            </a:lvl1pPr>
          </a:lstStyle>
          <a:p>
            <a:fld id="{3F51A11D-8CF5-44FB-A964-5A2B318B7E28}" type="datetimeFigureOut">
              <a:rPr lang="de-DE" smtClean="0"/>
              <a:t>20.01.2021</a:t>
            </a:fld>
            <a:endParaRPr lang="de-DE"/>
          </a:p>
        </p:txBody>
      </p:sp>
      <p:sp>
        <p:nvSpPr>
          <p:cNvPr id="4" name="Folienbildplatzhalter 3"/>
          <p:cNvSpPr>
            <a:spLocks noGrp="1" noRot="1" noChangeAspect="1"/>
          </p:cNvSpPr>
          <p:nvPr>
            <p:ph type="sldImg" idx="2"/>
          </p:nvPr>
        </p:nvSpPr>
        <p:spPr>
          <a:xfrm>
            <a:off x="420688" y="1239838"/>
            <a:ext cx="5956300" cy="3351212"/>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76431"/>
            <a:ext cx="5438140" cy="3907988"/>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7076"/>
            <a:ext cx="2945659" cy="497975"/>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50443" y="9427076"/>
            <a:ext cx="2945659" cy="497975"/>
          </a:xfrm>
          <a:prstGeom prst="rect">
            <a:avLst/>
          </a:prstGeom>
        </p:spPr>
        <p:txBody>
          <a:bodyPr vert="horz" lIns="91440" tIns="45720" rIns="91440" bIns="45720" rtlCol="0" anchor="b"/>
          <a:lstStyle>
            <a:lvl1pPr algn="r">
              <a:defRPr sz="1200"/>
            </a:lvl1pPr>
          </a:lstStyle>
          <a:p>
            <a:fld id="{B93AF0FD-1531-4446-94CE-311D09CD41A5}" type="slidenum">
              <a:rPr lang="de-DE" smtClean="0"/>
              <a:t>‹Nr.›</a:t>
            </a:fld>
            <a:endParaRPr lang="de-DE"/>
          </a:p>
        </p:txBody>
      </p:sp>
    </p:spTree>
    <p:extLst>
      <p:ext uri="{BB962C8B-B14F-4D97-AF65-F5344CB8AC3E}">
        <p14:creationId xmlns:p14="http://schemas.microsoft.com/office/powerpoint/2010/main" val="35801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131,1 Liter pro Kopf</a:t>
            </a:r>
            <a:br>
              <a:rPr lang="de-DE" dirty="0"/>
            </a:br>
            <a:r>
              <a:rPr lang="de-DE" dirty="0"/>
              <a:t>Im Jahr 2017 betrug der Pro-Kopf-Konsum an alkoholischen Getränken in der Bundesrepublik 131,1 Liter. Das entspricht 10,5 Liter reinem Alkohol. </a:t>
            </a:r>
          </a:p>
          <a:p>
            <a:r>
              <a:rPr lang="de-DE" b="1" dirty="0"/>
              <a:t>1,61 Millionen trinken missbräuchlich</a:t>
            </a:r>
            <a:br>
              <a:rPr lang="de-DE" dirty="0"/>
            </a:br>
            <a:r>
              <a:rPr lang="de-DE" dirty="0"/>
              <a:t>Etwa 1,61 Millionen Männer und Frauen im Alter zwischen 18 und 64 Jahren trinken missbräuchlich Alkohol. Sie nehmen körperliche, psychische und soziale Folgen in Kauf. Männer trinken durchschnittlich deutlich mehr als Frauen. </a:t>
            </a:r>
          </a:p>
          <a:p>
            <a:r>
              <a:rPr lang="de-DE" b="1" dirty="0"/>
              <a:t>1,77 Millionen sind alkoholabhängig</a:t>
            </a:r>
            <a:br>
              <a:rPr lang="de-DE" dirty="0"/>
            </a:br>
            <a:r>
              <a:rPr lang="de-DE" dirty="0"/>
              <a:t>Rund 1,77 Millionen Männer und Frauen im Alter zwischen 18 und 64 Jahren sind alkoholabhängig. </a:t>
            </a:r>
          </a:p>
          <a:p>
            <a:r>
              <a:rPr lang="de-DE" b="1" dirty="0"/>
              <a:t>74.000 Todesfälle jährlich</a:t>
            </a:r>
            <a:br>
              <a:rPr lang="de-DE" dirty="0"/>
            </a:br>
            <a:r>
              <a:rPr lang="de-DE" dirty="0"/>
              <a:t>Schätzungen für Deutschland belaufen sich auf etwa 74.000 Todesfälle, die durch riskanten Alkoholkonsum oder durch den kombinierten Konsum von Alkohol und Tabak verursacht werden. </a:t>
            </a:r>
          </a:p>
          <a:p>
            <a:r>
              <a:rPr lang="de-DE" b="1" dirty="0"/>
              <a:t>40 Milliarden € Krankheitskosten</a:t>
            </a:r>
            <a:br>
              <a:rPr lang="de-DE" dirty="0"/>
            </a:br>
            <a:r>
              <a:rPr lang="de-DE" dirty="0"/>
              <a:t>Die direkten und indirekten Kosten alkoholbedingter Krankheiten werden pro Jahr auf 40 Milliarden Euro geschätzt.  </a:t>
            </a:r>
          </a:p>
          <a:p>
            <a:r>
              <a:rPr lang="de-DE" b="1" dirty="0"/>
              <a:t>3,14 Milliarden € staatliche Einnahmen</a:t>
            </a:r>
            <a:br>
              <a:rPr lang="de-DE" dirty="0"/>
            </a:br>
            <a:r>
              <a:rPr lang="de-DE" dirty="0"/>
              <a:t>Im Jahr 2017 betrugen die staatlichen Einnahmen aus Bier-, Schaumwein- und Spirituosensteuer 3,165 Milliarden Euro. Auf Wein wird in Deutschland keine Steuer erhoben.  </a:t>
            </a:r>
          </a:p>
          <a:p>
            <a:r>
              <a:rPr lang="de-DE" b="1" dirty="0"/>
              <a:t>619 Millionen € für Werbung</a:t>
            </a:r>
            <a:br>
              <a:rPr lang="de-DE" dirty="0"/>
            </a:br>
            <a:r>
              <a:rPr lang="de-DE" dirty="0"/>
              <a:t>Die Werbeaufwendungen für alkoholische Getränke in TV, Rundfunk, Plakatwerbung und Zeitungen/Zeitschriften betrugen 2017 rund 619 Millionen Euro.  </a:t>
            </a:r>
          </a:p>
          <a:p>
            <a:r>
              <a:rPr lang="de-DE" b="1" dirty="0"/>
              <a:t>13.343 Unfälle im Straßenverkehr</a:t>
            </a:r>
            <a:br>
              <a:rPr lang="de-DE" dirty="0"/>
            </a:br>
            <a:r>
              <a:rPr lang="de-DE" dirty="0"/>
              <a:t>In 2017 ereigneten sich insgesamt 13.343 Alkoholunfälle mit Personenschaden. Bei diesen Unfällen wurden 13.463 Menschen verletzt. Insgesamt starben 231 Menschen durch Alkoholunfälle. </a:t>
            </a:r>
          </a:p>
          <a:p>
            <a:endParaRPr lang="de-DE" dirty="0"/>
          </a:p>
        </p:txBody>
      </p:sp>
      <p:sp>
        <p:nvSpPr>
          <p:cNvPr id="4" name="Foliennummernplatzhalter 3"/>
          <p:cNvSpPr>
            <a:spLocks noGrp="1"/>
          </p:cNvSpPr>
          <p:nvPr>
            <p:ph type="sldNum" sz="quarter" idx="5"/>
          </p:nvPr>
        </p:nvSpPr>
        <p:spPr/>
        <p:txBody>
          <a:bodyPr/>
          <a:lstStyle/>
          <a:p>
            <a:fld id="{FB4E846B-546C-498A-AB74-EC748217CAAA}" type="slidenum">
              <a:rPr lang="de-DE" smtClean="0"/>
              <a:t>4</a:t>
            </a:fld>
            <a:endParaRPr lang="de-DE"/>
          </a:p>
        </p:txBody>
      </p:sp>
    </p:spTree>
    <p:extLst>
      <p:ext uri="{BB962C8B-B14F-4D97-AF65-F5344CB8AC3E}">
        <p14:creationId xmlns:p14="http://schemas.microsoft.com/office/powerpoint/2010/main" val="1732121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859BC5-3C07-44F9-A19B-7D8C071953AC}"/>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5F4011B8-CD9C-4B70-B043-97E53A3D3D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DCE07A6-38B9-49EC-AA57-B30015969B23}"/>
              </a:ext>
            </a:extLst>
          </p:cNvPr>
          <p:cNvSpPr>
            <a:spLocks noGrp="1"/>
          </p:cNvSpPr>
          <p:nvPr>
            <p:ph type="dt" sz="half" idx="10"/>
          </p:nvPr>
        </p:nvSpPr>
        <p:spPr/>
        <p:txBody>
          <a:bodyPr/>
          <a:lstStyle/>
          <a:p>
            <a:fld id="{A049AC1C-DFB6-42D5-A750-6093B088626B}" type="datetimeFigureOut">
              <a:rPr lang="de-DE" smtClean="0"/>
              <a:t>20.01.2021</a:t>
            </a:fld>
            <a:endParaRPr lang="de-DE"/>
          </a:p>
        </p:txBody>
      </p:sp>
      <p:sp>
        <p:nvSpPr>
          <p:cNvPr id="5" name="Fußzeilenplatzhalter 4">
            <a:extLst>
              <a:ext uri="{FF2B5EF4-FFF2-40B4-BE49-F238E27FC236}">
                <a16:creationId xmlns:a16="http://schemas.microsoft.com/office/drawing/2014/main" id="{25E980B6-88C2-4239-A2EE-6DEA5A719CE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CD3892D-7E91-484C-8163-51ED5F94839B}"/>
              </a:ext>
            </a:extLst>
          </p:cNvPr>
          <p:cNvSpPr>
            <a:spLocks noGrp="1"/>
          </p:cNvSpPr>
          <p:nvPr>
            <p:ph type="sldNum" sz="quarter" idx="12"/>
          </p:nvPr>
        </p:nvSpPr>
        <p:spPr/>
        <p:txBody>
          <a:bodyPr/>
          <a:lstStyle/>
          <a:p>
            <a:fld id="{3FE61ECF-2F95-4A8A-BB9E-CFBA09DE77E9}" type="slidenum">
              <a:rPr lang="de-DE" smtClean="0"/>
              <a:t>‹Nr.›</a:t>
            </a:fld>
            <a:endParaRPr lang="de-DE"/>
          </a:p>
        </p:txBody>
      </p:sp>
    </p:spTree>
    <p:extLst>
      <p:ext uri="{BB962C8B-B14F-4D97-AF65-F5344CB8AC3E}">
        <p14:creationId xmlns:p14="http://schemas.microsoft.com/office/powerpoint/2010/main" val="4105970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2E5D65-01CB-45A5-A8E2-AEABA200290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187E8AB4-AE85-4D5C-9D10-7F5EFB201FB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BB577C4-E328-4D73-9437-F4901902A1CD}"/>
              </a:ext>
            </a:extLst>
          </p:cNvPr>
          <p:cNvSpPr>
            <a:spLocks noGrp="1"/>
          </p:cNvSpPr>
          <p:nvPr>
            <p:ph type="dt" sz="half" idx="10"/>
          </p:nvPr>
        </p:nvSpPr>
        <p:spPr/>
        <p:txBody>
          <a:bodyPr/>
          <a:lstStyle/>
          <a:p>
            <a:fld id="{A049AC1C-DFB6-42D5-A750-6093B088626B}" type="datetimeFigureOut">
              <a:rPr lang="de-DE" smtClean="0"/>
              <a:t>20.01.2021</a:t>
            </a:fld>
            <a:endParaRPr lang="de-DE"/>
          </a:p>
        </p:txBody>
      </p:sp>
      <p:sp>
        <p:nvSpPr>
          <p:cNvPr id="5" name="Fußzeilenplatzhalter 4">
            <a:extLst>
              <a:ext uri="{FF2B5EF4-FFF2-40B4-BE49-F238E27FC236}">
                <a16:creationId xmlns:a16="http://schemas.microsoft.com/office/drawing/2014/main" id="{CA9ECEAA-174B-445D-A43F-5C340D38C93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2BF57C2-B3EC-4652-A31C-481D1A5F21F0}"/>
              </a:ext>
            </a:extLst>
          </p:cNvPr>
          <p:cNvSpPr>
            <a:spLocks noGrp="1"/>
          </p:cNvSpPr>
          <p:nvPr>
            <p:ph type="sldNum" sz="quarter" idx="12"/>
          </p:nvPr>
        </p:nvSpPr>
        <p:spPr/>
        <p:txBody>
          <a:bodyPr/>
          <a:lstStyle/>
          <a:p>
            <a:fld id="{3FE61ECF-2F95-4A8A-BB9E-CFBA09DE77E9}" type="slidenum">
              <a:rPr lang="de-DE" smtClean="0"/>
              <a:t>‹Nr.›</a:t>
            </a:fld>
            <a:endParaRPr lang="de-DE"/>
          </a:p>
        </p:txBody>
      </p:sp>
    </p:spTree>
    <p:extLst>
      <p:ext uri="{BB962C8B-B14F-4D97-AF65-F5344CB8AC3E}">
        <p14:creationId xmlns:p14="http://schemas.microsoft.com/office/powerpoint/2010/main" val="453880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3665043-32AB-4BE3-BB20-4D05E0FB04C1}"/>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F72BCDD3-CEB6-4FB9-88FD-55443D2DCDCB}"/>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5808162-2C2A-4061-9B95-05110E335F37}"/>
              </a:ext>
            </a:extLst>
          </p:cNvPr>
          <p:cNvSpPr>
            <a:spLocks noGrp="1"/>
          </p:cNvSpPr>
          <p:nvPr>
            <p:ph type="dt" sz="half" idx="10"/>
          </p:nvPr>
        </p:nvSpPr>
        <p:spPr/>
        <p:txBody>
          <a:bodyPr/>
          <a:lstStyle/>
          <a:p>
            <a:fld id="{A049AC1C-DFB6-42D5-A750-6093B088626B}" type="datetimeFigureOut">
              <a:rPr lang="de-DE" smtClean="0"/>
              <a:t>20.01.2021</a:t>
            </a:fld>
            <a:endParaRPr lang="de-DE"/>
          </a:p>
        </p:txBody>
      </p:sp>
      <p:sp>
        <p:nvSpPr>
          <p:cNvPr id="5" name="Fußzeilenplatzhalter 4">
            <a:extLst>
              <a:ext uri="{FF2B5EF4-FFF2-40B4-BE49-F238E27FC236}">
                <a16:creationId xmlns:a16="http://schemas.microsoft.com/office/drawing/2014/main" id="{3DBF93CB-891D-483F-80FA-A66486EEE81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25A6EE0-442F-41B0-A4BC-2F2DEFB11212}"/>
              </a:ext>
            </a:extLst>
          </p:cNvPr>
          <p:cNvSpPr>
            <a:spLocks noGrp="1"/>
          </p:cNvSpPr>
          <p:nvPr>
            <p:ph type="sldNum" sz="quarter" idx="12"/>
          </p:nvPr>
        </p:nvSpPr>
        <p:spPr/>
        <p:txBody>
          <a:bodyPr/>
          <a:lstStyle/>
          <a:p>
            <a:fld id="{3FE61ECF-2F95-4A8A-BB9E-CFBA09DE77E9}" type="slidenum">
              <a:rPr lang="de-DE" smtClean="0"/>
              <a:t>‹Nr.›</a:t>
            </a:fld>
            <a:endParaRPr lang="de-DE"/>
          </a:p>
        </p:txBody>
      </p:sp>
    </p:spTree>
    <p:extLst>
      <p:ext uri="{BB962C8B-B14F-4D97-AF65-F5344CB8AC3E}">
        <p14:creationId xmlns:p14="http://schemas.microsoft.com/office/powerpoint/2010/main" val="3803586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B250CC-5D2B-477C-9F68-1BB89AB5F7D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4F22E01-6511-4809-BE66-90B92129359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5228CDE-B348-4B81-8CFE-3B7DD353BE8B}"/>
              </a:ext>
            </a:extLst>
          </p:cNvPr>
          <p:cNvSpPr>
            <a:spLocks noGrp="1"/>
          </p:cNvSpPr>
          <p:nvPr>
            <p:ph type="dt" sz="half" idx="10"/>
          </p:nvPr>
        </p:nvSpPr>
        <p:spPr/>
        <p:txBody>
          <a:bodyPr/>
          <a:lstStyle/>
          <a:p>
            <a:fld id="{A049AC1C-DFB6-42D5-A750-6093B088626B}" type="datetimeFigureOut">
              <a:rPr lang="de-DE" smtClean="0"/>
              <a:t>20.01.2021</a:t>
            </a:fld>
            <a:endParaRPr lang="de-DE"/>
          </a:p>
        </p:txBody>
      </p:sp>
      <p:sp>
        <p:nvSpPr>
          <p:cNvPr id="5" name="Fußzeilenplatzhalter 4">
            <a:extLst>
              <a:ext uri="{FF2B5EF4-FFF2-40B4-BE49-F238E27FC236}">
                <a16:creationId xmlns:a16="http://schemas.microsoft.com/office/drawing/2014/main" id="{D9ADE0C5-E930-4B9B-898C-F41A0654FA9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74A3672-5701-4D8F-ACC3-A4D5DEAE4A6B}"/>
              </a:ext>
            </a:extLst>
          </p:cNvPr>
          <p:cNvSpPr>
            <a:spLocks noGrp="1"/>
          </p:cNvSpPr>
          <p:nvPr>
            <p:ph type="sldNum" sz="quarter" idx="12"/>
          </p:nvPr>
        </p:nvSpPr>
        <p:spPr/>
        <p:txBody>
          <a:bodyPr/>
          <a:lstStyle/>
          <a:p>
            <a:fld id="{3FE61ECF-2F95-4A8A-BB9E-CFBA09DE77E9}" type="slidenum">
              <a:rPr lang="de-DE" smtClean="0"/>
              <a:t>‹Nr.›</a:t>
            </a:fld>
            <a:endParaRPr lang="de-DE"/>
          </a:p>
        </p:txBody>
      </p:sp>
    </p:spTree>
    <p:extLst>
      <p:ext uri="{BB962C8B-B14F-4D97-AF65-F5344CB8AC3E}">
        <p14:creationId xmlns:p14="http://schemas.microsoft.com/office/powerpoint/2010/main" val="4115143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2986A8-6722-4369-9B22-5711C7566B5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994E3C43-9753-4F8F-9323-B45CE398AC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BDB82CB4-87F9-4241-8459-417EA601BED0}"/>
              </a:ext>
            </a:extLst>
          </p:cNvPr>
          <p:cNvSpPr>
            <a:spLocks noGrp="1"/>
          </p:cNvSpPr>
          <p:nvPr>
            <p:ph type="dt" sz="half" idx="10"/>
          </p:nvPr>
        </p:nvSpPr>
        <p:spPr/>
        <p:txBody>
          <a:bodyPr/>
          <a:lstStyle/>
          <a:p>
            <a:fld id="{A049AC1C-DFB6-42D5-A750-6093B088626B}" type="datetimeFigureOut">
              <a:rPr lang="de-DE" smtClean="0"/>
              <a:t>20.01.2021</a:t>
            </a:fld>
            <a:endParaRPr lang="de-DE"/>
          </a:p>
        </p:txBody>
      </p:sp>
      <p:sp>
        <p:nvSpPr>
          <p:cNvPr id="5" name="Fußzeilenplatzhalter 4">
            <a:extLst>
              <a:ext uri="{FF2B5EF4-FFF2-40B4-BE49-F238E27FC236}">
                <a16:creationId xmlns:a16="http://schemas.microsoft.com/office/drawing/2014/main" id="{C29DF3CF-8A4E-4777-B6B1-DB580488742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9A71718-AE03-49BE-9F96-274CA251E41E}"/>
              </a:ext>
            </a:extLst>
          </p:cNvPr>
          <p:cNvSpPr>
            <a:spLocks noGrp="1"/>
          </p:cNvSpPr>
          <p:nvPr>
            <p:ph type="sldNum" sz="quarter" idx="12"/>
          </p:nvPr>
        </p:nvSpPr>
        <p:spPr/>
        <p:txBody>
          <a:bodyPr/>
          <a:lstStyle/>
          <a:p>
            <a:fld id="{3FE61ECF-2F95-4A8A-BB9E-CFBA09DE77E9}" type="slidenum">
              <a:rPr lang="de-DE" smtClean="0"/>
              <a:t>‹Nr.›</a:t>
            </a:fld>
            <a:endParaRPr lang="de-DE"/>
          </a:p>
        </p:txBody>
      </p:sp>
    </p:spTree>
    <p:extLst>
      <p:ext uri="{BB962C8B-B14F-4D97-AF65-F5344CB8AC3E}">
        <p14:creationId xmlns:p14="http://schemas.microsoft.com/office/powerpoint/2010/main" val="3609527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3FEB64-A1A2-454F-ACA8-DBB563322B2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4654AE5-B886-4745-A2B7-91EBAB11E7C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D9842C8-1035-4330-872F-112C251B0D93}"/>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9D8D557-FC6E-4398-AE30-509A591D1A3B}"/>
              </a:ext>
            </a:extLst>
          </p:cNvPr>
          <p:cNvSpPr>
            <a:spLocks noGrp="1"/>
          </p:cNvSpPr>
          <p:nvPr>
            <p:ph type="dt" sz="half" idx="10"/>
          </p:nvPr>
        </p:nvSpPr>
        <p:spPr/>
        <p:txBody>
          <a:bodyPr/>
          <a:lstStyle/>
          <a:p>
            <a:fld id="{A049AC1C-DFB6-42D5-A750-6093B088626B}" type="datetimeFigureOut">
              <a:rPr lang="de-DE" smtClean="0"/>
              <a:t>20.01.2021</a:t>
            </a:fld>
            <a:endParaRPr lang="de-DE"/>
          </a:p>
        </p:txBody>
      </p:sp>
      <p:sp>
        <p:nvSpPr>
          <p:cNvPr id="6" name="Fußzeilenplatzhalter 5">
            <a:extLst>
              <a:ext uri="{FF2B5EF4-FFF2-40B4-BE49-F238E27FC236}">
                <a16:creationId xmlns:a16="http://schemas.microsoft.com/office/drawing/2014/main" id="{A64066DB-0C74-4132-9952-A5D03F4827E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B5CC217-AA4A-4DF7-954D-889366372151}"/>
              </a:ext>
            </a:extLst>
          </p:cNvPr>
          <p:cNvSpPr>
            <a:spLocks noGrp="1"/>
          </p:cNvSpPr>
          <p:nvPr>
            <p:ph type="sldNum" sz="quarter" idx="12"/>
          </p:nvPr>
        </p:nvSpPr>
        <p:spPr/>
        <p:txBody>
          <a:bodyPr/>
          <a:lstStyle/>
          <a:p>
            <a:fld id="{3FE61ECF-2F95-4A8A-BB9E-CFBA09DE77E9}" type="slidenum">
              <a:rPr lang="de-DE" smtClean="0"/>
              <a:t>‹Nr.›</a:t>
            </a:fld>
            <a:endParaRPr lang="de-DE"/>
          </a:p>
        </p:txBody>
      </p:sp>
    </p:spTree>
    <p:extLst>
      <p:ext uri="{BB962C8B-B14F-4D97-AF65-F5344CB8AC3E}">
        <p14:creationId xmlns:p14="http://schemas.microsoft.com/office/powerpoint/2010/main" val="1913296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95BA72-B155-48BA-BB27-066A5776F3BD}"/>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3B682B76-2285-4D5F-98A6-97D0B2F703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9E46A99-6373-4D4F-B77D-7597B8F2E4B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60FB5F6-DC3C-43A9-83A4-89DF171CA2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A702ED5-B4DB-4BCE-B2FE-CBF36B188EE3}"/>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B6C16AB9-EAC4-4D19-964A-77F0A9DFDD10}"/>
              </a:ext>
            </a:extLst>
          </p:cNvPr>
          <p:cNvSpPr>
            <a:spLocks noGrp="1"/>
          </p:cNvSpPr>
          <p:nvPr>
            <p:ph type="dt" sz="half" idx="10"/>
          </p:nvPr>
        </p:nvSpPr>
        <p:spPr/>
        <p:txBody>
          <a:bodyPr/>
          <a:lstStyle/>
          <a:p>
            <a:fld id="{A049AC1C-DFB6-42D5-A750-6093B088626B}" type="datetimeFigureOut">
              <a:rPr lang="de-DE" smtClean="0"/>
              <a:t>20.01.2021</a:t>
            </a:fld>
            <a:endParaRPr lang="de-DE"/>
          </a:p>
        </p:txBody>
      </p:sp>
      <p:sp>
        <p:nvSpPr>
          <p:cNvPr id="8" name="Fußzeilenplatzhalter 7">
            <a:extLst>
              <a:ext uri="{FF2B5EF4-FFF2-40B4-BE49-F238E27FC236}">
                <a16:creationId xmlns:a16="http://schemas.microsoft.com/office/drawing/2014/main" id="{185A973A-7AF5-4949-9B48-7DC10422D59B}"/>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DBD0AAEF-9AD5-4B96-8240-D1C7D71B2F84}"/>
              </a:ext>
            </a:extLst>
          </p:cNvPr>
          <p:cNvSpPr>
            <a:spLocks noGrp="1"/>
          </p:cNvSpPr>
          <p:nvPr>
            <p:ph type="sldNum" sz="quarter" idx="12"/>
          </p:nvPr>
        </p:nvSpPr>
        <p:spPr/>
        <p:txBody>
          <a:bodyPr/>
          <a:lstStyle/>
          <a:p>
            <a:fld id="{3FE61ECF-2F95-4A8A-BB9E-CFBA09DE77E9}" type="slidenum">
              <a:rPr lang="de-DE" smtClean="0"/>
              <a:t>‹Nr.›</a:t>
            </a:fld>
            <a:endParaRPr lang="de-DE"/>
          </a:p>
        </p:txBody>
      </p:sp>
    </p:spTree>
    <p:extLst>
      <p:ext uri="{BB962C8B-B14F-4D97-AF65-F5344CB8AC3E}">
        <p14:creationId xmlns:p14="http://schemas.microsoft.com/office/powerpoint/2010/main" val="1047795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E06E21-95E6-43C6-A01D-0E7E74CE3BBC}"/>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FAFBE0E-1AD3-430B-887C-7A3B1B66E2C4}"/>
              </a:ext>
            </a:extLst>
          </p:cNvPr>
          <p:cNvSpPr>
            <a:spLocks noGrp="1"/>
          </p:cNvSpPr>
          <p:nvPr>
            <p:ph type="dt" sz="half" idx="10"/>
          </p:nvPr>
        </p:nvSpPr>
        <p:spPr/>
        <p:txBody>
          <a:bodyPr/>
          <a:lstStyle/>
          <a:p>
            <a:fld id="{A049AC1C-DFB6-42D5-A750-6093B088626B}" type="datetimeFigureOut">
              <a:rPr lang="de-DE" smtClean="0"/>
              <a:t>20.01.2021</a:t>
            </a:fld>
            <a:endParaRPr lang="de-DE"/>
          </a:p>
        </p:txBody>
      </p:sp>
      <p:sp>
        <p:nvSpPr>
          <p:cNvPr id="4" name="Fußzeilenplatzhalter 3">
            <a:extLst>
              <a:ext uri="{FF2B5EF4-FFF2-40B4-BE49-F238E27FC236}">
                <a16:creationId xmlns:a16="http://schemas.microsoft.com/office/drawing/2014/main" id="{C0A0D910-D4CD-44A6-B7AE-86EE2D10D74C}"/>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3FE95B7B-6EC0-4616-A6B1-A10CA22DFC1C}"/>
              </a:ext>
            </a:extLst>
          </p:cNvPr>
          <p:cNvSpPr>
            <a:spLocks noGrp="1"/>
          </p:cNvSpPr>
          <p:nvPr>
            <p:ph type="sldNum" sz="quarter" idx="12"/>
          </p:nvPr>
        </p:nvSpPr>
        <p:spPr/>
        <p:txBody>
          <a:bodyPr/>
          <a:lstStyle/>
          <a:p>
            <a:fld id="{3FE61ECF-2F95-4A8A-BB9E-CFBA09DE77E9}" type="slidenum">
              <a:rPr lang="de-DE" smtClean="0"/>
              <a:t>‹Nr.›</a:t>
            </a:fld>
            <a:endParaRPr lang="de-DE"/>
          </a:p>
        </p:txBody>
      </p:sp>
    </p:spTree>
    <p:extLst>
      <p:ext uri="{BB962C8B-B14F-4D97-AF65-F5344CB8AC3E}">
        <p14:creationId xmlns:p14="http://schemas.microsoft.com/office/powerpoint/2010/main" val="4262696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DA5811E-81FF-444F-95F8-097EF8DA2B9E}"/>
              </a:ext>
            </a:extLst>
          </p:cNvPr>
          <p:cNvSpPr>
            <a:spLocks noGrp="1"/>
          </p:cNvSpPr>
          <p:nvPr>
            <p:ph type="dt" sz="half" idx="10"/>
          </p:nvPr>
        </p:nvSpPr>
        <p:spPr/>
        <p:txBody>
          <a:bodyPr/>
          <a:lstStyle/>
          <a:p>
            <a:fld id="{A049AC1C-DFB6-42D5-A750-6093B088626B}" type="datetimeFigureOut">
              <a:rPr lang="de-DE" smtClean="0"/>
              <a:t>20.01.2021</a:t>
            </a:fld>
            <a:endParaRPr lang="de-DE"/>
          </a:p>
        </p:txBody>
      </p:sp>
      <p:sp>
        <p:nvSpPr>
          <p:cNvPr id="3" name="Fußzeilenplatzhalter 2">
            <a:extLst>
              <a:ext uri="{FF2B5EF4-FFF2-40B4-BE49-F238E27FC236}">
                <a16:creationId xmlns:a16="http://schemas.microsoft.com/office/drawing/2014/main" id="{F369EE9A-0E92-47C7-918A-946C28160530}"/>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FFA2862E-7EC2-4F87-8F7F-9F6F641907B7}"/>
              </a:ext>
            </a:extLst>
          </p:cNvPr>
          <p:cNvSpPr>
            <a:spLocks noGrp="1"/>
          </p:cNvSpPr>
          <p:nvPr>
            <p:ph type="sldNum" sz="quarter" idx="12"/>
          </p:nvPr>
        </p:nvSpPr>
        <p:spPr/>
        <p:txBody>
          <a:bodyPr/>
          <a:lstStyle/>
          <a:p>
            <a:fld id="{3FE61ECF-2F95-4A8A-BB9E-CFBA09DE77E9}" type="slidenum">
              <a:rPr lang="de-DE" smtClean="0"/>
              <a:t>‹Nr.›</a:t>
            </a:fld>
            <a:endParaRPr lang="de-DE"/>
          </a:p>
        </p:txBody>
      </p:sp>
    </p:spTree>
    <p:extLst>
      <p:ext uri="{BB962C8B-B14F-4D97-AF65-F5344CB8AC3E}">
        <p14:creationId xmlns:p14="http://schemas.microsoft.com/office/powerpoint/2010/main" val="3119720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D50FB4-F2ED-43B5-8528-3C3861AF5FA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95ABD00-11EA-4BF8-8E06-B87EBFF97F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BCB14888-99B3-4A8A-AD8D-22DB79AD54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01CE8C9-51CF-4C97-BBFA-AD8126A966CE}"/>
              </a:ext>
            </a:extLst>
          </p:cNvPr>
          <p:cNvSpPr>
            <a:spLocks noGrp="1"/>
          </p:cNvSpPr>
          <p:nvPr>
            <p:ph type="dt" sz="half" idx="10"/>
          </p:nvPr>
        </p:nvSpPr>
        <p:spPr/>
        <p:txBody>
          <a:bodyPr/>
          <a:lstStyle/>
          <a:p>
            <a:fld id="{A049AC1C-DFB6-42D5-A750-6093B088626B}" type="datetimeFigureOut">
              <a:rPr lang="de-DE" smtClean="0"/>
              <a:t>20.01.2021</a:t>
            </a:fld>
            <a:endParaRPr lang="de-DE"/>
          </a:p>
        </p:txBody>
      </p:sp>
      <p:sp>
        <p:nvSpPr>
          <p:cNvPr id="6" name="Fußzeilenplatzhalter 5">
            <a:extLst>
              <a:ext uri="{FF2B5EF4-FFF2-40B4-BE49-F238E27FC236}">
                <a16:creationId xmlns:a16="http://schemas.microsoft.com/office/drawing/2014/main" id="{74763B8B-F907-4C00-8753-9ECD41D5D4D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FB0CE2C-5249-4759-AAD3-6503E40CC307}"/>
              </a:ext>
            </a:extLst>
          </p:cNvPr>
          <p:cNvSpPr>
            <a:spLocks noGrp="1"/>
          </p:cNvSpPr>
          <p:nvPr>
            <p:ph type="sldNum" sz="quarter" idx="12"/>
          </p:nvPr>
        </p:nvSpPr>
        <p:spPr/>
        <p:txBody>
          <a:bodyPr/>
          <a:lstStyle/>
          <a:p>
            <a:fld id="{3FE61ECF-2F95-4A8A-BB9E-CFBA09DE77E9}" type="slidenum">
              <a:rPr lang="de-DE" smtClean="0"/>
              <a:t>‹Nr.›</a:t>
            </a:fld>
            <a:endParaRPr lang="de-DE"/>
          </a:p>
        </p:txBody>
      </p:sp>
    </p:spTree>
    <p:extLst>
      <p:ext uri="{BB962C8B-B14F-4D97-AF65-F5344CB8AC3E}">
        <p14:creationId xmlns:p14="http://schemas.microsoft.com/office/powerpoint/2010/main" val="2586159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EB3DA2-8766-481F-8DAD-A52F88CB762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82D1BADC-61A6-4FF3-B63D-B7A6CD3E77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0F5D116-638A-4CC7-90BA-546A72A2D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7A94D4C-B807-4C17-B7DC-12E48AFB266A}"/>
              </a:ext>
            </a:extLst>
          </p:cNvPr>
          <p:cNvSpPr>
            <a:spLocks noGrp="1"/>
          </p:cNvSpPr>
          <p:nvPr>
            <p:ph type="dt" sz="half" idx="10"/>
          </p:nvPr>
        </p:nvSpPr>
        <p:spPr/>
        <p:txBody>
          <a:bodyPr/>
          <a:lstStyle/>
          <a:p>
            <a:fld id="{A049AC1C-DFB6-42D5-A750-6093B088626B}" type="datetimeFigureOut">
              <a:rPr lang="de-DE" smtClean="0"/>
              <a:t>20.01.2021</a:t>
            </a:fld>
            <a:endParaRPr lang="de-DE"/>
          </a:p>
        </p:txBody>
      </p:sp>
      <p:sp>
        <p:nvSpPr>
          <p:cNvPr id="6" name="Fußzeilenplatzhalter 5">
            <a:extLst>
              <a:ext uri="{FF2B5EF4-FFF2-40B4-BE49-F238E27FC236}">
                <a16:creationId xmlns:a16="http://schemas.microsoft.com/office/drawing/2014/main" id="{B80D566E-F55F-4885-A4F9-B485FBC6BE0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EF1A0C0-D58F-4A4A-86D9-487DBCB53FF9}"/>
              </a:ext>
            </a:extLst>
          </p:cNvPr>
          <p:cNvSpPr>
            <a:spLocks noGrp="1"/>
          </p:cNvSpPr>
          <p:nvPr>
            <p:ph type="sldNum" sz="quarter" idx="12"/>
          </p:nvPr>
        </p:nvSpPr>
        <p:spPr/>
        <p:txBody>
          <a:bodyPr/>
          <a:lstStyle/>
          <a:p>
            <a:fld id="{3FE61ECF-2F95-4A8A-BB9E-CFBA09DE77E9}" type="slidenum">
              <a:rPr lang="de-DE" smtClean="0"/>
              <a:t>‹Nr.›</a:t>
            </a:fld>
            <a:endParaRPr lang="de-DE"/>
          </a:p>
        </p:txBody>
      </p:sp>
    </p:spTree>
    <p:extLst>
      <p:ext uri="{BB962C8B-B14F-4D97-AF65-F5344CB8AC3E}">
        <p14:creationId xmlns:p14="http://schemas.microsoft.com/office/powerpoint/2010/main" val="943324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9F61F2A-3626-4809-AADD-08B75DBF25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431DF527-3798-4EBF-B914-27EFB0FF1B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7A1569C-50D0-43F0-9C02-A60D161732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49AC1C-DFB6-42D5-A750-6093B088626B}" type="datetimeFigureOut">
              <a:rPr lang="de-DE" smtClean="0"/>
              <a:t>20.01.2021</a:t>
            </a:fld>
            <a:endParaRPr lang="de-DE"/>
          </a:p>
        </p:txBody>
      </p:sp>
      <p:sp>
        <p:nvSpPr>
          <p:cNvPr id="5" name="Fußzeilenplatzhalter 4">
            <a:extLst>
              <a:ext uri="{FF2B5EF4-FFF2-40B4-BE49-F238E27FC236}">
                <a16:creationId xmlns:a16="http://schemas.microsoft.com/office/drawing/2014/main" id="{CA587FB1-4AE1-4615-8EDC-56038DB459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8E799C8D-F36B-4618-AB4F-063A6FC44A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61ECF-2F95-4A8A-BB9E-CFBA09DE77E9}" type="slidenum">
              <a:rPr lang="de-DE" smtClean="0"/>
              <a:t>‹Nr.›</a:t>
            </a:fld>
            <a:endParaRPr lang="de-DE"/>
          </a:p>
        </p:txBody>
      </p:sp>
    </p:spTree>
    <p:extLst>
      <p:ext uri="{BB962C8B-B14F-4D97-AF65-F5344CB8AC3E}">
        <p14:creationId xmlns:p14="http://schemas.microsoft.com/office/powerpoint/2010/main" val="1046581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3" Type="http://schemas.openxmlformats.org/officeDocument/2006/relationships/image" Target="../media/image5.wmf"/><Relationship Id="rId18" Type="http://schemas.openxmlformats.org/officeDocument/2006/relationships/oleObject" Target="../embeddings/oleObject10.bin"/><Relationship Id="rId26" Type="http://schemas.openxmlformats.org/officeDocument/2006/relationships/image" Target="../media/image9.wmf"/><Relationship Id="rId3" Type="http://schemas.openxmlformats.org/officeDocument/2006/relationships/image" Target="../media/image1.wmf"/><Relationship Id="rId21" Type="http://schemas.openxmlformats.org/officeDocument/2006/relationships/oleObject" Target="../embeddings/oleObject13.bin"/><Relationship Id="rId34" Type="http://schemas.openxmlformats.org/officeDocument/2006/relationships/image" Target="../media/image13.wmf"/><Relationship Id="rId7" Type="http://schemas.openxmlformats.org/officeDocument/2006/relationships/image" Target="../media/image2.wmf"/><Relationship Id="rId12" Type="http://schemas.openxmlformats.org/officeDocument/2006/relationships/oleObject" Target="../embeddings/oleObject7.bin"/><Relationship Id="rId17" Type="http://schemas.openxmlformats.org/officeDocument/2006/relationships/image" Target="../media/image7.wmf"/><Relationship Id="rId25" Type="http://schemas.openxmlformats.org/officeDocument/2006/relationships/oleObject" Target="../embeddings/oleObject16.bin"/><Relationship Id="rId33" Type="http://schemas.openxmlformats.org/officeDocument/2006/relationships/oleObject" Target="../embeddings/oleObject20.bin"/><Relationship Id="rId2" Type="http://schemas.openxmlformats.org/officeDocument/2006/relationships/oleObject" Target="../embeddings/oleObject1.bin"/><Relationship Id="rId16" Type="http://schemas.openxmlformats.org/officeDocument/2006/relationships/oleObject" Target="../embeddings/oleObject9.bin"/><Relationship Id="rId20" Type="http://schemas.openxmlformats.org/officeDocument/2006/relationships/oleObject" Target="../embeddings/oleObject12.bin"/><Relationship Id="rId29" Type="http://schemas.openxmlformats.org/officeDocument/2006/relationships/oleObject" Target="../embeddings/oleObject18.bin"/><Relationship Id="rId1" Type="http://schemas.openxmlformats.org/officeDocument/2006/relationships/slideLayout" Target="../slideLayouts/slideLayout7.xml"/><Relationship Id="rId6" Type="http://schemas.openxmlformats.org/officeDocument/2006/relationships/oleObject" Target="../embeddings/oleObject4.bin"/><Relationship Id="rId11" Type="http://schemas.openxmlformats.org/officeDocument/2006/relationships/image" Target="../media/image4.wmf"/><Relationship Id="rId24" Type="http://schemas.openxmlformats.org/officeDocument/2006/relationships/oleObject" Target="../embeddings/oleObject15.bin"/><Relationship Id="rId32" Type="http://schemas.openxmlformats.org/officeDocument/2006/relationships/image" Target="../media/image12.wmf"/><Relationship Id="rId5" Type="http://schemas.openxmlformats.org/officeDocument/2006/relationships/oleObject" Target="../embeddings/oleObject3.bin"/><Relationship Id="rId15" Type="http://schemas.openxmlformats.org/officeDocument/2006/relationships/image" Target="../media/image6.wmf"/><Relationship Id="rId23" Type="http://schemas.openxmlformats.org/officeDocument/2006/relationships/oleObject" Target="../embeddings/oleObject14.bin"/><Relationship Id="rId28" Type="http://schemas.openxmlformats.org/officeDocument/2006/relationships/image" Target="../media/image10.wmf"/><Relationship Id="rId10" Type="http://schemas.openxmlformats.org/officeDocument/2006/relationships/oleObject" Target="../embeddings/oleObject6.bin"/><Relationship Id="rId19" Type="http://schemas.openxmlformats.org/officeDocument/2006/relationships/oleObject" Target="../embeddings/oleObject11.bin"/><Relationship Id="rId31" Type="http://schemas.openxmlformats.org/officeDocument/2006/relationships/oleObject" Target="../embeddings/oleObject19.bin"/><Relationship Id="rId4" Type="http://schemas.openxmlformats.org/officeDocument/2006/relationships/oleObject" Target="../embeddings/oleObject2.bin"/><Relationship Id="rId9" Type="http://schemas.openxmlformats.org/officeDocument/2006/relationships/image" Target="../media/image3.wmf"/><Relationship Id="rId14" Type="http://schemas.openxmlformats.org/officeDocument/2006/relationships/oleObject" Target="../embeddings/oleObject8.bin"/><Relationship Id="rId22" Type="http://schemas.openxmlformats.org/officeDocument/2006/relationships/image" Target="../media/image8.wmf"/><Relationship Id="rId27" Type="http://schemas.openxmlformats.org/officeDocument/2006/relationships/oleObject" Target="../embeddings/oleObject17.bin"/><Relationship Id="rId30" Type="http://schemas.openxmlformats.org/officeDocument/2006/relationships/image" Target="../media/image11.wmf"/><Relationship Id="rId8"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jpeg"/><Relationship Id="rId4" Type="http://schemas.openxmlformats.org/officeDocument/2006/relationships/image" Target="../media/image17.png"/><Relationship Id="rId9" Type="http://schemas.openxmlformats.org/officeDocument/2006/relationships/image" Target="../media/image22.jpeg"/></Relationships>
</file>

<file path=ppt/slides/_rels/slide7.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21.bin"/><Relationship Id="rId1" Type="http://schemas.openxmlformats.org/officeDocument/2006/relationships/slideLayout" Target="../slideLayouts/slideLayout2.xml"/><Relationship Id="rId5" Type="http://schemas.openxmlformats.org/officeDocument/2006/relationships/image" Target="../media/image25.wmf"/><Relationship Id="rId4" Type="http://schemas.openxmlformats.org/officeDocument/2006/relationships/oleObject" Target="../embeddings/oleObject2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29C289-E19B-496D-B005-D09D7F73E8C5}"/>
              </a:ext>
            </a:extLst>
          </p:cNvPr>
          <p:cNvSpPr>
            <a:spLocks noGrp="1"/>
          </p:cNvSpPr>
          <p:nvPr>
            <p:ph type="ctrTitle"/>
          </p:nvPr>
        </p:nvSpPr>
        <p:spPr>
          <a:xfrm>
            <a:off x="1524000" y="0"/>
            <a:ext cx="9144000" cy="2387600"/>
          </a:xfrm>
        </p:spPr>
        <p:txBody>
          <a:bodyPr/>
          <a:lstStyle/>
          <a:p>
            <a:r>
              <a:rPr lang="de-DE" dirty="0"/>
              <a:t>Online-Unterricht</a:t>
            </a:r>
          </a:p>
        </p:txBody>
      </p:sp>
      <p:sp>
        <p:nvSpPr>
          <p:cNvPr id="3" name="Untertitel 2">
            <a:extLst>
              <a:ext uri="{FF2B5EF4-FFF2-40B4-BE49-F238E27FC236}">
                <a16:creationId xmlns:a16="http://schemas.microsoft.com/office/drawing/2014/main" id="{D0A47298-3E54-46B3-886C-7C3B377DD9E7}"/>
              </a:ext>
            </a:extLst>
          </p:cNvPr>
          <p:cNvSpPr>
            <a:spLocks noGrp="1"/>
          </p:cNvSpPr>
          <p:nvPr>
            <p:ph type="subTitle" idx="1"/>
          </p:nvPr>
        </p:nvSpPr>
        <p:spPr>
          <a:xfrm>
            <a:off x="1524000" y="2479675"/>
            <a:ext cx="9144000" cy="1655762"/>
          </a:xfrm>
        </p:spPr>
        <p:txBody>
          <a:bodyPr/>
          <a:lstStyle/>
          <a:p>
            <a:r>
              <a:rPr lang="de-DE" dirty="0"/>
              <a:t>20.01.2021</a:t>
            </a:r>
          </a:p>
        </p:txBody>
      </p:sp>
      <p:sp>
        <p:nvSpPr>
          <p:cNvPr id="4" name="Textfeld 3">
            <a:extLst>
              <a:ext uri="{FF2B5EF4-FFF2-40B4-BE49-F238E27FC236}">
                <a16:creationId xmlns:a16="http://schemas.microsoft.com/office/drawing/2014/main" id="{4C89B3A5-664F-41D0-B68D-20998FD48ABC}"/>
              </a:ext>
            </a:extLst>
          </p:cNvPr>
          <p:cNvSpPr txBox="1"/>
          <p:nvPr/>
        </p:nvSpPr>
        <p:spPr>
          <a:xfrm>
            <a:off x="1619794" y="3770812"/>
            <a:ext cx="6409509" cy="1354217"/>
          </a:xfrm>
          <a:prstGeom prst="rect">
            <a:avLst/>
          </a:prstGeom>
          <a:noFill/>
        </p:spPr>
        <p:txBody>
          <a:bodyPr wrap="square" rtlCol="0">
            <a:spAutoFit/>
          </a:bodyPr>
          <a:lstStyle/>
          <a:p>
            <a:pPr>
              <a:spcAft>
                <a:spcPts val="600"/>
              </a:spcAft>
            </a:pPr>
            <a:r>
              <a:rPr lang="de-DE" sz="2400" b="1" dirty="0"/>
              <a:t>Themen</a:t>
            </a:r>
            <a:r>
              <a:rPr lang="de-DE" sz="2400" dirty="0"/>
              <a:t>:</a:t>
            </a:r>
          </a:p>
          <a:p>
            <a:pPr marL="285750" indent="-285750">
              <a:spcAft>
                <a:spcPts val="600"/>
              </a:spcAft>
              <a:buFont typeface="Arial" panose="020B0604020202020204" pitchFamily="34" charset="0"/>
              <a:buChar char="•"/>
            </a:pPr>
            <a:r>
              <a:rPr lang="de-DE" sz="2400" dirty="0"/>
              <a:t>Besprechung der Hausaufgabe </a:t>
            </a:r>
          </a:p>
          <a:p>
            <a:pPr marL="285750" indent="-285750">
              <a:spcAft>
                <a:spcPts val="600"/>
              </a:spcAft>
              <a:buFont typeface="Arial" panose="020B0604020202020204" pitchFamily="34" charset="0"/>
              <a:buChar char="•"/>
            </a:pPr>
            <a:r>
              <a:rPr lang="de-DE" sz="2400" dirty="0"/>
              <a:t>Die Struktur von „Alkohol“</a:t>
            </a:r>
          </a:p>
        </p:txBody>
      </p:sp>
    </p:spTree>
    <p:extLst>
      <p:ext uri="{BB962C8B-B14F-4D97-AF65-F5344CB8AC3E}">
        <p14:creationId xmlns:p14="http://schemas.microsoft.com/office/powerpoint/2010/main" val="663279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24FB50FD-D69F-4582-AD61-D027FCD88678}"/>
              </a:ext>
            </a:extLst>
          </p:cNvPr>
          <p:cNvSpPr txBox="1"/>
          <p:nvPr/>
        </p:nvSpPr>
        <p:spPr>
          <a:xfrm>
            <a:off x="935421" y="588579"/>
            <a:ext cx="6495393" cy="369332"/>
          </a:xfrm>
          <a:prstGeom prst="rect">
            <a:avLst/>
          </a:prstGeom>
          <a:noFill/>
        </p:spPr>
        <p:txBody>
          <a:bodyPr wrap="square" rtlCol="0">
            <a:spAutoFit/>
          </a:bodyPr>
          <a:lstStyle/>
          <a:p>
            <a:r>
              <a:rPr lang="de-DE" b="1" dirty="0"/>
              <a:t>Besprechung der HA</a:t>
            </a:r>
          </a:p>
        </p:txBody>
      </p:sp>
      <p:graphicFrame>
        <p:nvGraphicFramePr>
          <p:cNvPr id="3" name="Tabelle 3">
            <a:extLst>
              <a:ext uri="{FF2B5EF4-FFF2-40B4-BE49-F238E27FC236}">
                <a16:creationId xmlns:a16="http://schemas.microsoft.com/office/drawing/2014/main" id="{9CA20F33-0090-4BB0-AEBD-687C334C2357}"/>
              </a:ext>
            </a:extLst>
          </p:cNvPr>
          <p:cNvGraphicFramePr>
            <a:graphicFrameLocks noGrp="1"/>
          </p:cNvGraphicFramePr>
          <p:nvPr>
            <p:extLst>
              <p:ext uri="{D42A27DB-BD31-4B8C-83A1-F6EECF244321}">
                <p14:modId xmlns:p14="http://schemas.microsoft.com/office/powerpoint/2010/main" val="1452750419"/>
              </p:ext>
            </p:extLst>
          </p:nvPr>
        </p:nvGraphicFramePr>
        <p:xfrm>
          <a:off x="935421" y="1276714"/>
          <a:ext cx="10226565" cy="3452941"/>
        </p:xfrm>
        <a:graphic>
          <a:graphicData uri="http://schemas.openxmlformats.org/drawingml/2006/table">
            <a:tbl>
              <a:tblPr firstRow="1" bandRow="1">
                <a:tableStyleId>{5C22544A-7EE6-4342-B048-85BDC9FD1C3A}</a:tableStyleId>
              </a:tblPr>
              <a:tblGrid>
                <a:gridCol w="2112579">
                  <a:extLst>
                    <a:ext uri="{9D8B030D-6E8A-4147-A177-3AD203B41FA5}">
                      <a16:colId xmlns:a16="http://schemas.microsoft.com/office/drawing/2014/main" val="4134698196"/>
                    </a:ext>
                  </a:extLst>
                </a:gridCol>
                <a:gridCol w="4056993">
                  <a:extLst>
                    <a:ext uri="{9D8B030D-6E8A-4147-A177-3AD203B41FA5}">
                      <a16:colId xmlns:a16="http://schemas.microsoft.com/office/drawing/2014/main" val="391848572"/>
                    </a:ext>
                  </a:extLst>
                </a:gridCol>
                <a:gridCol w="4056993">
                  <a:extLst>
                    <a:ext uri="{9D8B030D-6E8A-4147-A177-3AD203B41FA5}">
                      <a16:colId xmlns:a16="http://schemas.microsoft.com/office/drawing/2014/main" val="3639128411"/>
                    </a:ext>
                  </a:extLst>
                </a:gridCol>
              </a:tblGrid>
              <a:tr h="450922">
                <a:tc>
                  <a:txBody>
                    <a:bodyPr/>
                    <a:lstStyle/>
                    <a:p>
                      <a:endParaRPr lang="de-DE">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Substitutionsreaktion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Additionsreaktion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2779080"/>
                  </a:ext>
                </a:extLst>
              </a:tr>
              <a:tr h="1445417">
                <a:tc>
                  <a:txBody>
                    <a:bodyPr/>
                    <a:lstStyle/>
                    <a:p>
                      <a:r>
                        <a:rPr lang="de-DE" dirty="0">
                          <a:solidFill>
                            <a:schemeClr val="tx1"/>
                          </a:solidFill>
                        </a:rPr>
                        <a:t>Ausgangsstoffe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Alkane, C-C-Einfachbindung </a:t>
                      </a:r>
                    </a:p>
                    <a:p>
                      <a:r>
                        <a:rPr lang="de-DE" dirty="0">
                          <a:solidFill>
                            <a:schemeClr val="tx1"/>
                          </a:solidFill>
                        </a:rPr>
                        <a:t>+ Halogene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err="1">
                          <a:solidFill>
                            <a:schemeClr val="tx1"/>
                          </a:solidFill>
                        </a:rPr>
                        <a:t>Alkene</a:t>
                      </a:r>
                      <a:r>
                        <a:rPr lang="de-DE" dirty="0">
                          <a:solidFill>
                            <a:schemeClr val="tx1"/>
                          </a:solidFill>
                        </a:rPr>
                        <a:t> / Alkine, C-C-Doppel- oder Dreifachbindungen</a:t>
                      </a:r>
                    </a:p>
                    <a:p>
                      <a:r>
                        <a:rPr lang="de-DE" dirty="0">
                          <a:solidFill>
                            <a:schemeClr val="tx1"/>
                          </a:solidFill>
                        </a:rPr>
                        <a:t>+ Halogene oder </a:t>
                      </a:r>
                    </a:p>
                    <a:p>
                      <a:r>
                        <a:rPr lang="de-DE" dirty="0">
                          <a:solidFill>
                            <a:schemeClr val="tx1"/>
                          </a:solidFill>
                        </a:rPr>
                        <a:t>+ H</a:t>
                      </a:r>
                      <a:r>
                        <a:rPr lang="de-DE" baseline="-25000" dirty="0">
                          <a:solidFill>
                            <a:schemeClr val="tx1"/>
                          </a:solidFill>
                        </a:rPr>
                        <a:t>2</a:t>
                      </a:r>
                      <a:r>
                        <a:rPr lang="de-DE" dirty="0">
                          <a:solidFill>
                            <a:schemeClr val="tx1"/>
                          </a:solidFill>
                        </a:rPr>
                        <a:t>, + H</a:t>
                      </a:r>
                      <a:r>
                        <a:rPr lang="de-DE" baseline="-25000" dirty="0">
                          <a:solidFill>
                            <a:schemeClr val="tx1"/>
                          </a:solidFill>
                        </a:rPr>
                        <a:t>2</a:t>
                      </a:r>
                      <a:r>
                        <a:rPr lang="de-DE" dirty="0">
                          <a:solidFill>
                            <a:schemeClr val="tx1"/>
                          </a:solidFill>
                        </a:rPr>
                        <a:t>O, + HCl / </a:t>
                      </a:r>
                      <a:r>
                        <a:rPr lang="de-DE" dirty="0" err="1">
                          <a:solidFill>
                            <a:schemeClr val="tx1"/>
                          </a:solidFill>
                        </a:rPr>
                        <a:t>HBr</a:t>
                      </a:r>
                      <a:r>
                        <a:rPr lang="de-DE" dirty="0">
                          <a:solidFill>
                            <a:schemeClr val="tx1"/>
                          </a:solidFill>
                        </a:rPr>
                        <a:t> / HF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3314099"/>
                  </a:ext>
                </a:extLst>
              </a:tr>
              <a:tr h="778301">
                <a:tc>
                  <a:txBody>
                    <a:bodyPr/>
                    <a:lstStyle/>
                    <a:p>
                      <a:r>
                        <a:rPr lang="de-DE" dirty="0">
                          <a:solidFill>
                            <a:schemeClr val="tx1"/>
                          </a:solidFill>
                        </a:rPr>
                        <a:t>Reaktions-bedingungen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Mit UV-Licht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Ohne zusätzliche Energieeinwirkung bei Halogenen, sonst mit Katalysator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9175695"/>
                  </a:ext>
                </a:extLst>
              </a:tr>
              <a:tr h="778301">
                <a:tc>
                  <a:txBody>
                    <a:bodyPr/>
                    <a:lstStyle/>
                    <a:p>
                      <a:r>
                        <a:rPr lang="de-DE" dirty="0">
                          <a:solidFill>
                            <a:schemeClr val="tx1"/>
                          </a:solidFill>
                        </a:rPr>
                        <a:t>Produkte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2 Produkte: </a:t>
                      </a:r>
                      <a:r>
                        <a:rPr lang="de-DE" dirty="0" err="1">
                          <a:solidFill>
                            <a:schemeClr val="tx1"/>
                          </a:solidFill>
                        </a:rPr>
                        <a:t>Monohalogenalkan</a:t>
                      </a:r>
                      <a:r>
                        <a:rPr lang="de-DE" dirty="0">
                          <a:solidFill>
                            <a:schemeClr val="tx1"/>
                          </a:solidFill>
                        </a:rPr>
                        <a:t> und Halogenwasserstoff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1 Produkt: </a:t>
                      </a:r>
                      <a:r>
                        <a:rPr lang="de-DE" dirty="0" err="1">
                          <a:solidFill>
                            <a:schemeClr val="tx1"/>
                          </a:solidFill>
                        </a:rPr>
                        <a:t>Dihalogenalkane</a:t>
                      </a:r>
                      <a:r>
                        <a:rPr lang="de-DE" dirty="0">
                          <a:solidFill>
                            <a:schemeClr val="tx1"/>
                          </a:solidFill>
                        </a:rPr>
                        <a:t> / </a:t>
                      </a:r>
                      <a:r>
                        <a:rPr lang="de-DE" dirty="0" err="1">
                          <a:solidFill>
                            <a:schemeClr val="tx1"/>
                          </a:solidFill>
                        </a:rPr>
                        <a:t>Dihalogenalkene</a:t>
                      </a:r>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5851485"/>
                  </a:ext>
                </a:extLst>
              </a:tr>
            </a:tbl>
          </a:graphicData>
        </a:graphic>
      </p:graphicFrame>
      <p:sp>
        <p:nvSpPr>
          <p:cNvPr id="4" name="Rechteck 3">
            <a:extLst>
              <a:ext uri="{FF2B5EF4-FFF2-40B4-BE49-F238E27FC236}">
                <a16:creationId xmlns:a16="http://schemas.microsoft.com/office/drawing/2014/main" id="{2E620CAD-2B10-4008-AF6A-A4E6E8FAAEDC}"/>
              </a:ext>
            </a:extLst>
          </p:cNvPr>
          <p:cNvSpPr/>
          <p:nvPr/>
        </p:nvSpPr>
        <p:spPr>
          <a:xfrm>
            <a:off x="3111062" y="1786759"/>
            <a:ext cx="3941379" cy="13453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68162592-4433-4AB7-9AEF-B4C5AD2DD260}"/>
              </a:ext>
            </a:extLst>
          </p:cNvPr>
          <p:cNvSpPr/>
          <p:nvPr/>
        </p:nvSpPr>
        <p:spPr>
          <a:xfrm>
            <a:off x="7204841" y="1786759"/>
            <a:ext cx="3941379" cy="13453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a:extLst>
              <a:ext uri="{FF2B5EF4-FFF2-40B4-BE49-F238E27FC236}">
                <a16:creationId xmlns:a16="http://schemas.microsoft.com/office/drawing/2014/main" id="{914B854B-5F85-4403-BFC7-97A9D0D4A290}"/>
              </a:ext>
            </a:extLst>
          </p:cNvPr>
          <p:cNvSpPr/>
          <p:nvPr/>
        </p:nvSpPr>
        <p:spPr>
          <a:xfrm>
            <a:off x="3111061" y="3258207"/>
            <a:ext cx="3941379" cy="5990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a:extLst>
              <a:ext uri="{FF2B5EF4-FFF2-40B4-BE49-F238E27FC236}">
                <a16:creationId xmlns:a16="http://schemas.microsoft.com/office/drawing/2014/main" id="{9D1B0B86-D8DF-47A6-87DF-45BFDFE030BA}"/>
              </a:ext>
            </a:extLst>
          </p:cNvPr>
          <p:cNvSpPr/>
          <p:nvPr/>
        </p:nvSpPr>
        <p:spPr>
          <a:xfrm>
            <a:off x="7178564" y="3258207"/>
            <a:ext cx="3941379" cy="5990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F30B6A8C-16E6-45C7-BAB4-5BEDD0C57C64}"/>
              </a:ext>
            </a:extLst>
          </p:cNvPr>
          <p:cNvSpPr/>
          <p:nvPr/>
        </p:nvSpPr>
        <p:spPr>
          <a:xfrm>
            <a:off x="3111060" y="3993931"/>
            <a:ext cx="3941379" cy="5990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15A86411-C629-472A-8548-E2A59837D18B}"/>
              </a:ext>
            </a:extLst>
          </p:cNvPr>
          <p:cNvSpPr/>
          <p:nvPr/>
        </p:nvSpPr>
        <p:spPr>
          <a:xfrm>
            <a:off x="7204840" y="4014952"/>
            <a:ext cx="3941379" cy="5990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52187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Ellipse 61">
            <a:extLst>
              <a:ext uri="{FF2B5EF4-FFF2-40B4-BE49-F238E27FC236}">
                <a16:creationId xmlns:a16="http://schemas.microsoft.com/office/drawing/2014/main" id="{EA705B03-01DE-4600-9398-91E0809D4211}"/>
              </a:ext>
            </a:extLst>
          </p:cNvPr>
          <p:cNvSpPr/>
          <p:nvPr/>
        </p:nvSpPr>
        <p:spPr>
          <a:xfrm>
            <a:off x="10799199" y="654764"/>
            <a:ext cx="443408" cy="36933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Ellipse 62">
            <a:extLst>
              <a:ext uri="{FF2B5EF4-FFF2-40B4-BE49-F238E27FC236}">
                <a16:creationId xmlns:a16="http://schemas.microsoft.com/office/drawing/2014/main" id="{6F4B4E52-7675-4F32-827E-8C46687D3FDA}"/>
              </a:ext>
            </a:extLst>
          </p:cNvPr>
          <p:cNvSpPr/>
          <p:nvPr/>
        </p:nvSpPr>
        <p:spPr>
          <a:xfrm>
            <a:off x="9975808" y="1248530"/>
            <a:ext cx="443408" cy="36933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Ellipse 63">
            <a:extLst>
              <a:ext uri="{FF2B5EF4-FFF2-40B4-BE49-F238E27FC236}">
                <a16:creationId xmlns:a16="http://schemas.microsoft.com/office/drawing/2014/main" id="{B68CF1A8-1051-4623-9D05-259188BC1F8B}"/>
              </a:ext>
            </a:extLst>
          </p:cNvPr>
          <p:cNvSpPr/>
          <p:nvPr/>
        </p:nvSpPr>
        <p:spPr>
          <a:xfrm>
            <a:off x="10903180" y="2089445"/>
            <a:ext cx="443408" cy="36933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Ellipse 64">
            <a:extLst>
              <a:ext uri="{FF2B5EF4-FFF2-40B4-BE49-F238E27FC236}">
                <a16:creationId xmlns:a16="http://schemas.microsoft.com/office/drawing/2014/main" id="{71CFDB10-F4DF-454C-AEB0-0465CCB3E9BD}"/>
              </a:ext>
            </a:extLst>
          </p:cNvPr>
          <p:cNvSpPr/>
          <p:nvPr/>
        </p:nvSpPr>
        <p:spPr>
          <a:xfrm>
            <a:off x="10057774" y="2700528"/>
            <a:ext cx="443408" cy="36933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Ellipse 65">
            <a:extLst>
              <a:ext uri="{FF2B5EF4-FFF2-40B4-BE49-F238E27FC236}">
                <a16:creationId xmlns:a16="http://schemas.microsoft.com/office/drawing/2014/main" id="{4ECC1421-AD93-47C4-988F-2ED9C74AB859}"/>
              </a:ext>
            </a:extLst>
          </p:cNvPr>
          <p:cNvSpPr/>
          <p:nvPr/>
        </p:nvSpPr>
        <p:spPr>
          <a:xfrm>
            <a:off x="10900006" y="3234744"/>
            <a:ext cx="443408" cy="36933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Ellipse 66">
            <a:extLst>
              <a:ext uri="{FF2B5EF4-FFF2-40B4-BE49-F238E27FC236}">
                <a16:creationId xmlns:a16="http://schemas.microsoft.com/office/drawing/2014/main" id="{13395EF7-CF08-4148-851C-812FB83A1EAF}"/>
              </a:ext>
            </a:extLst>
          </p:cNvPr>
          <p:cNvSpPr/>
          <p:nvPr/>
        </p:nvSpPr>
        <p:spPr>
          <a:xfrm>
            <a:off x="10078921" y="3831926"/>
            <a:ext cx="443408" cy="36933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Ellipse 67">
            <a:extLst>
              <a:ext uri="{FF2B5EF4-FFF2-40B4-BE49-F238E27FC236}">
                <a16:creationId xmlns:a16="http://schemas.microsoft.com/office/drawing/2014/main" id="{43F9B65D-8F37-4CF4-92E5-656A7EDBF14D}"/>
              </a:ext>
            </a:extLst>
          </p:cNvPr>
          <p:cNvSpPr/>
          <p:nvPr/>
        </p:nvSpPr>
        <p:spPr>
          <a:xfrm>
            <a:off x="10800964" y="4707225"/>
            <a:ext cx="443408" cy="36933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Ellipse 68">
            <a:extLst>
              <a:ext uri="{FF2B5EF4-FFF2-40B4-BE49-F238E27FC236}">
                <a16:creationId xmlns:a16="http://schemas.microsoft.com/office/drawing/2014/main" id="{B64CDAD4-14B7-4621-B8AC-5E53A7C8410F}"/>
              </a:ext>
            </a:extLst>
          </p:cNvPr>
          <p:cNvSpPr/>
          <p:nvPr/>
        </p:nvSpPr>
        <p:spPr>
          <a:xfrm>
            <a:off x="10078921" y="5254044"/>
            <a:ext cx="443408" cy="36933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a:extLst>
              <a:ext uri="{FF2B5EF4-FFF2-40B4-BE49-F238E27FC236}">
                <a16:creationId xmlns:a16="http://schemas.microsoft.com/office/drawing/2014/main" id="{834BDEBA-B80A-46CB-90FF-DDCF2AF6FFBB}"/>
              </a:ext>
            </a:extLst>
          </p:cNvPr>
          <p:cNvSpPr/>
          <p:nvPr/>
        </p:nvSpPr>
        <p:spPr>
          <a:xfrm>
            <a:off x="10850020" y="5801304"/>
            <a:ext cx="443408" cy="36933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1" name="Ellipse 70">
            <a:extLst>
              <a:ext uri="{FF2B5EF4-FFF2-40B4-BE49-F238E27FC236}">
                <a16:creationId xmlns:a16="http://schemas.microsoft.com/office/drawing/2014/main" id="{A7152DE2-25BF-43E8-A301-8D0E72FBD321}"/>
              </a:ext>
            </a:extLst>
          </p:cNvPr>
          <p:cNvSpPr/>
          <p:nvPr/>
        </p:nvSpPr>
        <p:spPr>
          <a:xfrm>
            <a:off x="10089431" y="6303447"/>
            <a:ext cx="443408" cy="36933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31">
            <a:extLst>
              <a:ext uri="{FF2B5EF4-FFF2-40B4-BE49-F238E27FC236}">
                <a16:creationId xmlns:a16="http://schemas.microsoft.com/office/drawing/2014/main" id="{70D5AC8B-CE3C-4E56-A5D6-2355DB7CCDC5}"/>
              </a:ext>
            </a:extLst>
          </p:cNvPr>
          <p:cNvSpPr/>
          <p:nvPr/>
        </p:nvSpPr>
        <p:spPr>
          <a:xfrm>
            <a:off x="4842473" y="5470240"/>
            <a:ext cx="443408" cy="36933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Ellipse 32">
            <a:extLst>
              <a:ext uri="{FF2B5EF4-FFF2-40B4-BE49-F238E27FC236}">
                <a16:creationId xmlns:a16="http://schemas.microsoft.com/office/drawing/2014/main" id="{A43BEEE5-8506-46CC-AA1F-4EE4D55E874D}"/>
              </a:ext>
            </a:extLst>
          </p:cNvPr>
          <p:cNvSpPr/>
          <p:nvPr/>
        </p:nvSpPr>
        <p:spPr>
          <a:xfrm>
            <a:off x="4291842" y="4771795"/>
            <a:ext cx="443408" cy="36933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Ellipse 28">
            <a:extLst>
              <a:ext uri="{FF2B5EF4-FFF2-40B4-BE49-F238E27FC236}">
                <a16:creationId xmlns:a16="http://schemas.microsoft.com/office/drawing/2014/main" id="{2B85931C-8167-4B8F-961E-A2575764B3E6}"/>
              </a:ext>
            </a:extLst>
          </p:cNvPr>
          <p:cNvSpPr/>
          <p:nvPr/>
        </p:nvSpPr>
        <p:spPr>
          <a:xfrm>
            <a:off x="4803227" y="2899308"/>
            <a:ext cx="443408" cy="36933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Ellipse 30">
            <a:extLst>
              <a:ext uri="{FF2B5EF4-FFF2-40B4-BE49-F238E27FC236}">
                <a16:creationId xmlns:a16="http://schemas.microsoft.com/office/drawing/2014/main" id="{B54B4FCA-9CFF-4D31-A156-F831B85A6B06}"/>
              </a:ext>
            </a:extLst>
          </p:cNvPr>
          <p:cNvSpPr/>
          <p:nvPr/>
        </p:nvSpPr>
        <p:spPr>
          <a:xfrm>
            <a:off x="4242893" y="3611867"/>
            <a:ext cx="443408" cy="36933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a:extLst>
              <a:ext uri="{FF2B5EF4-FFF2-40B4-BE49-F238E27FC236}">
                <a16:creationId xmlns:a16="http://schemas.microsoft.com/office/drawing/2014/main" id="{AC05A828-12C9-44F8-B011-25DFFE86E1ED}"/>
              </a:ext>
            </a:extLst>
          </p:cNvPr>
          <p:cNvSpPr/>
          <p:nvPr/>
        </p:nvSpPr>
        <p:spPr>
          <a:xfrm>
            <a:off x="4842797" y="1790930"/>
            <a:ext cx="443408" cy="36933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Ellipse 27">
            <a:extLst>
              <a:ext uri="{FF2B5EF4-FFF2-40B4-BE49-F238E27FC236}">
                <a16:creationId xmlns:a16="http://schemas.microsoft.com/office/drawing/2014/main" id="{DA06E0EF-8728-4850-8EA9-9F4A3FD40980}"/>
              </a:ext>
            </a:extLst>
          </p:cNvPr>
          <p:cNvSpPr/>
          <p:nvPr/>
        </p:nvSpPr>
        <p:spPr>
          <a:xfrm>
            <a:off x="4298083" y="1089592"/>
            <a:ext cx="443408" cy="36933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extfeld 1">
            <a:extLst>
              <a:ext uri="{FF2B5EF4-FFF2-40B4-BE49-F238E27FC236}">
                <a16:creationId xmlns:a16="http://schemas.microsoft.com/office/drawing/2014/main" id="{702AAD4A-C12E-42F0-9D28-CAC4FA30BB1E}"/>
              </a:ext>
            </a:extLst>
          </p:cNvPr>
          <p:cNvSpPr txBox="1"/>
          <p:nvPr/>
        </p:nvSpPr>
        <p:spPr>
          <a:xfrm>
            <a:off x="977462" y="441434"/>
            <a:ext cx="3794235" cy="369332"/>
          </a:xfrm>
          <a:prstGeom prst="rect">
            <a:avLst/>
          </a:prstGeom>
          <a:noFill/>
        </p:spPr>
        <p:txBody>
          <a:bodyPr wrap="square" rtlCol="0">
            <a:spAutoFit/>
          </a:bodyPr>
          <a:lstStyle/>
          <a:p>
            <a:r>
              <a:rPr lang="de-DE" dirty="0"/>
              <a:t>S. 283, Nr. 4</a:t>
            </a:r>
          </a:p>
        </p:txBody>
      </p:sp>
      <p:graphicFrame>
        <p:nvGraphicFramePr>
          <p:cNvPr id="4" name="Objekt 3">
            <a:extLst>
              <a:ext uri="{FF2B5EF4-FFF2-40B4-BE49-F238E27FC236}">
                <a16:creationId xmlns:a16="http://schemas.microsoft.com/office/drawing/2014/main" id="{3685C0EA-A5D3-4963-BED7-EF0965D21830}"/>
              </a:ext>
            </a:extLst>
          </p:cNvPr>
          <p:cNvGraphicFramePr>
            <a:graphicFrameLocks noChangeAspect="1"/>
          </p:cNvGraphicFramePr>
          <p:nvPr>
            <p:extLst>
              <p:ext uri="{D42A27DB-BD31-4B8C-83A1-F6EECF244321}">
                <p14:modId xmlns:p14="http://schemas.microsoft.com/office/powerpoint/2010/main" val="1742344942"/>
              </p:ext>
            </p:extLst>
          </p:nvPr>
        </p:nvGraphicFramePr>
        <p:xfrm>
          <a:off x="732822" y="1296298"/>
          <a:ext cx="896501" cy="779813"/>
        </p:xfrm>
        <a:graphic>
          <a:graphicData uri="http://schemas.openxmlformats.org/presentationml/2006/ole">
            <mc:AlternateContent xmlns:mc="http://schemas.openxmlformats.org/markup-compatibility/2006">
              <mc:Choice xmlns:v="urn:schemas-microsoft-com:vml" Requires="v">
                <p:oleObj name="ChemSketch" r:id="rId2" imgW="500040" imgH="435240" progId="ACD.ChemSketch.20">
                  <p:embed/>
                </p:oleObj>
              </mc:Choice>
              <mc:Fallback>
                <p:oleObj name="ChemSketch" r:id="rId2" imgW="500040" imgH="435240" progId="ACD.ChemSketch.20">
                  <p:embed/>
                  <p:pic>
                    <p:nvPicPr>
                      <p:cNvPr id="0" name=""/>
                      <p:cNvPicPr/>
                      <p:nvPr/>
                    </p:nvPicPr>
                    <p:blipFill>
                      <a:blip r:embed="rId3"/>
                      <a:stretch>
                        <a:fillRect/>
                      </a:stretch>
                    </p:blipFill>
                    <p:spPr>
                      <a:xfrm>
                        <a:off x="732822" y="1296298"/>
                        <a:ext cx="896501" cy="779813"/>
                      </a:xfrm>
                      <a:prstGeom prst="rect">
                        <a:avLst/>
                      </a:prstGeom>
                    </p:spPr>
                  </p:pic>
                </p:oleObj>
              </mc:Fallback>
            </mc:AlternateContent>
          </a:graphicData>
        </a:graphic>
      </p:graphicFrame>
      <p:graphicFrame>
        <p:nvGraphicFramePr>
          <p:cNvPr id="5" name="Objekt 4">
            <a:extLst>
              <a:ext uri="{FF2B5EF4-FFF2-40B4-BE49-F238E27FC236}">
                <a16:creationId xmlns:a16="http://schemas.microsoft.com/office/drawing/2014/main" id="{C605EF0F-9D08-4E0F-BE4B-9BF342CEDA8D}"/>
              </a:ext>
            </a:extLst>
          </p:cNvPr>
          <p:cNvGraphicFramePr>
            <a:graphicFrameLocks noChangeAspect="1"/>
          </p:cNvGraphicFramePr>
          <p:nvPr>
            <p:extLst>
              <p:ext uri="{D42A27DB-BD31-4B8C-83A1-F6EECF244321}">
                <p14:modId xmlns:p14="http://schemas.microsoft.com/office/powerpoint/2010/main" val="3278454889"/>
              </p:ext>
            </p:extLst>
          </p:nvPr>
        </p:nvGraphicFramePr>
        <p:xfrm>
          <a:off x="647751" y="3108348"/>
          <a:ext cx="896500" cy="779812"/>
        </p:xfrm>
        <a:graphic>
          <a:graphicData uri="http://schemas.openxmlformats.org/presentationml/2006/ole">
            <mc:AlternateContent xmlns:mc="http://schemas.openxmlformats.org/markup-compatibility/2006">
              <mc:Choice xmlns:v="urn:schemas-microsoft-com:vml" Requires="v">
                <p:oleObj name="ChemSketch" r:id="rId4" imgW="500040" imgH="435240" progId="ACD.ChemSketch.20">
                  <p:embed/>
                </p:oleObj>
              </mc:Choice>
              <mc:Fallback>
                <p:oleObj name="ChemSketch" r:id="rId4" imgW="500040" imgH="435240" progId="ACD.ChemSketch.20">
                  <p:embed/>
                  <p:pic>
                    <p:nvPicPr>
                      <p:cNvPr id="0" name=""/>
                      <p:cNvPicPr/>
                      <p:nvPr/>
                    </p:nvPicPr>
                    <p:blipFill>
                      <a:blip r:embed="rId3"/>
                      <a:stretch>
                        <a:fillRect/>
                      </a:stretch>
                    </p:blipFill>
                    <p:spPr>
                      <a:xfrm>
                        <a:off x="647751" y="3108348"/>
                        <a:ext cx="896500" cy="779812"/>
                      </a:xfrm>
                      <a:prstGeom prst="rect">
                        <a:avLst/>
                      </a:prstGeom>
                    </p:spPr>
                  </p:pic>
                </p:oleObj>
              </mc:Fallback>
            </mc:AlternateContent>
          </a:graphicData>
        </a:graphic>
      </p:graphicFrame>
      <p:graphicFrame>
        <p:nvGraphicFramePr>
          <p:cNvPr id="6" name="Objekt 5">
            <a:extLst>
              <a:ext uri="{FF2B5EF4-FFF2-40B4-BE49-F238E27FC236}">
                <a16:creationId xmlns:a16="http://schemas.microsoft.com/office/drawing/2014/main" id="{4661A4B3-4C4C-42CC-80CA-D37C15379542}"/>
              </a:ext>
            </a:extLst>
          </p:cNvPr>
          <p:cNvGraphicFramePr>
            <a:graphicFrameLocks noChangeAspect="1"/>
          </p:cNvGraphicFramePr>
          <p:nvPr>
            <p:extLst>
              <p:ext uri="{D42A27DB-BD31-4B8C-83A1-F6EECF244321}">
                <p14:modId xmlns:p14="http://schemas.microsoft.com/office/powerpoint/2010/main" val="906561770"/>
              </p:ext>
            </p:extLst>
          </p:nvPr>
        </p:nvGraphicFramePr>
        <p:xfrm>
          <a:off x="644550" y="4934396"/>
          <a:ext cx="896501" cy="779813"/>
        </p:xfrm>
        <a:graphic>
          <a:graphicData uri="http://schemas.openxmlformats.org/presentationml/2006/ole">
            <mc:AlternateContent xmlns:mc="http://schemas.openxmlformats.org/markup-compatibility/2006">
              <mc:Choice xmlns:v="urn:schemas-microsoft-com:vml" Requires="v">
                <p:oleObj name="ChemSketch" r:id="rId5" imgW="500040" imgH="435240" progId="ACD.ChemSketch.20">
                  <p:embed/>
                </p:oleObj>
              </mc:Choice>
              <mc:Fallback>
                <p:oleObj name="ChemSketch" r:id="rId5" imgW="500040" imgH="435240" progId="ACD.ChemSketch.20">
                  <p:embed/>
                  <p:pic>
                    <p:nvPicPr>
                      <p:cNvPr id="0" name=""/>
                      <p:cNvPicPr/>
                      <p:nvPr/>
                    </p:nvPicPr>
                    <p:blipFill>
                      <a:blip r:embed="rId3"/>
                      <a:stretch>
                        <a:fillRect/>
                      </a:stretch>
                    </p:blipFill>
                    <p:spPr>
                      <a:xfrm>
                        <a:off x="644550" y="4934396"/>
                        <a:ext cx="896501" cy="779813"/>
                      </a:xfrm>
                      <a:prstGeom prst="rect">
                        <a:avLst/>
                      </a:prstGeom>
                    </p:spPr>
                  </p:pic>
                </p:oleObj>
              </mc:Fallback>
            </mc:AlternateContent>
          </a:graphicData>
        </a:graphic>
      </p:graphicFrame>
      <p:graphicFrame>
        <p:nvGraphicFramePr>
          <p:cNvPr id="9" name="Objekt 8">
            <a:extLst>
              <a:ext uri="{FF2B5EF4-FFF2-40B4-BE49-F238E27FC236}">
                <a16:creationId xmlns:a16="http://schemas.microsoft.com/office/drawing/2014/main" id="{97D760B6-70BB-4C1D-A5A4-2D81EA4BEE64}"/>
              </a:ext>
            </a:extLst>
          </p:cNvPr>
          <p:cNvGraphicFramePr>
            <a:graphicFrameLocks noChangeAspect="1"/>
          </p:cNvGraphicFramePr>
          <p:nvPr>
            <p:extLst>
              <p:ext uri="{D42A27DB-BD31-4B8C-83A1-F6EECF244321}">
                <p14:modId xmlns:p14="http://schemas.microsoft.com/office/powerpoint/2010/main" val="38282682"/>
              </p:ext>
            </p:extLst>
          </p:nvPr>
        </p:nvGraphicFramePr>
        <p:xfrm>
          <a:off x="2206900" y="1524313"/>
          <a:ext cx="759181" cy="369332"/>
        </p:xfrm>
        <a:graphic>
          <a:graphicData uri="http://schemas.openxmlformats.org/presentationml/2006/ole">
            <mc:AlternateContent xmlns:mc="http://schemas.openxmlformats.org/markup-compatibility/2006">
              <mc:Choice xmlns:v="urn:schemas-microsoft-com:vml" Requires="v">
                <p:oleObj name="ChemSketch" r:id="rId6" imgW="293040" imgH="142560" progId="ACD.ChemSketch.20">
                  <p:embed/>
                </p:oleObj>
              </mc:Choice>
              <mc:Fallback>
                <p:oleObj name="ChemSketch" r:id="rId6" imgW="293040" imgH="142560" progId="ACD.ChemSketch.20">
                  <p:embed/>
                  <p:pic>
                    <p:nvPicPr>
                      <p:cNvPr id="0" name=""/>
                      <p:cNvPicPr/>
                      <p:nvPr/>
                    </p:nvPicPr>
                    <p:blipFill>
                      <a:blip r:embed="rId7"/>
                      <a:stretch>
                        <a:fillRect/>
                      </a:stretch>
                    </p:blipFill>
                    <p:spPr>
                      <a:xfrm>
                        <a:off x="2206900" y="1524313"/>
                        <a:ext cx="759181" cy="369332"/>
                      </a:xfrm>
                      <a:prstGeom prst="rect">
                        <a:avLst/>
                      </a:prstGeom>
                    </p:spPr>
                  </p:pic>
                </p:oleObj>
              </mc:Fallback>
            </mc:AlternateContent>
          </a:graphicData>
        </a:graphic>
      </p:graphicFrame>
      <p:graphicFrame>
        <p:nvGraphicFramePr>
          <p:cNvPr id="10" name="Objekt 9">
            <a:extLst>
              <a:ext uri="{FF2B5EF4-FFF2-40B4-BE49-F238E27FC236}">
                <a16:creationId xmlns:a16="http://schemas.microsoft.com/office/drawing/2014/main" id="{2AF549E3-1964-43FD-808D-4E963976418C}"/>
              </a:ext>
            </a:extLst>
          </p:cNvPr>
          <p:cNvGraphicFramePr>
            <a:graphicFrameLocks noChangeAspect="1"/>
          </p:cNvGraphicFramePr>
          <p:nvPr>
            <p:extLst>
              <p:ext uri="{D42A27DB-BD31-4B8C-83A1-F6EECF244321}">
                <p14:modId xmlns:p14="http://schemas.microsoft.com/office/powerpoint/2010/main" val="3059867774"/>
              </p:ext>
            </p:extLst>
          </p:nvPr>
        </p:nvGraphicFramePr>
        <p:xfrm>
          <a:off x="2229860" y="3214962"/>
          <a:ext cx="651149" cy="532758"/>
        </p:xfrm>
        <a:graphic>
          <a:graphicData uri="http://schemas.openxmlformats.org/presentationml/2006/ole">
            <mc:AlternateContent xmlns:mc="http://schemas.openxmlformats.org/markup-compatibility/2006">
              <mc:Choice xmlns:v="urn:schemas-microsoft-com:vml" Requires="v">
                <p:oleObj name="ChemSketch" r:id="rId8" imgW="314280" imgH="256680" progId="ACD.ChemSketch.20">
                  <p:embed/>
                </p:oleObj>
              </mc:Choice>
              <mc:Fallback>
                <p:oleObj name="ChemSketch" r:id="rId8" imgW="314280" imgH="256680" progId="ACD.ChemSketch.20">
                  <p:embed/>
                  <p:pic>
                    <p:nvPicPr>
                      <p:cNvPr id="0" name=""/>
                      <p:cNvPicPr/>
                      <p:nvPr/>
                    </p:nvPicPr>
                    <p:blipFill>
                      <a:blip r:embed="rId9"/>
                      <a:stretch>
                        <a:fillRect/>
                      </a:stretch>
                    </p:blipFill>
                    <p:spPr>
                      <a:xfrm>
                        <a:off x="2229860" y="3214962"/>
                        <a:ext cx="651149" cy="532758"/>
                      </a:xfrm>
                      <a:prstGeom prst="rect">
                        <a:avLst/>
                      </a:prstGeom>
                    </p:spPr>
                  </p:pic>
                </p:oleObj>
              </mc:Fallback>
            </mc:AlternateContent>
          </a:graphicData>
        </a:graphic>
      </p:graphicFrame>
      <p:graphicFrame>
        <p:nvGraphicFramePr>
          <p:cNvPr id="11" name="Objekt 10">
            <a:extLst>
              <a:ext uri="{FF2B5EF4-FFF2-40B4-BE49-F238E27FC236}">
                <a16:creationId xmlns:a16="http://schemas.microsoft.com/office/drawing/2014/main" id="{ABBC1E3D-CA76-4986-8317-75F6C98B65E0}"/>
              </a:ext>
            </a:extLst>
          </p:cNvPr>
          <p:cNvGraphicFramePr>
            <a:graphicFrameLocks noChangeAspect="1"/>
          </p:cNvGraphicFramePr>
          <p:nvPr>
            <p:extLst>
              <p:ext uri="{D42A27DB-BD31-4B8C-83A1-F6EECF244321}">
                <p14:modId xmlns:p14="http://schemas.microsoft.com/office/powerpoint/2010/main" val="299676350"/>
              </p:ext>
            </p:extLst>
          </p:nvPr>
        </p:nvGraphicFramePr>
        <p:xfrm>
          <a:off x="2226661" y="5118894"/>
          <a:ext cx="793303" cy="310421"/>
        </p:xfrm>
        <a:graphic>
          <a:graphicData uri="http://schemas.openxmlformats.org/presentationml/2006/ole">
            <mc:AlternateContent xmlns:mc="http://schemas.openxmlformats.org/markup-compatibility/2006">
              <mc:Choice xmlns:v="urn:schemas-microsoft-com:vml" Requires="v">
                <p:oleObj name="ChemSketch" r:id="rId10" imgW="328680" imgH="128520" progId="ACD.ChemSketch.20">
                  <p:embed/>
                </p:oleObj>
              </mc:Choice>
              <mc:Fallback>
                <p:oleObj name="ChemSketch" r:id="rId10" imgW="328680" imgH="128520" progId="ACD.ChemSketch.20">
                  <p:embed/>
                  <p:pic>
                    <p:nvPicPr>
                      <p:cNvPr id="0" name=""/>
                      <p:cNvPicPr/>
                      <p:nvPr/>
                    </p:nvPicPr>
                    <p:blipFill>
                      <a:blip r:embed="rId11"/>
                      <a:stretch>
                        <a:fillRect/>
                      </a:stretch>
                    </p:blipFill>
                    <p:spPr>
                      <a:xfrm>
                        <a:off x="2226661" y="5118894"/>
                        <a:ext cx="793303" cy="310421"/>
                      </a:xfrm>
                      <a:prstGeom prst="rect">
                        <a:avLst/>
                      </a:prstGeom>
                    </p:spPr>
                  </p:pic>
                </p:oleObj>
              </mc:Fallback>
            </mc:AlternateContent>
          </a:graphicData>
        </a:graphic>
      </p:graphicFrame>
      <p:graphicFrame>
        <p:nvGraphicFramePr>
          <p:cNvPr id="12" name="Objekt 11">
            <a:extLst>
              <a:ext uri="{FF2B5EF4-FFF2-40B4-BE49-F238E27FC236}">
                <a16:creationId xmlns:a16="http://schemas.microsoft.com/office/drawing/2014/main" id="{32A46585-136A-4116-A289-9641FF6C2CD8}"/>
              </a:ext>
            </a:extLst>
          </p:cNvPr>
          <p:cNvGraphicFramePr>
            <a:graphicFrameLocks noChangeAspect="1"/>
          </p:cNvGraphicFramePr>
          <p:nvPr>
            <p:extLst>
              <p:ext uri="{D42A27DB-BD31-4B8C-83A1-F6EECF244321}">
                <p14:modId xmlns:p14="http://schemas.microsoft.com/office/powerpoint/2010/main" val="2027495026"/>
              </p:ext>
            </p:extLst>
          </p:nvPr>
        </p:nvGraphicFramePr>
        <p:xfrm>
          <a:off x="4097707" y="1136563"/>
          <a:ext cx="1347980" cy="952882"/>
        </p:xfrm>
        <a:graphic>
          <a:graphicData uri="http://schemas.openxmlformats.org/presentationml/2006/ole">
            <mc:AlternateContent xmlns:mc="http://schemas.openxmlformats.org/markup-compatibility/2006">
              <mc:Choice xmlns:v="urn:schemas-microsoft-com:vml" Requires="v">
                <p:oleObj name="ChemSketch" r:id="rId12" imgW="735840" imgH="520560" progId="ACD.ChemSketch.20">
                  <p:embed/>
                </p:oleObj>
              </mc:Choice>
              <mc:Fallback>
                <p:oleObj name="ChemSketch" r:id="rId12" imgW="735840" imgH="520560" progId="ACD.ChemSketch.20">
                  <p:embed/>
                  <p:pic>
                    <p:nvPicPr>
                      <p:cNvPr id="0" name=""/>
                      <p:cNvPicPr/>
                      <p:nvPr/>
                    </p:nvPicPr>
                    <p:blipFill>
                      <a:blip r:embed="rId13"/>
                      <a:stretch>
                        <a:fillRect/>
                      </a:stretch>
                    </p:blipFill>
                    <p:spPr>
                      <a:xfrm>
                        <a:off x="4097707" y="1136563"/>
                        <a:ext cx="1347980" cy="952882"/>
                      </a:xfrm>
                      <a:prstGeom prst="rect">
                        <a:avLst/>
                      </a:prstGeom>
                    </p:spPr>
                  </p:pic>
                </p:oleObj>
              </mc:Fallback>
            </mc:AlternateContent>
          </a:graphicData>
        </a:graphic>
      </p:graphicFrame>
      <p:graphicFrame>
        <p:nvGraphicFramePr>
          <p:cNvPr id="13" name="Objekt 12">
            <a:extLst>
              <a:ext uri="{FF2B5EF4-FFF2-40B4-BE49-F238E27FC236}">
                <a16:creationId xmlns:a16="http://schemas.microsoft.com/office/drawing/2014/main" id="{23A7F208-64B1-45F6-A0CC-0A47679D9F85}"/>
              </a:ext>
            </a:extLst>
          </p:cNvPr>
          <p:cNvGraphicFramePr>
            <a:graphicFrameLocks noChangeAspect="1"/>
          </p:cNvGraphicFramePr>
          <p:nvPr>
            <p:extLst>
              <p:ext uri="{D42A27DB-BD31-4B8C-83A1-F6EECF244321}">
                <p14:modId xmlns:p14="http://schemas.microsoft.com/office/powerpoint/2010/main" val="50665370"/>
              </p:ext>
            </p:extLst>
          </p:nvPr>
        </p:nvGraphicFramePr>
        <p:xfrm>
          <a:off x="4012636" y="2991967"/>
          <a:ext cx="1347979" cy="886063"/>
        </p:xfrm>
        <a:graphic>
          <a:graphicData uri="http://schemas.openxmlformats.org/presentationml/2006/ole">
            <mc:AlternateContent xmlns:mc="http://schemas.openxmlformats.org/markup-compatibility/2006">
              <mc:Choice xmlns:v="urn:schemas-microsoft-com:vml" Requires="v">
                <p:oleObj name="ChemSketch" r:id="rId14" imgW="735840" imgH="484920" progId="ACD.ChemSketch.20">
                  <p:embed/>
                </p:oleObj>
              </mc:Choice>
              <mc:Fallback>
                <p:oleObj name="ChemSketch" r:id="rId14" imgW="735840" imgH="484920" progId="ACD.ChemSketch.20">
                  <p:embed/>
                  <p:pic>
                    <p:nvPicPr>
                      <p:cNvPr id="0" name=""/>
                      <p:cNvPicPr/>
                      <p:nvPr/>
                    </p:nvPicPr>
                    <p:blipFill>
                      <a:blip r:embed="rId15"/>
                      <a:stretch>
                        <a:fillRect/>
                      </a:stretch>
                    </p:blipFill>
                    <p:spPr>
                      <a:xfrm>
                        <a:off x="4012636" y="2991967"/>
                        <a:ext cx="1347979" cy="886063"/>
                      </a:xfrm>
                      <a:prstGeom prst="rect">
                        <a:avLst/>
                      </a:prstGeom>
                    </p:spPr>
                  </p:pic>
                </p:oleObj>
              </mc:Fallback>
            </mc:AlternateContent>
          </a:graphicData>
        </a:graphic>
      </p:graphicFrame>
      <p:graphicFrame>
        <p:nvGraphicFramePr>
          <p:cNvPr id="15" name="Objekt 14">
            <a:extLst>
              <a:ext uri="{FF2B5EF4-FFF2-40B4-BE49-F238E27FC236}">
                <a16:creationId xmlns:a16="http://schemas.microsoft.com/office/drawing/2014/main" id="{6F23DBD0-16A9-4F63-9AC3-5D6BDCE7F656}"/>
              </a:ext>
            </a:extLst>
          </p:cNvPr>
          <p:cNvGraphicFramePr>
            <a:graphicFrameLocks noChangeAspect="1"/>
          </p:cNvGraphicFramePr>
          <p:nvPr>
            <p:extLst>
              <p:ext uri="{D42A27DB-BD31-4B8C-83A1-F6EECF244321}">
                <p14:modId xmlns:p14="http://schemas.microsoft.com/office/powerpoint/2010/main" val="3918465937"/>
              </p:ext>
            </p:extLst>
          </p:nvPr>
        </p:nvGraphicFramePr>
        <p:xfrm>
          <a:off x="4097707" y="4853292"/>
          <a:ext cx="1347980" cy="915116"/>
        </p:xfrm>
        <a:graphic>
          <a:graphicData uri="http://schemas.openxmlformats.org/presentationml/2006/ole">
            <mc:AlternateContent xmlns:mc="http://schemas.openxmlformats.org/markup-compatibility/2006">
              <mc:Choice xmlns:v="urn:schemas-microsoft-com:vml" Requires="v">
                <p:oleObj name="ChemSketch" r:id="rId16" imgW="735840" imgH="499320" progId="ACD.ChemSketch.20">
                  <p:embed/>
                </p:oleObj>
              </mc:Choice>
              <mc:Fallback>
                <p:oleObj name="ChemSketch" r:id="rId16" imgW="735840" imgH="499320" progId="ACD.ChemSketch.20">
                  <p:embed/>
                  <p:pic>
                    <p:nvPicPr>
                      <p:cNvPr id="0" name=""/>
                      <p:cNvPicPr/>
                      <p:nvPr/>
                    </p:nvPicPr>
                    <p:blipFill>
                      <a:blip r:embed="rId17"/>
                      <a:stretch>
                        <a:fillRect/>
                      </a:stretch>
                    </p:blipFill>
                    <p:spPr>
                      <a:xfrm>
                        <a:off x="4097707" y="4853292"/>
                        <a:ext cx="1347980" cy="915116"/>
                      </a:xfrm>
                      <a:prstGeom prst="rect">
                        <a:avLst/>
                      </a:prstGeom>
                    </p:spPr>
                  </p:pic>
                </p:oleObj>
              </mc:Fallback>
            </mc:AlternateContent>
          </a:graphicData>
        </a:graphic>
      </p:graphicFrame>
      <p:cxnSp>
        <p:nvCxnSpPr>
          <p:cNvPr id="17" name="Gerader Verbinder 16">
            <a:extLst>
              <a:ext uri="{FF2B5EF4-FFF2-40B4-BE49-F238E27FC236}">
                <a16:creationId xmlns:a16="http://schemas.microsoft.com/office/drawing/2014/main" id="{5E3B47FE-9336-49CA-95EA-09BD0B366C95}"/>
              </a:ext>
            </a:extLst>
          </p:cNvPr>
          <p:cNvCxnSpPr/>
          <p:nvPr/>
        </p:nvCxnSpPr>
        <p:spPr>
          <a:xfrm>
            <a:off x="5832251" y="559518"/>
            <a:ext cx="0" cy="5602014"/>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E565E2BC-CA9D-4688-9616-88DCD9A26D16}"/>
              </a:ext>
            </a:extLst>
          </p:cNvPr>
          <p:cNvSpPr txBox="1"/>
          <p:nvPr/>
        </p:nvSpPr>
        <p:spPr>
          <a:xfrm>
            <a:off x="4012636" y="2245965"/>
            <a:ext cx="1819615" cy="338554"/>
          </a:xfrm>
          <a:prstGeom prst="rect">
            <a:avLst/>
          </a:prstGeom>
          <a:noFill/>
        </p:spPr>
        <p:txBody>
          <a:bodyPr wrap="square" rtlCol="0">
            <a:spAutoFit/>
          </a:bodyPr>
          <a:lstStyle/>
          <a:p>
            <a:r>
              <a:rPr lang="de-DE" sz="1600" dirty="0"/>
              <a:t>1,2-Dichlorethan</a:t>
            </a:r>
          </a:p>
        </p:txBody>
      </p:sp>
      <p:sp>
        <p:nvSpPr>
          <p:cNvPr id="19" name="Textfeld 18">
            <a:extLst>
              <a:ext uri="{FF2B5EF4-FFF2-40B4-BE49-F238E27FC236}">
                <a16:creationId xmlns:a16="http://schemas.microsoft.com/office/drawing/2014/main" id="{314239E2-6847-42DB-A76B-F8B1A402E454}"/>
              </a:ext>
            </a:extLst>
          </p:cNvPr>
          <p:cNvSpPr txBox="1"/>
          <p:nvPr/>
        </p:nvSpPr>
        <p:spPr>
          <a:xfrm>
            <a:off x="4328285" y="4019664"/>
            <a:ext cx="1031002" cy="338554"/>
          </a:xfrm>
          <a:prstGeom prst="rect">
            <a:avLst/>
          </a:prstGeom>
          <a:noFill/>
        </p:spPr>
        <p:txBody>
          <a:bodyPr wrap="square" rtlCol="0">
            <a:spAutoFit/>
          </a:bodyPr>
          <a:lstStyle/>
          <a:p>
            <a:r>
              <a:rPr lang="de-DE" sz="1600" dirty="0"/>
              <a:t>Ethanol</a:t>
            </a:r>
          </a:p>
        </p:txBody>
      </p:sp>
      <p:sp>
        <p:nvSpPr>
          <p:cNvPr id="20" name="Textfeld 19">
            <a:extLst>
              <a:ext uri="{FF2B5EF4-FFF2-40B4-BE49-F238E27FC236}">
                <a16:creationId xmlns:a16="http://schemas.microsoft.com/office/drawing/2014/main" id="{97F602C7-0339-46E2-A485-5FE70E2EB5C0}"/>
              </a:ext>
            </a:extLst>
          </p:cNvPr>
          <p:cNvSpPr txBox="1"/>
          <p:nvPr/>
        </p:nvSpPr>
        <p:spPr>
          <a:xfrm>
            <a:off x="4298083" y="5966518"/>
            <a:ext cx="1272400" cy="338554"/>
          </a:xfrm>
          <a:prstGeom prst="rect">
            <a:avLst/>
          </a:prstGeom>
          <a:noFill/>
        </p:spPr>
        <p:txBody>
          <a:bodyPr wrap="square" rtlCol="0">
            <a:spAutoFit/>
          </a:bodyPr>
          <a:lstStyle/>
          <a:p>
            <a:r>
              <a:rPr lang="de-DE" sz="1600" dirty="0"/>
              <a:t>Chlorethan</a:t>
            </a:r>
          </a:p>
        </p:txBody>
      </p:sp>
      <p:cxnSp>
        <p:nvCxnSpPr>
          <p:cNvPr id="22" name="Gerade Verbindung mit Pfeil 21">
            <a:extLst>
              <a:ext uri="{FF2B5EF4-FFF2-40B4-BE49-F238E27FC236}">
                <a16:creationId xmlns:a16="http://schemas.microsoft.com/office/drawing/2014/main" id="{126C8317-452C-4F09-A400-52673ED552A6}"/>
              </a:ext>
            </a:extLst>
          </p:cNvPr>
          <p:cNvCxnSpPr/>
          <p:nvPr/>
        </p:nvCxnSpPr>
        <p:spPr>
          <a:xfrm>
            <a:off x="3321269" y="1692166"/>
            <a:ext cx="5255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Gerade Verbindung mit Pfeil 22">
            <a:extLst>
              <a:ext uri="{FF2B5EF4-FFF2-40B4-BE49-F238E27FC236}">
                <a16:creationId xmlns:a16="http://schemas.microsoft.com/office/drawing/2014/main" id="{94E8E180-D442-4509-85FC-388091B16ABC}"/>
              </a:ext>
            </a:extLst>
          </p:cNvPr>
          <p:cNvCxnSpPr/>
          <p:nvPr/>
        </p:nvCxnSpPr>
        <p:spPr>
          <a:xfrm>
            <a:off x="3158359" y="3429000"/>
            <a:ext cx="5255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Gerade Verbindung mit Pfeil 23">
            <a:extLst>
              <a:ext uri="{FF2B5EF4-FFF2-40B4-BE49-F238E27FC236}">
                <a16:creationId xmlns:a16="http://schemas.microsoft.com/office/drawing/2014/main" id="{99DA9FB6-3C2D-463C-8EAF-8D0C8000A311}"/>
              </a:ext>
            </a:extLst>
          </p:cNvPr>
          <p:cNvCxnSpPr/>
          <p:nvPr/>
        </p:nvCxnSpPr>
        <p:spPr>
          <a:xfrm>
            <a:off x="3231931" y="5291959"/>
            <a:ext cx="5255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feld 24">
            <a:extLst>
              <a:ext uri="{FF2B5EF4-FFF2-40B4-BE49-F238E27FC236}">
                <a16:creationId xmlns:a16="http://schemas.microsoft.com/office/drawing/2014/main" id="{DDD8366E-2DAB-4FF8-BDBA-FDDD6457AF76}"/>
              </a:ext>
            </a:extLst>
          </p:cNvPr>
          <p:cNvSpPr txBox="1"/>
          <p:nvPr/>
        </p:nvSpPr>
        <p:spPr>
          <a:xfrm>
            <a:off x="1744717" y="1524313"/>
            <a:ext cx="316520" cy="369332"/>
          </a:xfrm>
          <a:prstGeom prst="rect">
            <a:avLst/>
          </a:prstGeom>
          <a:noFill/>
        </p:spPr>
        <p:txBody>
          <a:bodyPr wrap="square" rtlCol="0">
            <a:spAutoFit/>
          </a:bodyPr>
          <a:lstStyle/>
          <a:p>
            <a:r>
              <a:rPr lang="de-DE" dirty="0"/>
              <a:t>+</a:t>
            </a:r>
          </a:p>
        </p:txBody>
      </p:sp>
      <p:sp>
        <p:nvSpPr>
          <p:cNvPr id="26" name="Textfeld 25">
            <a:extLst>
              <a:ext uri="{FF2B5EF4-FFF2-40B4-BE49-F238E27FC236}">
                <a16:creationId xmlns:a16="http://schemas.microsoft.com/office/drawing/2014/main" id="{78DB1772-76BC-4CCA-877D-F96C7F835654}"/>
              </a:ext>
            </a:extLst>
          </p:cNvPr>
          <p:cNvSpPr txBox="1"/>
          <p:nvPr/>
        </p:nvSpPr>
        <p:spPr>
          <a:xfrm>
            <a:off x="1728795" y="3296675"/>
            <a:ext cx="316520" cy="369332"/>
          </a:xfrm>
          <a:prstGeom prst="rect">
            <a:avLst/>
          </a:prstGeom>
          <a:noFill/>
        </p:spPr>
        <p:txBody>
          <a:bodyPr wrap="square" rtlCol="0">
            <a:spAutoFit/>
          </a:bodyPr>
          <a:lstStyle/>
          <a:p>
            <a:r>
              <a:rPr lang="de-DE" dirty="0"/>
              <a:t>+</a:t>
            </a:r>
          </a:p>
        </p:txBody>
      </p:sp>
      <p:sp>
        <p:nvSpPr>
          <p:cNvPr id="27" name="Textfeld 26">
            <a:extLst>
              <a:ext uri="{FF2B5EF4-FFF2-40B4-BE49-F238E27FC236}">
                <a16:creationId xmlns:a16="http://schemas.microsoft.com/office/drawing/2014/main" id="{FE98D260-6367-4B43-A31D-4725618EE874}"/>
              </a:ext>
            </a:extLst>
          </p:cNvPr>
          <p:cNvSpPr txBox="1"/>
          <p:nvPr/>
        </p:nvSpPr>
        <p:spPr>
          <a:xfrm>
            <a:off x="1709345" y="5107293"/>
            <a:ext cx="316520" cy="369332"/>
          </a:xfrm>
          <a:prstGeom prst="rect">
            <a:avLst/>
          </a:prstGeom>
          <a:noFill/>
        </p:spPr>
        <p:txBody>
          <a:bodyPr wrap="square" rtlCol="0">
            <a:spAutoFit/>
          </a:bodyPr>
          <a:lstStyle/>
          <a:p>
            <a:r>
              <a:rPr lang="de-DE" dirty="0"/>
              <a:t>+</a:t>
            </a:r>
          </a:p>
        </p:txBody>
      </p:sp>
      <p:graphicFrame>
        <p:nvGraphicFramePr>
          <p:cNvPr id="34" name="Objekt 33">
            <a:extLst>
              <a:ext uri="{FF2B5EF4-FFF2-40B4-BE49-F238E27FC236}">
                <a16:creationId xmlns:a16="http://schemas.microsoft.com/office/drawing/2014/main" id="{8465663E-6346-495E-8EEA-AA9B9A7CB895}"/>
              </a:ext>
            </a:extLst>
          </p:cNvPr>
          <p:cNvGraphicFramePr>
            <a:graphicFrameLocks noChangeAspect="1"/>
          </p:cNvGraphicFramePr>
          <p:nvPr>
            <p:extLst>
              <p:ext uri="{D42A27DB-BD31-4B8C-83A1-F6EECF244321}">
                <p14:modId xmlns:p14="http://schemas.microsoft.com/office/powerpoint/2010/main" val="4087648617"/>
              </p:ext>
            </p:extLst>
          </p:nvPr>
        </p:nvGraphicFramePr>
        <p:xfrm>
          <a:off x="8318422" y="951897"/>
          <a:ext cx="759181" cy="369332"/>
        </p:xfrm>
        <a:graphic>
          <a:graphicData uri="http://schemas.openxmlformats.org/presentationml/2006/ole">
            <mc:AlternateContent xmlns:mc="http://schemas.openxmlformats.org/markup-compatibility/2006">
              <mc:Choice xmlns:v="urn:schemas-microsoft-com:vml" Requires="v">
                <p:oleObj name="ChemSketch" r:id="rId18" imgW="293040" imgH="142560" progId="ACD.ChemSketch.20">
                  <p:embed/>
                </p:oleObj>
              </mc:Choice>
              <mc:Fallback>
                <p:oleObj name="ChemSketch" r:id="rId18" imgW="293040" imgH="142560" progId="ACD.ChemSketch.20">
                  <p:embed/>
                  <p:pic>
                    <p:nvPicPr>
                      <p:cNvPr id="9" name="Objekt 8">
                        <a:extLst>
                          <a:ext uri="{FF2B5EF4-FFF2-40B4-BE49-F238E27FC236}">
                            <a16:creationId xmlns:a16="http://schemas.microsoft.com/office/drawing/2014/main" id="{97D760B6-70BB-4C1D-A5A4-2D81EA4BEE64}"/>
                          </a:ext>
                        </a:extLst>
                      </p:cNvPr>
                      <p:cNvPicPr/>
                      <p:nvPr/>
                    </p:nvPicPr>
                    <p:blipFill>
                      <a:blip r:embed="rId7"/>
                      <a:stretch>
                        <a:fillRect/>
                      </a:stretch>
                    </p:blipFill>
                    <p:spPr>
                      <a:xfrm>
                        <a:off x="8318422" y="951897"/>
                        <a:ext cx="759181" cy="369332"/>
                      </a:xfrm>
                      <a:prstGeom prst="rect">
                        <a:avLst/>
                      </a:prstGeom>
                    </p:spPr>
                  </p:pic>
                </p:oleObj>
              </mc:Fallback>
            </mc:AlternateContent>
          </a:graphicData>
        </a:graphic>
      </p:graphicFrame>
      <p:graphicFrame>
        <p:nvGraphicFramePr>
          <p:cNvPr id="35" name="Objekt 34">
            <a:extLst>
              <a:ext uri="{FF2B5EF4-FFF2-40B4-BE49-F238E27FC236}">
                <a16:creationId xmlns:a16="http://schemas.microsoft.com/office/drawing/2014/main" id="{6A08F942-8F56-41BD-82F1-408CDD9E6BDD}"/>
              </a:ext>
            </a:extLst>
          </p:cNvPr>
          <p:cNvGraphicFramePr>
            <a:graphicFrameLocks noChangeAspect="1"/>
          </p:cNvGraphicFramePr>
          <p:nvPr>
            <p:extLst>
              <p:ext uri="{D42A27DB-BD31-4B8C-83A1-F6EECF244321}">
                <p14:modId xmlns:p14="http://schemas.microsoft.com/office/powerpoint/2010/main" val="2519755039"/>
              </p:ext>
            </p:extLst>
          </p:nvPr>
        </p:nvGraphicFramePr>
        <p:xfrm>
          <a:off x="8369242" y="2837482"/>
          <a:ext cx="651149" cy="532758"/>
        </p:xfrm>
        <a:graphic>
          <a:graphicData uri="http://schemas.openxmlformats.org/presentationml/2006/ole">
            <mc:AlternateContent xmlns:mc="http://schemas.openxmlformats.org/markup-compatibility/2006">
              <mc:Choice xmlns:v="urn:schemas-microsoft-com:vml" Requires="v">
                <p:oleObj name="ChemSketch" r:id="rId19" imgW="314280" imgH="256680" progId="ACD.ChemSketch.20">
                  <p:embed/>
                </p:oleObj>
              </mc:Choice>
              <mc:Fallback>
                <p:oleObj name="ChemSketch" r:id="rId19" imgW="314280" imgH="256680" progId="ACD.ChemSketch.20">
                  <p:embed/>
                  <p:pic>
                    <p:nvPicPr>
                      <p:cNvPr id="10" name="Objekt 9">
                        <a:extLst>
                          <a:ext uri="{FF2B5EF4-FFF2-40B4-BE49-F238E27FC236}">
                            <a16:creationId xmlns:a16="http://schemas.microsoft.com/office/drawing/2014/main" id="{2AF549E3-1964-43FD-808D-4E963976418C}"/>
                          </a:ext>
                        </a:extLst>
                      </p:cNvPr>
                      <p:cNvPicPr/>
                      <p:nvPr/>
                    </p:nvPicPr>
                    <p:blipFill>
                      <a:blip r:embed="rId9"/>
                      <a:stretch>
                        <a:fillRect/>
                      </a:stretch>
                    </p:blipFill>
                    <p:spPr>
                      <a:xfrm>
                        <a:off x="8369242" y="2837482"/>
                        <a:ext cx="651149" cy="532758"/>
                      </a:xfrm>
                      <a:prstGeom prst="rect">
                        <a:avLst/>
                      </a:prstGeom>
                    </p:spPr>
                  </p:pic>
                </p:oleObj>
              </mc:Fallback>
            </mc:AlternateContent>
          </a:graphicData>
        </a:graphic>
      </p:graphicFrame>
      <p:graphicFrame>
        <p:nvGraphicFramePr>
          <p:cNvPr id="36" name="Objekt 35">
            <a:extLst>
              <a:ext uri="{FF2B5EF4-FFF2-40B4-BE49-F238E27FC236}">
                <a16:creationId xmlns:a16="http://schemas.microsoft.com/office/drawing/2014/main" id="{3C6B5A50-D0A5-41F9-80B5-AC85995F4686}"/>
              </a:ext>
            </a:extLst>
          </p:cNvPr>
          <p:cNvGraphicFramePr>
            <a:graphicFrameLocks noChangeAspect="1"/>
          </p:cNvGraphicFramePr>
          <p:nvPr>
            <p:extLst>
              <p:ext uri="{D42A27DB-BD31-4B8C-83A1-F6EECF244321}">
                <p14:modId xmlns:p14="http://schemas.microsoft.com/office/powerpoint/2010/main" val="2532450388"/>
              </p:ext>
            </p:extLst>
          </p:nvPr>
        </p:nvGraphicFramePr>
        <p:xfrm>
          <a:off x="8284300" y="5529151"/>
          <a:ext cx="793303" cy="310421"/>
        </p:xfrm>
        <a:graphic>
          <a:graphicData uri="http://schemas.openxmlformats.org/presentationml/2006/ole">
            <mc:AlternateContent xmlns:mc="http://schemas.openxmlformats.org/markup-compatibility/2006">
              <mc:Choice xmlns:v="urn:schemas-microsoft-com:vml" Requires="v">
                <p:oleObj name="ChemSketch" r:id="rId20" imgW="328680" imgH="128520" progId="ACD.ChemSketch.20">
                  <p:embed/>
                </p:oleObj>
              </mc:Choice>
              <mc:Fallback>
                <p:oleObj name="ChemSketch" r:id="rId20" imgW="328680" imgH="128520" progId="ACD.ChemSketch.20">
                  <p:embed/>
                  <p:pic>
                    <p:nvPicPr>
                      <p:cNvPr id="11" name="Objekt 10">
                        <a:extLst>
                          <a:ext uri="{FF2B5EF4-FFF2-40B4-BE49-F238E27FC236}">
                            <a16:creationId xmlns:a16="http://schemas.microsoft.com/office/drawing/2014/main" id="{ABBC1E3D-CA76-4986-8317-75F6C98B65E0}"/>
                          </a:ext>
                        </a:extLst>
                      </p:cNvPr>
                      <p:cNvPicPr/>
                      <p:nvPr/>
                    </p:nvPicPr>
                    <p:blipFill>
                      <a:blip r:embed="rId11"/>
                      <a:stretch>
                        <a:fillRect/>
                      </a:stretch>
                    </p:blipFill>
                    <p:spPr>
                      <a:xfrm>
                        <a:off x="8284300" y="5529151"/>
                        <a:ext cx="793303" cy="310421"/>
                      </a:xfrm>
                      <a:prstGeom prst="rect">
                        <a:avLst/>
                      </a:prstGeom>
                    </p:spPr>
                  </p:pic>
                </p:oleObj>
              </mc:Fallback>
            </mc:AlternateContent>
          </a:graphicData>
        </a:graphic>
      </p:graphicFrame>
      <p:graphicFrame>
        <p:nvGraphicFramePr>
          <p:cNvPr id="37" name="Objekt 36">
            <a:extLst>
              <a:ext uri="{FF2B5EF4-FFF2-40B4-BE49-F238E27FC236}">
                <a16:creationId xmlns:a16="http://schemas.microsoft.com/office/drawing/2014/main" id="{AC5A38A2-27A1-4381-BBD3-8CB41AA1C883}"/>
              </a:ext>
            </a:extLst>
          </p:cNvPr>
          <p:cNvGraphicFramePr>
            <a:graphicFrameLocks noChangeAspect="1"/>
          </p:cNvGraphicFramePr>
          <p:nvPr>
            <p:extLst>
              <p:ext uri="{D42A27DB-BD31-4B8C-83A1-F6EECF244321}">
                <p14:modId xmlns:p14="http://schemas.microsoft.com/office/powerpoint/2010/main" val="2550062384"/>
              </p:ext>
            </p:extLst>
          </p:nvPr>
        </p:nvGraphicFramePr>
        <p:xfrm>
          <a:off x="5999624" y="1004516"/>
          <a:ext cx="1777751" cy="305269"/>
        </p:xfrm>
        <a:graphic>
          <a:graphicData uri="http://schemas.openxmlformats.org/presentationml/2006/ole">
            <mc:AlternateContent xmlns:mc="http://schemas.openxmlformats.org/markup-compatibility/2006">
              <mc:Choice xmlns:v="urn:schemas-microsoft-com:vml" Requires="v">
                <p:oleObj name="ChemSketch" r:id="rId21" imgW="785880" imgH="135360" progId="ACD.ChemSketch.20">
                  <p:embed/>
                </p:oleObj>
              </mc:Choice>
              <mc:Fallback>
                <p:oleObj name="ChemSketch" r:id="rId21" imgW="785880" imgH="135360" progId="ACD.ChemSketch.20">
                  <p:embed/>
                  <p:pic>
                    <p:nvPicPr>
                      <p:cNvPr id="0" name=""/>
                      <p:cNvPicPr/>
                      <p:nvPr/>
                    </p:nvPicPr>
                    <p:blipFill>
                      <a:blip r:embed="rId22"/>
                      <a:stretch>
                        <a:fillRect/>
                      </a:stretch>
                    </p:blipFill>
                    <p:spPr>
                      <a:xfrm>
                        <a:off x="5999624" y="1004516"/>
                        <a:ext cx="1777751" cy="305269"/>
                      </a:xfrm>
                      <a:prstGeom prst="rect">
                        <a:avLst/>
                      </a:prstGeom>
                    </p:spPr>
                  </p:pic>
                </p:oleObj>
              </mc:Fallback>
            </mc:AlternateContent>
          </a:graphicData>
        </a:graphic>
      </p:graphicFrame>
      <p:graphicFrame>
        <p:nvGraphicFramePr>
          <p:cNvPr id="38" name="Objekt 37">
            <a:extLst>
              <a:ext uri="{FF2B5EF4-FFF2-40B4-BE49-F238E27FC236}">
                <a16:creationId xmlns:a16="http://schemas.microsoft.com/office/drawing/2014/main" id="{6185AD44-CE6C-4BC5-90A4-A2F39E347261}"/>
              </a:ext>
            </a:extLst>
          </p:cNvPr>
          <p:cNvGraphicFramePr>
            <a:graphicFrameLocks noChangeAspect="1"/>
          </p:cNvGraphicFramePr>
          <p:nvPr>
            <p:extLst>
              <p:ext uri="{D42A27DB-BD31-4B8C-83A1-F6EECF244321}">
                <p14:modId xmlns:p14="http://schemas.microsoft.com/office/powerpoint/2010/main" val="2123152101"/>
              </p:ext>
            </p:extLst>
          </p:nvPr>
        </p:nvGraphicFramePr>
        <p:xfrm>
          <a:off x="5999624" y="2995408"/>
          <a:ext cx="1777751" cy="305269"/>
        </p:xfrm>
        <a:graphic>
          <a:graphicData uri="http://schemas.openxmlformats.org/presentationml/2006/ole">
            <mc:AlternateContent xmlns:mc="http://schemas.openxmlformats.org/markup-compatibility/2006">
              <mc:Choice xmlns:v="urn:schemas-microsoft-com:vml" Requires="v">
                <p:oleObj name="ChemSketch" r:id="rId23" imgW="785880" imgH="135360" progId="ACD.ChemSketch.20">
                  <p:embed/>
                </p:oleObj>
              </mc:Choice>
              <mc:Fallback>
                <p:oleObj name="ChemSketch" r:id="rId23" imgW="785880" imgH="135360" progId="ACD.ChemSketch.20">
                  <p:embed/>
                  <p:pic>
                    <p:nvPicPr>
                      <p:cNvPr id="37" name="Objekt 36">
                        <a:extLst>
                          <a:ext uri="{FF2B5EF4-FFF2-40B4-BE49-F238E27FC236}">
                            <a16:creationId xmlns:a16="http://schemas.microsoft.com/office/drawing/2014/main" id="{AC5A38A2-27A1-4381-BBD3-8CB41AA1C883}"/>
                          </a:ext>
                        </a:extLst>
                      </p:cNvPr>
                      <p:cNvPicPr/>
                      <p:nvPr/>
                    </p:nvPicPr>
                    <p:blipFill>
                      <a:blip r:embed="rId22"/>
                      <a:stretch>
                        <a:fillRect/>
                      </a:stretch>
                    </p:blipFill>
                    <p:spPr>
                      <a:xfrm>
                        <a:off x="5999624" y="2995408"/>
                        <a:ext cx="1777751" cy="305269"/>
                      </a:xfrm>
                      <a:prstGeom prst="rect">
                        <a:avLst/>
                      </a:prstGeom>
                    </p:spPr>
                  </p:pic>
                </p:oleObj>
              </mc:Fallback>
            </mc:AlternateContent>
          </a:graphicData>
        </a:graphic>
      </p:graphicFrame>
      <p:graphicFrame>
        <p:nvGraphicFramePr>
          <p:cNvPr id="39" name="Objekt 38">
            <a:extLst>
              <a:ext uri="{FF2B5EF4-FFF2-40B4-BE49-F238E27FC236}">
                <a16:creationId xmlns:a16="http://schemas.microsoft.com/office/drawing/2014/main" id="{03B3CA90-0AB9-4EFF-8691-8628DF225029}"/>
              </a:ext>
            </a:extLst>
          </p:cNvPr>
          <p:cNvGraphicFramePr>
            <a:graphicFrameLocks noChangeAspect="1"/>
          </p:cNvGraphicFramePr>
          <p:nvPr>
            <p:extLst>
              <p:ext uri="{D42A27DB-BD31-4B8C-83A1-F6EECF244321}">
                <p14:modId xmlns:p14="http://schemas.microsoft.com/office/powerpoint/2010/main" val="1584258196"/>
              </p:ext>
            </p:extLst>
          </p:nvPr>
        </p:nvGraphicFramePr>
        <p:xfrm>
          <a:off x="6023691" y="5587827"/>
          <a:ext cx="1777751" cy="305269"/>
        </p:xfrm>
        <a:graphic>
          <a:graphicData uri="http://schemas.openxmlformats.org/presentationml/2006/ole">
            <mc:AlternateContent xmlns:mc="http://schemas.openxmlformats.org/markup-compatibility/2006">
              <mc:Choice xmlns:v="urn:schemas-microsoft-com:vml" Requires="v">
                <p:oleObj name="ChemSketch" r:id="rId24" imgW="785880" imgH="135360" progId="ACD.ChemSketch.20">
                  <p:embed/>
                </p:oleObj>
              </mc:Choice>
              <mc:Fallback>
                <p:oleObj name="ChemSketch" r:id="rId24" imgW="785880" imgH="135360" progId="ACD.ChemSketch.20">
                  <p:embed/>
                  <p:pic>
                    <p:nvPicPr>
                      <p:cNvPr id="37" name="Objekt 36">
                        <a:extLst>
                          <a:ext uri="{FF2B5EF4-FFF2-40B4-BE49-F238E27FC236}">
                            <a16:creationId xmlns:a16="http://schemas.microsoft.com/office/drawing/2014/main" id="{AC5A38A2-27A1-4381-BBD3-8CB41AA1C883}"/>
                          </a:ext>
                        </a:extLst>
                      </p:cNvPr>
                      <p:cNvPicPr/>
                      <p:nvPr/>
                    </p:nvPicPr>
                    <p:blipFill>
                      <a:blip r:embed="rId22"/>
                      <a:stretch>
                        <a:fillRect/>
                      </a:stretch>
                    </p:blipFill>
                    <p:spPr>
                      <a:xfrm>
                        <a:off x="6023691" y="5587827"/>
                        <a:ext cx="1777751" cy="305269"/>
                      </a:xfrm>
                      <a:prstGeom prst="rect">
                        <a:avLst/>
                      </a:prstGeom>
                    </p:spPr>
                  </p:pic>
                </p:oleObj>
              </mc:Fallback>
            </mc:AlternateContent>
          </a:graphicData>
        </a:graphic>
      </p:graphicFrame>
      <p:graphicFrame>
        <p:nvGraphicFramePr>
          <p:cNvPr id="40" name="Objekt 39">
            <a:extLst>
              <a:ext uri="{FF2B5EF4-FFF2-40B4-BE49-F238E27FC236}">
                <a16:creationId xmlns:a16="http://schemas.microsoft.com/office/drawing/2014/main" id="{A77FA58D-AFF0-432F-BF1F-EE3C7B2D04A5}"/>
              </a:ext>
            </a:extLst>
          </p:cNvPr>
          <p:cNvGraphicFramePr>
            <a:graphicFrameLocks noChangeAspect="1"/>
          </p:cNvGraphicFramePr>
          <p:nvPr>
            <p:extLst>
              <p:ext uri="{D42A27DB-BD31-4B8C-83A1-F6EECF244321}">
                <p14:modId xmlns:p14="http://schemas.microsoft.com/office/powerpoint/2010/main" val="2963596020"/>
              </p:ext>
            </p:extLst>
          </p:nvPr>
        </p:nvGraphicFramePr>
        <p:xfrm>
          <a:off x="10078922" y="739393"/>
          <a:ext cx="1163685" cy="809520"/>
        </p:xfrm>
        <a:graphic>
          <a:graphicData uri="http://schemas.openxmlformats.org/presentationml/2006/ole">
            <mc:AlternateContent xmlns:mc="http://schemas.openxmlformats.org/markup-compatibility/2006">
              <mc:Choice xmlns:v="urn:schemas-microsoft-com:vml" Requires="v">
                <p:oleObj name="ChemSketch" r:id="rId25" imgW="657360" imgH="456480" progId="ACD.ChemSketch.20">
                  <p:embed/>
                </p:oleObj>
              </mc:Choice>
              <mc:Fallback>
                <p:oleObj name="ChemSketch" r:id="rId25" imgW="657360" imgH="456480" progId="ACD.ChemSketch.20">
                  <p:embed/>
                  <p:pic>
                    <p:nvPicPr>
                      <p:cNvPr id="0" name=""/>
                      <p:cNvPicPr/>
                      <p:nvPr/>
                    </p:nvPicPr>
                    <p:blipFill>
                      <a:blip r:embed="rId26"/>
                      <a:stretch>
                        <a:fillRect/>
                      </a:stretch>
                    </p:blipFill>
                    <p:spPr>
                      <a:xfrm>
                        <a:off x="10078922" y="739393"/>
                        <a:ext cx="1163685" cy="809520"/>
                      </a:xfrm>
                      <a:prstGeom prst="rect">
                        <a:avLst/>
                      </a:prstGeom>
                    </p:spPr>
                  </p:pic>
                </p:oleObj>
              </mc:Fallback>
            </mc:AlternateContent>
          </a:graphicData>
        </a:graphic>
      </p:graphicFrame>
      <p:graphicFrame>
        <p:nvGraphicFramePr>
          <p:cNvPr id="41" name="Objekt 40">
            <a:extLst>
              <a:ext uri="{FF2B5EF4-FFF2-40B4-BE49-F238E27FC236}">
                <a16:creationId xmlns:a16="http://schemas.microsoft.com/office/drawing/2014/main" id="{2C0D2935-3BB3-476F-91EB-5802AF23E8FF}"/>
              </a:ext>
            </a:extLst>
          </p:cNvPr>
          <p:cNvGraphicFramePr>
            <a:graphicFrameLocks noChangeAspect="1"/>
          </p:cNvGraphicFramePr>
          <p:nvPr>
            <p:extLst>
              <p:ext uri="{D42A27DB-BD31-4B8C-83A1-F6EECF244321}">
                <p14:modId xmlns:p14="http://schemas.microsoft.com/office/powerpoint/2010/main" val="2647888384"/>
              </p:ext>
            </p:extLst>
          </p:nvPr>
        </p:nvGraphicFramePr>
        <p:xfrm>
          <a:off x="10215078" y="2188618"/>
          <a:ext cx="1078350" cy="784255"/>
        </p:xfrm>
        <a:graphic>
          <a:graphicData uri="http://schemas.openxmlformats.org/presentationml/2006/ole">
            <mc:AlternateContent xmlns:mc="http://schemas.openxmlformats.org/markup-compatibility/2006">
              <mc:Choice xmlns:v="urn:schemas-microsoft-com:vml" Requires="v">
                <p:oleObj name="ChemSketch" r:id="rId27" imgW="628560" imgH="456480" progId="ACD.ChemSketch.20">
                  <p:embed/>
                </p:oleObj>
              </mc:Choice>
              <mc:Fallback>
                <p:oleObj name="ChemSketch" r:id="rId27" imgW="628560" imgH="456480" progId="ACD.ChemSketch.20">
                  <p:embed/>
                  <p:pic>
                    <p:nvPicPr>
                      <p:cNvPr id="0" name=""/>
                      <p:cNvPicPr/>
                      <p:nvPr/>
                    </p:nvPicPr>
                    <p:blipFill>
                      <a:blip r:embed="rId28"/>
                      <a:stretch>
                        <a:fillRect/>
                      </a:stretch>
                    </p:blipFill>
                    <p:spPr>
                      <a:xfrm>
                        <a:off x="10215078" y="2188618"/>
                        <a:ext cx="1078350" cy="784255"/>
                      </a:xfrm>
                      <a:prstGeom prst="rect">
                        <a:avLst/>
                      </a:prstGeom>
                    </p:spPr>
                  </p:pic>
                </p:oleObj>
              </mc:Fallback>
            </mc:AlternateContent>
          </a:graphicData>
        </a:graphic>
      </p:graphicFrame>
      <p:graphicFrame>
        <p:nvGraphicFramePr>
          <p:cNvPr id="42" name="Objekt 41">
            <a:extLst>
              <a:ext uri="{FF2B5EF4-FFF2-40B4-BE49-F238E27FC236}">
                <a16:creationId xmlns:a16="http://schemas.microsoft.com/office/drawing/2014/main" id="{EBA16280-3530-4752-A470-2F628571B697}"/>
              </a:ext>
            </a:extLst>
          </p:cNvPr>
          <p:cNvGraphicFramePr>
            <a:graphicFrameLocks noChangeAspect="1"/>
          </p:cNvGraphicFramePr>
          <p:nvPr>
            <p:extLst>
              <p:ext uri="{D42A27DB-BD31-4B8C-83A1-F6EECF244321}">
                <p14:modId xmlns:p14="http://schemas.microsoft.com/office/powerpoint/2010/main" val="2831347787"/>
              </p:ext>
            </p:extLst>
          </p:nvPr>
        </p:nvGraphicFramePr>
        <p:xfrm>
          <a:off x="10129742" y="3383093"/>
          <a:ext cx="1214504" cy="784254"/>
        </p:xfrm>
        <a:graphic>
          <a:graphicData uri="http://schemas.openxmlformats.org/presentationml/2006/ole">
            <mc:AlternateContent xmlns:mc="http://schemas.openxmlformats.org/markup-compatibility/2006">
              <mc:Choice xmlns:v="urn:schemas-microsoft-com:vml" Requires="v">
                <p:oleObj name="ChemSketch" r:id="rId29" imgW="707400" imgH="456480" progId="ACD.ChemSketch.20">
                  <p:embed/>
                </p:oleObj>
              </mc:Choice>
              <mc:Fallback>
                <p:oleObj name="ChemSketch" r:id="rId29" imgW="707400" imgH="456480" progId="ACD.ChemSketch.20">
                  <p:embed/>
                  <p:pic>
                    <p:nvPicPr>
                      <p:cNvPr id="0" name=""/>
                      <p:cNvPicPr/>
                      <p:nvPr/>
                    </p:nvPicPr>
                    <p:blipFill>
                      <a:blip r:embed="rId30"/>
                      <a:stretch>
                        <a:fillRect/>
                      </a:stretch>
                    </p:blipFill>
                    <p:spPr>
                      <a:xfrm>
                        <a:off x="10129742" y="3383093"/>
                        <a:ext cx="1214504" cy="784254"/>
                      </a:xfrm>
                      <a:prstGeom prst="rect">
                        <a:avLst/>
                      </a:prstGeom>
                    </p:spPr>
                  </p:pic>
                </p:oleObj>
              </mc:Fallback>
            </mc:AlternateContent>
          </a:graphicData>
        </a:graphic>
      </p:graphicFrame>
      <p:graphicFrame>
        <p:nvGraphicFramePr>
          <p:cNvPr id="43" name="Objekt 42">
            <a:extLst>
              <a:ext uri="{FF2B5EF4-FFF2-40B4-BE49-F238E27FC236}">
                <a16:creationId xmlns:a16="http://schemas.microsoft.com/office/drawing/2014/main" id="{7C83E931-65D1-4988-B9D5-9620B39A0826}"/>
              </a:ext>
            </a:extLst>
          </p:cNvPr>
          <p:cNvGraphicFramePr>
            <a:graphicFrameLocks noChangeAspect="1"/>
          </p:cNvGraphicFramePr>
          <p:nvPr>
            <p:extLst>
              <p:ext uri="{D42A27DB-BD31-4B8C-83A1-F6EECF244321}">
                <p14:modId xmlns:p14="http://schemas.microsoft.com/office/powerpoint/2010/main" val="1312093877"/>
              </p:ext>
            </p:extLst>
          </p:nvPr>
        </p:nvGraphicFramePr>
        <p:xfrm>
          <a:off x="10224001" y="4829795"/>
          <a:ext cx="1018606" cy="758032"/>
        </p:xfrm>
        <a:graphic>
          <a:graphicData uri="http://schemas.openxmlformats.org/presentationml/2006/ole">
            <mc:AlternateContent xmlns:mc="http://schemas.openxmlformats.org/markup-compatibility/2006">
              <mc:Choice xmlns:v="urn:schemas-microsoft-com:vml" Requires="v">
                <p:oleObj name="ChemSketch" r:id="rId31" imgW="614520" imgH="456480" progId="ACD.ChemSketch.20">
                  <p:embed/>
                </p:oleObj>
              </mc:Choice>
              <mc:Fallback>
                <p:oleObj name="ChemSketch" r:id="rId31" imgW="614520" imgH="456480" progId="ACD.ChemSketch.20">
                  <p:embed/>
                  <p:pic>
                    <p:nvPicPr>
                      <p:cNvPr id="0" name=""/>
                      <p:cNvPicPr/>
                      <p:nvPr/>
                    </p:nvPicPr>
                    <p:blipFill>
                      <a:blip r:embed="rId32"/>
                      <a:stretch>
                        <a:fillRect/>
                      </a:stretch>
                    </p:blipFill>
                    <p:spPr>
                      <a:xfrm>
                        <a:off x="10224001" y="4829795"/>
                        <a:ext cx="1018606" cy="758032"/>
                      </a:xfrm>
                      <a:prstGeom prst="rect">
                        <a:avLst/>
                      </a:prstGeom>
                    </p:spPr>
                  </p:pic>
                </p:oleObj>
              </mc:Fallback>
            </mc:AlternateContent>
          </a:graphicData>
        </a:graphic>
      </p:graphicFrame>
      <p:graphicFrame>
        <p:nvGraphicFramePr>
          <p:cNvPr id="44" name="Objekt 43">
            <a:extLst>
              <a:ext uri="{FF2B5EF4-FFF2-40B4-BE49-F238E27FC236}">
                <a16:creationId xmlns:a16="http://schemas.microsoft.com/office/drawing/2014/main" id="{E59A201A-16F1-461D-AD82-3E29790EFBAB}"/>
              </a:ext>
            </a:extLst>
          </p:cNvPr>
          <p:cNvGraphicFramePr>
            <a:graphicFrameLocks noChangeAspect="1"/>
          </p:cNvGraphicFramePr>
          <p:nvPr>
            <p:extLst>
              <p:ext uri="{D42A27DB-BD31-4B8C-83A1-F6EECF244321}">
                <p14:modId xmlns:p14="http://schemas.microsoft.com/office/powerpoint/2010/main" val="2826045895"/>
              </p:ext>
            </p:extLst>
          </p:nvPr>
        </p:nvGraphicFramePr>
        <p:xfrm>
          <a:off x="10224001" y="5926056"/>
          <a:ext cx="1075269" cy="748013"/>
        </p:xfrm>
        <a:graphic>
          <a:graphicData uri="http://schemas.openxmlformats.org/presentationml/2006/ole">
            <mc:AlternateContent xmlns:mc="http://schemas.openxmlformats.org/markup-compatibility/2006">
              <mc:Choice xmlns:v="urn:schemas-microsoft-com:vml" Requires="v">
                <p:oleObj name="ChemSketch" r:id="rId33" imgW="657360" imgH="456480" progId="ACD.ChemSketch.20">
                  <p:embed/>
                </p:oleObj>
              </mc:Choice>
              <mc:Fallback>
                <p:oleObj name="ChemSketch" r:id="rId33" imgW="657360" imgH="456480" progId="ACD.ChemSketch.20">
                  <p:embed/>
                  <p:pic>
                    <p:nvPicPr>
                      <p:cNvPr id="0" name=""/>
                      <p:cNvPicPr/>
                      <p:nvPr/>
                    </p:nvPicPr>
                    <p:blipFill>
                      <a:blip r:embed="rId34"/>
                      <a:stretch>
                        <a:fillRect/>
                      </a:stretch>
                    </p:blipFill>
                    <p:spPr>
                      <a:xfrm>
                        <a:off x="10224001" y="5926056"/>
                        <a:ext cx="1075269" cy="748013"/>
                      </a:xfrm>
                      <a:prstGeom prst="rect">
                        <a:avLst/>
                      </a:prstGeom>
                    </p:spPr>
                  </p:pic>
                </p:oleObj>
              </mc:Fallback>
            </mc:AlternateContent>
          </a:graphicData>
        </a:graphic>
      </p:graphicFrame>
      <p:sp>
        <p:nvSpPr>
          <p:cNvPr id="45" name="Textfeld 44">
            <a:extLst>
              <a:ext uri="{FF2B5EF4-FFF2-40B4-BE49-F238E27FC236}">
                <a16:creationId xmlns:a16="http://schemas.microsoft.com/office/drawing/2014/main" id="{BD86AB5B-EBA5-4166-BDE5-B8FADDD25014}"/>
              </a:ext>
            </a:extLst>
          </p:cNvPr>
          <p:cNvSpPr txBox="1"/>
          <p:nvPr/>
        </p:nvSpPr>
        <p:spPr>
          <a:xfrm>
            <a:off x="7856622" y="939140"/>
            <a:ext cx="316520" cy="369332"/>
          </a:xfrm>
          <a:prstGeom prst="rect">
            <a:avLst/>
          </a:prstGeom>
          <a:noFill/>
        </p:spPr>
        <p:txBody>
          <a:bodyPr wrap="square" rtlCol="0">
            <a:spAutoFit/>
          </a:bodyPr>
          <a:lstStyle/>
          <a:p>
            <a:r>
              <a:rPr lang="de-DE" dirty="0"/>
              <a:t>+</a:t>
            </a:r>
          </a:p>
        </p:txBody>
      </p:sp>
      <p:sp>
        <p:nvSpPr>
          <p:cNvPr id="46" name="Textfeld 45">
            <a:extLst>
              <a:ext uri="{FF2B5EF4-FFF2-40B4-BE49-F238E27FC236}">
                <a16:creationId xmlns:a16="http://schemas.microsoft.com/office/drawing/2014/main" id="{3EC2AFD0-5C7A-48AC-A2CE-A3BF06181AF0}"/>
              </a:ext>
            </a:extLst>
          </p:cNvPr>
          <p:cNvSpPr txBox="1"/>
          <p:nvPr/>
        </p:nvSpPr>
        <p:spPr>
          <a:xfrm>
            <a:off x="7897605" y="2931345"/>
            <a:ext cx="316520" cy="369332"/>
          </a:xfrm>
          <a:prstGeom prst="rect">
            <a:avLst/>
          </a:prstGeom>
          <a:noFill/>
        </p:spPr>
        <p:txBody>
          <a:bodyPr wrap="square" rtlCol="0">
            <a:spAutoFit/>
          </a:bodyPr>
          <a:lstStyle/>
          <a:p>
            <a:r>
              <a:rPr lang="de-DE" dirty="0"/>
              <a:t>+</a:t>
            </a:r>
          </a:p>
        </p:txBody>
      </p:sp>
      <p:sp>
        <p:nvSpPr>
          <p:cNvPr id="47" name="Textfeld 46">
            <a:extLst>
              <a:ext uri="{FF2B5EF4-FFF2-40B4-BE49-F238E27FC236}">
                <a16:creationId xmlns:a16="http://schemas.microsoft.com/office/drawing/2014/main" id="{87406489-6794-4E48-96CF-C78E9BE14728}"/>
              </a:ext>
            </a:extLst>
          </p:cNvPr>
          <p:cNvSpPr txBox="1"/>
          <p:nvPr/>
        </p:nvSpPr>
        <p:spPr>
          <a:xfrm>
            <a:off x="7844083" y="5531787"/>
            <a:ext cx="316520" cy="369332"/>
          </a:xfrm>
          <a:prstGeom prst="rect">
            <a:avLst/>
          </a:prstGeom>
          <a:noFill/>
        </p:spPr>
        <p:txBody>
          <a:bodyPr wrap="square" rtlCol="0">
            <a:spAutoFit/>
          </a:bodyPr>
          <a:lstStyle/>
          <a:p>
            <a:r>
              <a:rPr lang="de-DE" dirty="0"/>
              <a:t>+</a:t>
            </a:r>
          </a:p>
        </p:txBody>
      </p:sp>
      <p:cxnSp>
        <p:nvCxnSpPr>
          <p:cNvPr id="48" name="Gerade Verbindung mit Pfeil 47">
            <a:extLst>
              <a:ext uri="{FF2B5EF4-FFF2-40B4-BE49-F238E27FC236}">
                <a16:creationId xmlns:a16="http://schemas.microsoft.com/office/drawing/2014/main" id="{3297BA91-65C2-4039-ACC8-772FB0E6353B}"/>
              </a:ext>
            </a:extLst>
          </p:cNvPr>
          <p:cNvCxnSpPr/>
          <p:nvPr/>
        </p:nvCxnSpPr>
        <p:spPr>
          <a:xfrm>
            <a:off x="9369973" y="1153463"/>
            <a:ext cx="5255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Gerade Verbindung mit Pfeil 48">
            <a:extLst>
              <a:ext uri="{FF2B5EF4-FFF2-40B4-BE49-F238E27FC236}">
                <a16:creationId xmlns:a16="http://schemas.microsoft.com/office/drawing/2014/main" id="{6D372E57-FCCB-40A2-BE3C-E1338FC686AE}"/>
              </a:ext>
            </a:extLst>
          </p:cNvPr>
          <p:cNvCxnSpPr>
            <a:cxnSpLocks/>
          </p:cNvCxnSpPr>
          <p:nvPr/>
        </p:nvCxnSpPr>
        <p:spPr>
          <a:xfrm flipV="1">
            <a:off x="9280636" y="2580745"/>
            <a:ext cx="593835" cy="4146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Gerade Verbindung mit Pfeil 49">
            <a:extLst>
              <a:ext uri="{FF2B5EF4-FFF2-40B4-BE49-F238E27FC236}">
                <a16:creationId xmlns:a16="http://schemas.microsoft.com/office/drawing/2014/main" id="{25027679-4970-412E-9689-80FEBB135B16}"/>
              </a:ext>
            </a:extLst>
          </p:cNvPr>
          <p:cNvCxnSpPr>
            <a:cxnSpLocks/>
          </p:cNvCxnSpPr>
          <p:nvPr/>
        </p:nvCxnSpPr>
        <p:spPr>
          <a:xfrm flipV="1">
            <a:off x="9369972" y="5141127"/>
            <a:ext cx="483476" cy="3354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Gerade Verbindung mit Pfeil 50">
            <a:extLst>
              <a:ext uri="{FF2B5EF4-FFF2-40B4-BE49-F238E27FC236}">
                <a16:creationId xmlns:a16="http://schemas.microsoft.com/office/drawing/2014/main" id="{328F1967-AEFA-4044-AA09-099A92D35CC2}"/>
              </a:ext>
            </a:extLst>
          </p:cNvPr>
          <p:cNvCxnSpPr>
            <a:cxnSpLocks/>
          </p:cNvCxnSpPr>
          <p:nvPr/>
        </p:nvCxnSpPr>
        <p:spPr>
          <a:xfrm>
            <a:off x="9280636" y="3368401"/>
            <a:ext cx="646387" cy="3524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Gerade Verbindung mit Pfeil 53">
            <a:extLst>
              <a:ext uri="{FF2B5EF4-FFF2-40B4-BE49-F238E27FC236}">
                <a16:creationId xmlns:a16="http://schemas.microsoft.com/office/drawing/2014/main" id="{FA01B8DA-6345-4702-ACC8-85423EA8076A}"/>
              </a:ext>
            </a:extLst>
          </p:cNvPr>
          <p:cNvCxnSpPr>
            <a:cxnSpLocks/>
          </p:cNvCxnSpPr>
          <p:nvPr/>
        </p:nvCxnSpPr>
        <p:spPr>
          <a:xfrm>
            <a:off x="9369972" y="5893096"/>
            <a:ext cx="525517" cy="3717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Textfeld 56">
            <a:extLst>
              <a:ext uri="{FF2B5EF4-FFF2-40B4-BE49-F238E27FC236}">
                <a16:creationId xmlns:a16="http://schemas.microsoft.com/office/drawing/2014/main" id="{7F69BE33-309F-4B79-87D2-660C5817E75B}"/>
              </a:ext>
            </a:extLst>
          </p:cNvPr>
          <p:cNvSpPr txBox="1"/>
          <p:nvPr/>
        </p:nvSpPr>
        <p:spPr>
          <a:xfrm>
            <a:off x="9916512" y="1533695"/>
            <a:ext cx="1819615" cy="338554"/>
          </a:xfrm>
          <a:prstGeom prst="rect">
            <a:avLst/>
          </a:prstGeom>
          <a:noFill/>
        </p:spPr>
        <p:txBody>
          <a:bodyPr wrap="square" rtlCol="0">
            <a:spAutoFit/>
          </a:bodyPr>
          <a:lstStyle/>
          <a:p>
            <a:r>
              <a:rPr lang="de-DE" sz="1600" dirty="0"/>
              <a:t>1,2-Dichlorpropen</a:t>
            </a:r>
          </a:p>
        </p:txBody>
      </p:sp>
      <p:sp>
        <p:nvSpPr>
          <p:cNvPr id="58" name="Textfeld 57">
            <a:extLst>
              <a:ext uri="{FF2B5EF4-FFF2-40B4-BE49-F238E27FC236}">
                <a16:creationId xmlns:a16="http://schemas.microsoft.com/office/drawing/2014/main" id="{62E6D566-E789-4EC6-B09C-3AA15C026F8F}"/>
              </a:ext>
            </a:extLst>
          </p:cNvPr>
          <p:cNvSpPr txBox="1"/>
          <p:nvPr/>
        </p:nvSpPr>
        <p:spPr>
          <a:xfrm>
            <a:off x="10078922" y="5554542"/>
            <a:ext cx="1819615" cy="338554"/>
          </a:xfrm>
          <a:prstGeom prst="rect">
            <a:avLst/>
          </a:prstGeom>
          <a:noFill/>
        </p:spPr>
        <p:txBody>
          <a:bodyPr wrap="square" rtlCol="0">
            <a:spAutoFit/>
          </a:bodyPr>
          <a:lstStyle/>
          <a:p>
            <a:r>
              <a:rPr lang="de-DE" sz="1600" dirty="0"/>
              <a:t>2-Chlorpropen</a:t>
            </a:r>
          </a:p>
        </p:txBody>
      </p:sp>
      <p:sp>
        <p:nvSpPr>
          <p:cNvPr id="59" name="Textfeld 58">
            <a:extLst>
              <a:ext uri="{FF2B5EF4-FFF2-40B4-BE49-F238E27FC236}">
                <a16:creationId xmlns:a16="http://schemas.microsoft.com/office/drawing/2014/main" id="{81A43271-20CF-4AE9-B002-3B52A22C80B0}"/>
              </a:ext>
            </a:extLst>
          </p:cNvPr>
          <p:cNvSpPr txBox="1"/>
          <p:nvPr/>
        </p:nvSpPr>
        <p:spPr>
          <a:xfrm>
            <a:off x="10078921" y="6598829"/>
            <a:ext cx="1819615" cy="338554"/>
          </a:xfrm>
          <a:prstGeom prst="rect">
            <a:avLst/>
          </a:prstGeom>
          <a:noFill/>
        </p:spPr>
        <p:txBody>
          <a:bodyPr wrap="square" rtlCol="0">
            <a:spAutoFit/>
          </a:bodyPr>
          <a:lstStyle/>
          <a:p>
            <a:r>
              <a:rPr lang="de-DE" sz="1600" dirty="0"/>
              <a:t>1-Chlorpropen</a:t>
            </a:r>
          </a:p>
        </p:txBody>
      </p:sp>
      <p:sp>
        <p:nvSpPr>
          <p:cNvPr id="60" name="Textfeld 59">
            <a:extLst>
              <a:ext uri="{FF2B5EF4-FFF2-40B4-BE49-F238E27FC236}">
                <a16:creationId xmlns:a16="http://schemas.microsoft.com/office/drawing/2014/main" id="{FDBDFB38-FEF9-4997-B963-EE8607AC1C03}"/>
              </a:ext>
            </a:extLst>
          </p:cNvPr>
          <p:cNvSpPr txBox="1"/>
          <p:nvPr/>
        </p:nvSpPr>
        <p:spPr>
          <a:xfrm>
            <a:off x="10215078" y="2956231"/>
            <a:ext cx="1819615" cy="338554"/>
          </a:xfrm>
          <a:prstGeom prst="rect">
            <a:avLst/>
          </a:prstGeom>
          <a:noFill/>
        </p:spPr>
        <p:txBody>
          <a:bodyPr wrap="square" rtlCol="0">
            <a:spAutoFit/>
          </a:bodyPr>
          <a:lstStyle/>
          <a:p>
            <a:r>
              <a:rPr lang="de-DE" sz="1600" dirty="0"/>
              <a:t>Propen-2-ol</a:t>
            </a:r>
          </a:p>
        </p:txBody>
      </p:sp>
      <p:sp>
        <p:nvSpPr>
          <p:cNvPr id="61" name="Textfeld 60">
            <a:extLst>
              <a:ext uri="{FF2B5EF4-FFF2-40B4-BE49-F238E27FC236}">
                <a16:creationId xmlns:a16="http://schemas.microsoft.com/office/drawing/2014/main" id="{2DD4EDDC-4E11-4FD4-B65B-93C5A7165C01}"/>
              </a:ext>
            </a:extLst>
          </p:cNvPr>
          <p:cNvSpPr txBox="1"/>
          <p:nvPr/>
        </p:nvSpPr>
        <p:spPr>
          <a:xfrm>
            <a:off x="10215077" y="4195878"/>
            <a:ext cx="1819615" cy="338554"/>
          </a:xfrm>
          <a:prstGeom prst="rect">
            <a:avLst/>
          </a:prstGeom>
          <a:noFill/>
        </p:spPr>
        <p:txBody>
          <a:bodyPr wrap="square" rtlCol="0">
            <a:spAutoFit/>
          </a:bodyPr>
          <a:lstStyle/>
          <a:p>
            <a:r>
              <a:rPr lang="de-DE" sz="1600" dirty="0"/>
              <a:t>Propen-1-ol</a:t>
            </a:r>
          </a:p>
        </p:txBody>
      </p:sp>
    </p:spTree>
    <p:extLst>
      <p:ext uri="{BB962C8B-B14F-4D97-AF65-F5344CB8AC3E}">
        <p14:creationId xmlns:p14="http://schemas.microsoft.com/office/powerpoint/2010/main" val="2795509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5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1"/>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36"/>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3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0"/>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8"/>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9"/>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43"/>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58"/>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54"/>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71"/>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70"/>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44"/>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32" grpId="0" animBg="1"/>
      <p:bldP spid="33" grpId="0" animBg="1"/>
      <p:bldP spid="29" grpId="0" animBg="1"/>
      <p:bldP spid="31" grpId="0" animBg="1"/>
      <p:bldP spid="30" grpId="0" animBg="1"/>
      <p:bldP spid="28" grpId="0" animBg="1"/>
      <p:bldP spid="18" grpId="0"/>
      <p:bldP spid="19" grpId="0"/>
      <p:bldP spid="20" grpId="0"/>
      <p:bldP spid="25" grpId="0"/>
      <p:bldP spid="26" grpId="0"/>
      <p:bldP spid="27" grpId="0"/>
      <p:bldP spid="45" grpId="0"/>
      <p:bldP spid="46" grpId="0"/>
      <p:bldP spid="47" grpId="0"/>
      <p:bldP spid="57" grpId="0"/>
      <p:bldP spid="58" grpId="0"/>
      <p:bldP spid="59" grpId="0"/>
      <p:bldP spid="60" grpId="0"/>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7BDC2ECD-0AEC-4926-AF26-4CE3A160E08D}"/>
              </a:ext>
            </a:extLst>
          </p:cNvPr>
          <p:cNvSpPr txBox="1">
            <a:spLocks/>
          </p:cNvSpPr>
          <p:nvPr/>
        </p:nvSpPr>
        <p:spPr>
          <a:xfrm>
            <a:off x="2381250" y="-1338770"/>
            <a:ext cx="7429500" cy="3786188"/>
          </a:xfrm>
          <a:prstGeom prst="rect">
            <a:avLst/>
          </a:prstGeom>
        </p:spPr>
        <p:txBody>
          <a:bodyPr anchor="ctr"/>
          <a:lstStyle/>
          <a:p>
            <a:pPr algn="ctr">
              <a:defRPr/>
            </a:pPr>
            <a:r>
              <a:rPr lang="de-DE" sz="5400" b="1" dirty="0">
                <a:solidFill>
                  <a:srgbClr val="FF0000"/>
                </a:solidFill>
                <a:latin typeface="+mj-lt"/>
                <a:ea typeface="+mj-ea"/>
                <a:cs typeface="+mj-cs"/>
              </a:rPr>
              <a:t>Alkohol…</a:t>
            </a:r>
          </a:p>
        </p:txBody>
      </p:sp>
      <p:sp>
        <p:nvSpPr>
          <p:cNvPr id="6" name="Textfeld 5">
            <a:extLst>
              <a:ext uri="{FF2B5EF4-FFF2-40B4-BE49-F238E27FC236}">
                <a16:creationId xmlns:a16="http://schemas.microsoft.com/office/drawing/2014/main" id="{DEEF0C60-F90E-4A6A-BA30-C62357B4EEBF}"/>
              </a:ext>
            </a:extLst>
          </p:cNvPr>
          <p:cNvSpPr txBox="1"/>
          <p:nvPr/>
        </p:nvSpPr>
        <p:spPr>
          <a:xfrm>
            <a:off x="2011817" y="1248352"/>
            <a:ext cx="1295250" cy="369332"/>
          </a:xfrm>
          <a:prstGeom prst="rect">
            <a:avLst/>
          </a:prstGeom>
          <a:noFill/>
        </p:spPr>
        <p:txBody>
          <a:bodyPr wrap="square" rtlCol="0">
            <a:spAutoFit/>
          </a:bodyPr>
          <a:lstStyle/>
          <a:p>
            <a:r>
              <a:rPr lang="de-DE" b="1" dirty="0">
                <a:solidFill>
                  <a:srgbClr val="FF0000"/>
                </a:solidFill>
              </a:rPr>
              <a:t>131,1</a:t>
            </a:r>
          </a:p>
        </p:txBody>
      </p:sp>
      <p:sp>
        <p:nvSpPr>
          <p:cNvPr id="8" name="Textfeld 7">
            <a:extLst>
              <a:ext uri="{FF2B5EF4-FFF2-40B4-BE49-F238E27FC236}">
                <a16:creationId xmlns:a16="http://schemas.microsoft.com/office/drawing/2014/main" id="{1009FD38-C4E7-4D93-8A9E-01B559C1F313}"/>
              </a:ext>
            </a:extLst>
          </p:cNvPr>
          <p:cNvSpPr txBox="1"/>
          <p:nvPr/>
        </p:nvSpPr>
        <p:spPr>
          <a:xfrm>
            <a:off x="2428740" y="2268158"/>
            <a:ext cx="1164804" cy="369332"/>
          </a:xfrm>
          <a:prstGeom prst="rect">
            <a:avLst/>
          </a:prstGeom>
          <a:noFill/>
        </p:spPr>
        <p:txBody>
          <a:bodyPr wrap="square" rtlCol="0">
            <a:spAutoFit/>
          </a:bodyPr>
          <a:lstStyle/>
          <a:p>
            <a:r>
              <a:rPr lang="de-DE" b="1" dirty="0">
                <a:solidFill>
                  <a:srgbClr val="FF0000"/>
                </a:solidFill>
              </a:rPr>
              <a:t>1,77 </a:t>
            </a:r>
            <a:r>
              <a:rPr lang="de-DE" b="1" dirty="0" err="1">
                <a:solidFill>
                  <a:srgbClr val="FF0000"/>
                </a:solidFill>
              </a:rPr>
              <a:t>Mio</a:t>
            </a:r>
            <a:endParaRPr lang="de-DE" b="1" dirty="0">
              <a:solidFill>
                <a:srgbClr val="FF0000"/>
              </a:solidFill>
            </a:endParaRPr>
          </a:p>
        </p:txBody>
      </p:sp>
      <p:sp>
        <p:nvSpPr>
          <p:cNvPr id="9" name="Textfeld 8">
            <a:extLst>
              <a:ext uri="{FF2B5EF4-FFF2-40B4-BE49-F238E27FC236}">
                <a16:creationId xmlns:a16="http://schemas.microsoft.com/office/drawing/2014/main" id="{CB33E423-A6B7-403C-A717-818B7AA2F3F3}"/>
              </a:ext>
            </a:extLst>
          </p:cNvPr>
          <p:cNvSpPr txBox="1"/>
          <p:nvPr/>
        </p:nvSpPr>
        <p:spPr>
          <a:xfrm>
            <a:off x="1857385" y="3005559"/>
            <a:ext cx="1063842" cy="369332"/>
          </a:xfrm>
          <a:prstGeom prst="rect">
            <a:avLst/>
          </a:prstGeom>
          <a:noFill/>
        </p:spPr>
        <p:txBody>
          <a:bodyPr wrap="square" rtlCol="0">
            <a:spAutoFit/>
          </a:bodyPr>
          <a:lstStyle/>
          <a:p>
            <a:r>
              <a:rPr lang="de-DE" b="1" dirty="0">
                <a:solidFill>
                  <a:srgbClr val="FF0000"/>
                </a:solidFill>
              </a:rPr>
              <a:t>74000</a:t>
            </a:r>
          </a:p>
        </p:txBody>
      </p:sp>
      <p:sp>
        <p:nvSpPr>
          <p:cNvPr id="10" name="Textfeld 9">
            <a:extLst>
              <a:ext uri="{FF2B5EF4-FFF2-40B4-BE49-F238E27FC236}">
                <a16:creationId xmlns:a16="http://schemas.microsoft.com/office/drawing/2014/main" id="{8158E697-E167-4CA5-97C8-37799B599EC1}"/>
              </a:ext>
            </a:extLst>
          </p:cNvPr>
          <p:cNvSpPr txBox="1"/>
          <p:nvPr/>
        </p:nvSpPr>
        <p:spPr>
          <a:xfrm>
            <a:off x="2479221" y="3765122"/>
            <a:ext cx="1164804" cy="369332"/>
          </a:xfrm>
          <a:prstGeom prst="rect">
            <a:avLst/>
          </a:prstGeom>
          <a:noFill/>
        </p:spPr>
        <p:txBody>
          <a:bodyPr wrap="square" rtlCol="0">
            <a:spAutoFit/>
          </a:bodyPr>
          <a:lstStyle/>
          <a:p>
            <a:r>
              <a:rPr lang="de-DE" b="1" dirty="0">
                <a:solidFill>
                  <a:srgbClr val="FF0000"/>
                </a:solidFill>
              </a:rPr>
              <a:t>40 Mrd.</a:t>
            </a:r>
          </a:p>
        </p:txBody>
      </p:sp>
      <p:sp>
        <p:nvSpPr>
          <p:cNvPr id="11" name="Textfeld 10">
            <a:extLst>
              <a:ext uri="{FF2B5EF4-FFF2-40B4-BE49-F238E27FC236}">
                <a16:creationId xmlns:a16="http://schemas.microsoft.com/office/drawing/2014/main" id="{FC1C6811-18B4-460C-86E6-5199BB8F8786}"/>
              </a:ext>
            </a:extLst>
          </p:cNvPr>
          <p:cNvSpPr txBox="1"/>
          <p:nvPr/>
        </p:nvSpPr>
        <p:spPr>
          <a:xfrm>
            <a:off x="2035703" y="4730559"/>
            <a:ext cx="1158517" cy="369332"/>
          </a:xfrm>
          <a:prstGeom prst="rect">
            <a:avLst/>
          </a:prstGeom>
          <a:noFill/>
        </p:spPr>
        <p:txBody>
          <a:bodyPr wrap="square" rtlCol="0">
            <a:spAutoFit/>
          </a:bodyPr>
          <a:lstStyle/>
          <a:p>
            <a:r>
              <a:rPr lang="de-DE" b="1" dirty="0">
                <a:solidFill>
                  <a:srgbClr val="FF0000"/>
                </a:solidFill>
              </a:rPr>
              <a:t>619 </a:t>
            </a:r>
            <a:r>
              <a:rPr lang="de-DE" b="1" dirty="0" err="1">
                <a:solidFill>
                  <a:srgbClr val="FF0000"/>
                </a:solidFill>
              </a:rPr>
              <a:t>Mio</a:t>
            </a:r>
            <a:endParaRPr lang="de-DE" b="1" dirty="0">
              <a:solidFill>
                <a:srgbClr val="FF0000"/>
              </a:solidFill>
            </a:endParaRPr>
          </a:p>
        </p:txBody>
      </p:sp>
      <p:sp>
        <p:nvSpPr>
          <p:cNvPr id="12" name="Textfeld 11">
            <a:extLst>
              <a:ext uri="{FF2B5EF4-FFF2-40B4-BE49-F238E27FC236}">
                <a16:creationId xmlns:a16="http://schemas.microsoft.com/office/drawing/2014/main" id="{A4EBE228-4004-4BB2-A377-45DAD8471D28}"/>
              </a:ext>
            </a:extLst>
          </p:cNvPr>
          <p:cNvSpPr txBox="1"/>
          <p:nvPr/>
        </p:nvSpPr>
        <p:spPr>
          <a:xfrm>
            <a:off x="1981539" y="5823207"/>
            <a:ext cx="948780" cy="369332"/>
          </a:xfrm>
          <a:prstGeom prst="rect">
            <a:avLst/>
          </a:prstGeom>
          <a:noFill/>
        </p:spPr>
        <p:txBody>
          <a:bodyPr wrap="square" rtlCol="0">
            <a:spAutoFit/>
          </a:bodyPr>
          <a:lstStyle/>
          <a:p>
            <a:r>
              <a:rPr lang="de-DE" b="1" dirty="0">
                <a:solidFill>
                  <a:srgbClr val="FF0000"/>
                </a:solidFill>
              </a:rPr>
              <a:t>13343</a:t>
            </a:r>
          </a:p>
        </p:txBody>
      </p:sp>
      <p:sp>
        <p:nvSpPr>
          <p:cNvPr id="13" name="Textfeld 12">
            <a:extLst>
              <a:ext uri="{FF2B5EF4-FFF2-40B4-BE49-F238E27FC236}">
                <a16:creationId xmlns:a16="http://schemas.microsoft.com/office/drawing/2014/main" id="{12A3B7C0-4AAE-4316-A2CE-A241AB9E3A3B}"/>
              </a:ext>
            </a:extLst>
          </p:cNvPr>
          <p:cNvSpPr txBox="1"/>
          <p:nvPr/>
        </p:nvSpPr>
        <p:spPr>
          <a:xfrm>
            <a:off x="2702712" y="1248353"/>
            <a:ext cx="7294396" cy="646331"/>
          </a:xfrm>
          <a:prstGeom prst="rect">
            <a:avLst/>
          </a:prstGeom>
          <a:noFill/>
        </p:spPr>
        <p:txBody>
          <a:bodyPr wrap="square" rtlCol="0">
            <a:spAutoFit/>
          </a:bodyPr>
          <a:lstStyle/>
          <a:p>
            <a:r>
              <a:rPr lang="de-DE" dirty="0">
                <a:solidFill>
                  <a:srgbClr val="FF0000"/>
                </a:solidFill>
              </a:rPr>
              <a:t>Liter Pro Kopf </a:t>
            </a:r>
            <a:r>
              <a:rPr lang="de-DE" dirty="0"/>
              <a:t>betrug der Alkoholkonsum in D 2017. Das entspricht 10,5 Liter reinem Alkohol.</a:t>
            </a:r>
          </a:p>
        </p:txBody>
      </p:sp>
      <p:sp>
        <p:nvSpPr>
          <p:cNvPr id="15" name="Textfeld 14">
            <a:extLst>
              <a:ext uri="{FF2B5EF4-FFF2-40B4-BE49-F238E27FC236}">
                <a16:creationId xmlns:a16="http://schemas.microsoft.com/office/drawing/2014/main" id="{7B15E20F-E6D3-46B4-BF8C-D0F970EE70DB}"/>
              </a:ext>
            </a:extLst>
          </p:cNvPr>
          <p:cNvSpPr txBox="1"/>
          <p:nvPr/>
        </p:nvSpPr>
        <p:spPr>
          <a:xfrm>
            <a:off x="3437968" y="2262752"/>
            <a:ext cx="6451359" cy="369332"/>
          </a:xfrm>
          <a:prstGeom prst="rect">
            <a:avLst/>
          </a:prstGeom>
          <a:noFill/>
        </p:spPr>
        <p:txBody>
          <a:bodyPr wrap="square" rtlCol="0">
            <a:spAutoFit/>
          </a:bodyPr>
          <a:lstStyle/>
          <a:p>
            <a:r>
              <a:rPr lang="de-DE" dirty="0">
                <a:solidFill>
                  <a:srgbClr val="FF0000"/>
                </a:solidFill>
              </a:rPr>
              <a:t>Menschen </a:t>
            </a:r>
            <a:r>
              <a:rPr lang="de-DE" dirty="0"/>
              <a:t>zwischen 18 und 64 Jahren sind alkoholabhängig.</a:t>
            </a:r>
          </a:p>
        </p:txBody>
      </p:sp>
      <p:sp>
        <p:nvSpPr>
          <p:cNvPr id="16" name="Textfeld 15">
            <a:extLst>
              <a:ext uri="{FF2B5EF4-FFF2-40B4-BE49-F238E27FC236}">
                <a16:creationId xmlns:a16="http://schemas.microsoft.com/office/drawing/2014/main" id="{1FE91C6A-DB71-4676-A583-D84B12396F0C}"/>
              </a:ext>
            </a:extLst>
          </p:cNvPr>
          <p:cNvSpPr txBox="1"/>
          <p:nvPr/>
        </p:nvSpPr>
        <p:spPr>
          <a:xfrm>
            <a:off x="2567608" y="2992568"/>
            <a:ext cx="7429500" cy="369332"/>
          </a:xfrm>
          <a:prstGeom prst="rect">
            <a:avLst/>
          </a:prstGeom>
          <a:noFill/>
        </p:spPr>
        <p:txBody>
          <a:bodyPr wrap="square" rtlCol="0">
            <a:spAutoFit/>
          </a:bodyPr>
          <a:lstStyle/>
          <a:p>
            <a:r>
              <a:rPr lang="de-DE" dirty="0">
                <a:solidFill>
                  <a:srgbClr val="FF0000"/>
                </a:solidFill>
              </a:rPr>
              <a:t>Todesfälle jährlich </a:t>
            </a:r>
            <a:r>
              <a:rPr lang="de-DE" dirty="0"/>
              <a:t>werden durch riskanten Alkoholkonsum verursacht.</a:t>
            </a:r>
          </a:p>
        </p:txBody>
      </p:sp>
      <p:sp>
        <p:nvSpPr>
          <p:cNvPr id="17" name="Textfeld 16">
            <a:extLst>
              <a:ext uri="{FF2B5EF4-FFF2-40B4-BE49-F238E27FC236}">
                <a16:creationId xmlns:a16="http://schemas.microsoft.com/office/drawing/2014/main" id="{951ACB19-6701-46CC-AE62-68BB60AC0982}"/>
              </a:ext>
            </a:extLst>
          </p:cNvPr>
          <p:cNvSpPr txBox="1"/>
          <p:nvPr/>
        </p:nvSpPr>
        <p:spPr>
          <a:xfrm>
            <a:off x="3350848" y="3747546"/>
            <a:ext cx="6538478" cy="646331"/>
          </a:xfrm>
          <a:prstGeom prst="rect">
            <a:avLst/>
          </a:prstGeom>
          <a:noFill/>
        </p:spPr>
        <p:txBody>
          <a:bodyPr wrap="square" rtlCol="0">
            <a:spAutoFit/>
          </a:bodyPr>
          <a:lstStyle/>
          <a:p>
            <a:r>
              <a:rPr lang="de-DE" dirty="0">
                <a:solidFill>
                  <a:srgbClr val="FF0000"/>
                </a:solidFill>
              </a:rPr>
              <a:t>Euro Krankheitskosten </a:t>
            </a:r>
            <a:r>
              <a:rPr lang="de-DE" dirty="0"/>
              <a:t>werden pro Jahr durch alkoholbedingte Krankheiten geschätzt.</a:t>
            </a:r>
          </a:p>
        </p:txBody>
      </p:sp>
      <p:sp>
        <p:nvSpPr>
          <p:cNvPr id="18" name="Textfeld 17">
            <a:extLst>
              <a:ext uri="{FF2B5EF4-FFF2-40B4-BE49-F238E27FC236}">
                <a16:creationId xmlns:a16="http://schemas.microsoft.com/office/drawing/2014/main" id="{13627C79-E9B0-4866-B130-2BECE60B4DC5}"/>
              </a:ext>
            </a:extLst>
          </p:cNvPr>
          <p:cNvSpPr txBox="1"/>
          <p:nvPr/>
        </p:nvSpPr>
        <p:spPr>
          <a:xfrm>
            <a:off x="3008709" y="4717569"/>
            <a:ext cx="7638628" cy="646331"/>
          </a:xfrm>
          <a:prstGeom prst="rect">
            <a:avLst/>
          </a:prstGeom>
          <a:noFill/>
        </p:spPr>
        <p:txBody>
          <a:bodyPr wrap="square" rtlCol="0">
            <a:spAutoFit/>
          </a:bodyPr>
          <a:lstStyle/>
          <a:p>
            <a:r>
              <a:rPr lang="de-DE" dirty="0">
                <a:solidFill>
                  <a:srgbClr val="FF0000"/>
                </a:solidFill>
              </a:rPr>
              <a:t>Euro </a:t>
            </a:r>
            <a:r>
              <a:rPr lang="de-DE" dirty="0"/>
              <a:t>betrugen 2017 die Werbeaufwendungen für alkoholische Getränke in TV, Radio, Plakaten, Zeitungen/Zeitschriften</a:t>
            </a:r>
          </a:p>
        </p:txBody>
      </p:sp>
      <p:sp>
        <p:nvSpPr>
          <p:cNvPr id="19" name="Textfeld 18">
            <a:extLst>
              <a:ext uri="{FF2B5EF4-FFF2-40B4-BE49-F238E27FC236}">
                <a16:creationId xmlns:a16="http://schemas.microsoft.com/office/drawing/2014/main" id="{529FA100-C8F8-40A9-8BAB-2D05AB17554A}"/>
              </a:ext>
            </a:extLst>
          </p:cNvPr>
          <p:cNvSpPr txBox="1"/>
          <p:nvPr/>
        </p:nvSpPr>
        <p:spPr>
          <a:xfrm>
            <a:off x="2746801" y="5823207"/>
            <a:ext cx="8101205" cy="369332"/>
          </a:xfrm>
          <a:prstGeom prst="rect">
            <a:avLst/>
          </a:prstGeom>
          <a:noFill/>
        </p:spPr>
        <p:txBody>
          <a:bodyPr wrap="square" rtlCol="0">
            <a:spAutoFit/>
          </a:bodyPr>
          <a:lstStyle/>
          <a:p>
            <a:r>
              <a:rPr lang="de-DE" dirty="0">
                <a:solidFill>
                  <a:srgbClr val="FF0000"/>
                </a:solidFill>
              </a:rPr>
              <a:t>Unfälle </a:t>
            </a:r>
            <a:r>
              <a:rPr lang="de-DE" dirty="0"/>
              <a:t>im Straßenverkehr ereigneten sich 2017. 231 Menschen starben.</a:t>
            </a:r>
          </a:p>
        </p:txBody>
      </p:sp>
      <p:sp>
        <p:nvSpPr>
          <p:cNvPr id="21" name="Textfeld 20">
            <a:extLst>
              <a:ext uri="{FF2B5EF4-FFF2-40B4-BE49-F238E27FC236}">
                <a16:creationId xmlns:a16="http://schemas.microsoft.com/office/drawing/2014/main" id="{828EFA50-E901-4C8E-B593-262BEE865E20}"/>
              </a:ext>
            </a:extLst>
          </p:cNvPr>
          <p:cNvSpPr txBox="1"/>
          <p:nvPr/>
        </p:nvSpPr>
        <p:spPr>
          <a:xfrm>
            <a:off x="1631504" y="6528737"/>
            <a:ext cx="8509530" cy="246221"/>
          </a:xfrm>
          <a:prstGeom prst="rect">
            <a:avLst/>
          </a:prstGeom>
          <a:noFill/>
        </p:spPr>
        <p:txBody>
          <a:bodyPr wrap="square">
            <a:spAutoFit/>
          </a:bodyPr>
          <a:lstStyle/>
          <a:p>
            <a:r>
              <a:rPr lang="de-DE" sz="1000" dirty="0"/>
              <a:t>https://www.aktionswoche-alkohol.de/presse/fakten-mythen/zahlen-und-fakten/</a:t>
            </a:r>
          </a:p>
        </p:txBody>
      </p:sp>
      <p:sp>
        <p:nvSpPr>
          <p:cNvPr id="23" name="Textfeld 22">
            <a:extLst>
              <a:ext uri="{FF2B5EF4-FFF2-40B4-BE49-F238E27FC236}">
                <a16:creationId xmlns:a16="http://schemas.microsoft.com/office/drawing/2014/main" id="{2F28E83A-37D7-4C58-B559-98CBE723B149}"/>
              </a:ext>
            </a:extLst>
          </p:cNvPr>
          <p:cNvSpPr txBox="1"/>
          <p:nvPr/>
        </p:nvSpPr>
        <p:spPr>
          <a:xfrm rot="636818">
            <a:off x="7419651" y="462111"/>
            <a:ext cx="3399209" cy="338554"/>
          </a:xfrm>
          <a:prstGeom prst="rect">
            <a:avLst/>
          </a:prstGeom>
          <a:noFill/>
        </p:spPr>
        <p:txBody>
          <a:bodyPr wrap="square">
            <a:spAutoFit/>
          </a:bodyPr>
          <a:lstStyle/>
          <a:p>
            <a:r>
              <a:rPr lang="de-DE" sz="1600" dirty="0">
                <a:solidFill>
                  <a:schemeClr val="accent1"/>
                </a:solidFill>
              </a:rPr>
              <a:t>https://www.kenn-dein-limit.info/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P spid="17" grpId="0"/>
      <p:bldP spid="18" grpId="0"/>
      <p:bldP spid="19" grpId="0"/>
      <p:bldP spid="21"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EF26CE31-E6CB-470A-8A3C-FC600C7A53D1}"/>
              </a:ext>
            </a:extLst>
          </p:cNvPr>
          <p:cNvSpPr txBox="1">
            <a:spLocks/>
          </p:cNvSpPr>
          <p:nvPr/>
        </p:nvSpPr>
        <p:spPr>
          <a:xfrm>
            <a:off x="1992313" y="115888"/>
            <a:ext cx="4786312" cy="1643062"/>
          </a:xfrm>
          <a:prstGeom prst="rect">
            <a:avLst/>
          </a:prstGeom>
        </p:spPr>
        <p:txBody>
          <a:bodyPr anchor="ctr"/>
          <a:lstStyle/>
          <a:p>
            <a:pPr>
              <a:defRPr/>
            </a:pPr>
            <a:r>
              <a:rPr lang="de-DE" sz="5400" b="1" dirty="0">
                <a:solidFill>
                  <a:srgbClr val="FF0000"/>
                </a:solidFill>
                <a:latin typeface="+mj-lt"/>
                <a:ea typeface="+mj-ea"/>
                <a:cs typeface="+mj-cs"/>
              </a:rPr>
              <a:t>… ist mehr als</a:t>
            </a:r>
          </a:p>
        </p:txBody>
      </p:sp>
      <p:pic>
        <p:nvPicPr>
          <p:cNvPr id="3075" name="Picture 6" descr="Weltweiter Lieferant der internationalen Alkohole, Biere, Champagner, Kognaks, Wodka">
            <a:extLst>
              <a:ext uri="{FF2B5EF4-FFF2-40B4-BE49-F238E27FC236}">
                <a16:creationId xmlns:a16="http://schemas.microsoft.com/office/drawing/2014/main" id="{AA6A6E91-BDF1-4FBB-B380-1341CCADF6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9764" y="1844675"/>
            <a:ext cx="5832475"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4A5D3AAC-A86A-4AFE-A2CF-86C32C778C26}"/>
              </a:ext>
            </a:extLst>
          </p:cNvPr>
          <p:cNvSpPr txBox="1">
            <a:spLocks/>
          </p:cNvSpPr>
          <p:nvPr/>
        </p:nvSpPr>
        <p:spPr>
          <a:xfrm>
            <a:off x="2079625" y="-257175"/>
            <a:ext cx="8032750" cy="1643063"/>
          </a:xfrm>
          <a:prstGeom prst="rect">
            <a:avLst/>
          </a:prstGeom>
        </p:spPr>
        <p:txBody>
          <a:bodyPr anchor="ctr"/>
          <a:lstStyle/>
          <a:p>
            <a:pPr>
              <a:defRPr/>
            </a:pPr>
            <a:r>
              <a:rPr lang="de-DE" sz="5400" b="1" dirty="0">
                <a:latin typeface="+mj-lt"/>
                <a:ea typeface="+mj-ea"/>
                <a:cs typeface="+mj-cs"/>
              </a:rPr>
              <a:t>Alkohole um uns</a:t>
            </a:r>
          </a:p>
        </p:txBody>
      </p:sp>
      <p:grpSp>
        <p:nvGrpSpPr>
          <p:cNvPr id="4099" name="Gruppieren 14">
            <a:extLst>
              <a:ext uri="{FF2B5EF4-FFF2-40B4-BE49-F238E27FC236}">
                <a16:creationId xmlns:a16="http://schemas.microsoft.com/office/drawing/2014/main" id="{D0CC01AF-853B-4253-9D6C-09A7218FBCEF}"/>
              </a:ext>
            </a:extLst>
          </p:cNvPr>
          <p:cNvGrpSpPr>
            <a:grpSpLocks/>
          </p:cNvGrpSpPr>
          <p:nvPr/>
        </p:nvGrpSpPr>
        <p:grpSpPr bwMode="auto">
          <a:xfrm>
            <a:off x="2346325" y="3935413"/>
            <a:ext cx="2020888" cy="2303462"/>
            <a:chOff x="-380975" y="4139882"/>
            <a:chExt cx="2020655" cy="2304256"/>
          </a:xfrm>
        </p:grpSpPr>
        <p:pic>
          <p:nvPicPr>
            <p:cNvPr id="4111" name="Picture 12" descr="http://www.carline-shop.de/images/product_images/thumbnail_images/frostschutz_5.jpg">
              <a:extLst>
                <a:ext uri="{FF2B5EF4-FFF2-40B4-BE49-F238E27FC236}">
                  <a16:creationId xmlns:a16="http://schemas.microsoft.com/office/drawing/2014/main" id="{EA7D2E3C-57B6-4AAC-80D4-BF680D434C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75" y="4139882"/>
              <a:ext cx="2020655" cy="230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2" name="Textfeld 13">
              <a:extLst>
                <a:ext uri="{FF2B5EF4-FFF2-40B4-BE49-F238E27FC236}">
                  <a16:creationId xmlns:a16="http://schemas.microsoft.com/office/drawing/2014/main" id="{87D187B2-1167-40F5-BE8A-E687290CF4FE}"/>
                </a:ext>
              </a:extLst>
            </p:cNvPr>
            <p:cNvSpPr txBox="1">
              <a:spLocks noChangeArrowheads="1"/>
            </p:cNvSpPr>
            <p:nvPr/>
          </p:nvSpPr>
          <p:spPr bwMode="auto">
            <a:xfrm>
              <a:off x="-18720" y="5292009"/>
              <a:ext cx="1296144" cy="3077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de-DE" altLang="de-DE" sz="1400" b="1" i="1">
                  <a:solidFill>
                    <a:srgbClr val="002060"/>
                  </a:solidFill>
                  <a:latin typeface="Arial" panose="020B0604020202020204" pitchFamily="34" charset="0"/>
                </a:rPr>
                <a:t>Frostschutz</a:t>
              </a:r>
            </a:p>
          </p:txBody>
        </p:sp>
      </p:grpSp>
      <p:sp>
        <p:nvSpPr>
          <p:cNvPr id="4100" name="AutoShape 18" descr="http://www.dm.de/linkableblob/de_homepage/199210/cropData4/gruppenbild-cropData4.png?v=1345558138000">
            <a:extLst>
              <a:ext uri="{FF2B5EF4-FFF2-40B4-BE49-F238E27FC236}">
                <a16:creationId xmlns:a16="http://schemas.microsoft.com/office/drawing/2014/main" id="{92DDF2F7-5638-4F1C-A781-CD693255EA43}"/>
              </a:ext>
            </a:extLst>
          </p:cNvPr>
          <p:cNvSpPr>
            <a:spLocks noChangeAspect="1" noChangeArrowheads="1"/>
          </p:cNvSpPr>
          <p:nvPr/>
        </p:nvSpPr>
        <p:spPr bwMode="auto">
          <a:xfrm>
            <a:off x="1576388" y="-136525"/>
            <a:ext cx="16383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de-DE" altLang="de-DE" sz="1800">
              <a:latin typeface="Arial" panose="020B0604020202020204" pitchFamily="34" charset="0"/>
            </a:endParaRPr>
          </a:p>
        </p:txBody>
      </p:sp>
      <p:pic>
        <p:nvPicPr>
          <p:cNvPr id="4101" name="Picture 20" descr="http://www.dm.de/linkableblob/de_homepage/199210/cropData4/gruppenbild-cropData4.png?v=1345558138000">
            <a:extLst>
              <a:ext uri="{FF2B5EF4-FFF2-40B4-BE49-F238E27FC236}">
                <a16:creationId xmlns:a16="http://schemas.microsoft.com/office/drawing/2014/main" id="{0A95992A-030B-49EA-9CD8-B7DEA61D55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2425" y="3829050"/>
            <a:ext cx="2243138"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22" descr="Essential Garden Hypnotic Musk EdP 30ml">
            <a:extLst>
              <a:ext uri="{FF2B5EF4-FFF2-40B4-BE49-F238E27FC236}">
                <a16:creationId xmlns:a16="http://schemas.microsoft.com/office/drawing/2014/main" id="{4EA07E3A-2BC0-4A8D-A054-6950D8E286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7751" y="2949575"/>
            <a:ext cx="1628775"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03" name="Gruppieren 16">
            <a:extLst>
              <a:ext uri="{FF2B5EF4-FFF2-40B4-BE49-F238E27FC236}">
                <a16:creationId xmlns:a16="http://schemas.microsoft.com/office/drawing/2014/main" id="{56DB011D-06B3-4DFC-B00A-680264767D5C}"/>
              </a:ext>
            </a:extLst>
          </p:cNvPr>
          <p:cNvGrpSpPr>
            <a:grpSpLocks/>
          </p:cNvGrpSpPr>
          <p:nvPr/>
        </p:nvGrpSpPr>
        <p:grpSpPr bwMode="auto">
          <a:xfrm>
            <a:off x="2366963" y="1363664"/>
            <a:ext cx="3562350" cy="2098675"/>
            <a:chOff x="1187624" y="1583962"/>
            <a:chExt cx="3562040" cy="2098794"/>
          </a:xfrm>
        </p:grpSpPr>
        <p:pic>
          <p:nvPicPr>
            <p:cNvPr id="4107" name="Grafik 3" descr="Ein Bild, das Text, ClipArt enthält.&#10;&#10;Automatisch generierte Beschreibung">
              <a:extLst>
                <a:ext uri="{FF2B5EF4-FFF2-40B4-BE49-F238E27FC236}">
                  <a16:creationId xmlns:a16="http://schemas.microsoft.com/office/drawing/2014/main" id="{6C5298CD-4CB0-427B-9265-1A638C25D5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8940" y="1583962"/>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Grafik 6" descr="Ein Bild, das Text, ClipArt enthält.&#10;&#10;Automatisch generierte Beschreibung">
              <a:extLst>
                <a:ext uri="{FF2B5EF4-FFF2-40B4-BE49-F238E27FC236}">
                  <a16:creationId xmlns:a16="http://schemas.microsoft.com/office/drawing/2014/main" id="{9CDC5B16-2FEE-43B7-8CAA-440C47948C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1464" y="1583962"/>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Grafik 8" descr="Ein Bild, das Text, ClipArt enthält.&#10;&#10;Automatisch generierte Beschreibung">
              <a:extLst>
                <a:ext uri="{FF2B5EF4-FFF2-40B4-BE49-F238E27FC236}">
                  <a16:creationId xmlns:a16="http://schemas.microsoft.com/office/drawing/2014/main" id="{32F882E2-C8F8-4DC0-B01C-F8692EF33C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88422" y="1583962"/>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0" name="Rechteck 9">
              <a:extLst>
                <a:ext uri="{FF2B5EF4-FFF2-40B4-BE49-F238E27FC236}">
                  <a16:creationId xmlns:a16="http://schemas.microsoft.com/office/drawing/2014/main" id="{B959EEAC-3758-4A65-AD6F-CE4D0FE77F5A}"/>
                </a:ext>
              </a:extLst>
            </p:cNvPr>
            <p:cNvSpPr>
              <a:spLocks noChangeArrowheads="1"/>
            </p:cNvSpPr>
            <p:nvPr/>
          </p:nvSpPr>
          <p:spPr bwMode="auto">
            <a:xfrm>
              <a:off x="1187624" y="2605538"/>
              <a:ext cx="356204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de-DE" altLang="de-DE" sz="1600">
                  <a:latin typeface="Times New Roman" panose="02020603050405020304" pitchFamily="18" charset="0"/>
                  <a:cs typeface="Times New Roman" panose="02020603050405020304" pitchFamily="18" charset="0"/>
                </a:rPr>
                <a:t>„Folgenreiches Trinkgelage: Drei Schüler starben, nachdem sie in der Türkei mit Methanol vergifteten Alkohol getrunken hatten.“</a:t>
              </a:r>
            </a:p>
          </p:txBody>
        </p:sp>
      </p:grpSp>
      <p:pic>
        <p:nvPicPr>
          <p:cNvPr id="4104" name="Grafik 11">
            <a:extLst>
              <a:ext uri="{FF2B5EF4-FFF2-40B4-BE49-F238E27FC236}">
                <a16:creationId xmlns:a16="http://schemas.microsoft.com/office/drawing/2014/main" id="{D23B4A5C-D367-48F0-AF54-6D790E57146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43464" y="3694114"/>
            <a:ext cx="1800225" cy="179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Grafik 13" descr="Ein Bild, das Text, Geschirr enthält.&#10;&#10;Automatisch generierte Beschreibung">
            <a:extLst>
              <a:ext uri="{FF2B5EF4-FFF2-40B4-BE49-F238E27FC236}">
                <a16:creationId xmlns:a16="http://schemas.microsoft.com/office/drawing/2014/main" id="{67E465B1-D619-4E76-B592-C30FE26330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64339" y="1171575"/>
            <a:ext cx="2243137" cy="148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Grafik 15" descr="Ein Bild, das drinnen, Spielzeug, schließen enthält.&#10;&#10;Automatisch generierte Beschreibung">
            <a:extLst>
              <a:ext uri="{FF2B5EF4-FFF2-40B4-BE49-F238E27FC236}">
                <a16:creationId xmlns:a16="http://schemas.microsoft.com/office/drawing/2014/main" id="{734923F5-C347-4B33-BCAD-6E2F74E6413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20075" y="1866901"/>
            <a:ext cx="1403350"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3AA29D-D6CA-4FC9-BB87-E0D51EA242AF}"/>
              </a:ext>
            </a:extLst>
          </p:cNvPr>
          <p:cNvSpPr>
            <a:spLocks noGrp="1"/>
          </p:cNvSpPr>
          <p:nvPr>
            <p:ph type="title"/>
          </p:nvPr>
        </p:nvSpPr>
        <p:spPr>
          <a:xfrm>
            <a:off x="852166" y="272369"/>
            <a:ext cx="8229600" cy="1143000"/>
          </a:xfrm>
        </p:spPr>
        <p:txBody>
          <a:bodyPr rtlCol="0">
            <a:normAutofit/>
          </a:bodyPr>
          <a:lstStyle/>
          <a:p>
            <a:pPr>
              <a:defRPr/>
            </a:pPr>
            <a:r>
              <a:rPr lang="de-DE" sz="3200" b="1" dirty="0">
                <a:solidFill>
                  <a:srgbClr val="990033"/>
                </a:solidFill>
              </a:rPr>
              <a:t>Molekülstruktur von Trinkalkohol</a:t>
            </a:r>
          </a:p>
        </p:txBody>
      </p:sp>
      <p:sp>
        <p:nvSpPr>
          <p:cNvPr id="5123" name="Inhaltsplatzhalter 2">
            <a:extLst>
              <a:ext uri="{FF2B5EF4-FFF2-40B4-BE49-F238E27FC236}">
                <a16:creationId xmlns:a16="http://schemas.microsoft.com/office/drawing/2014/main" id="{722C1307-F9A3-4C11-B649-569A2DB97F2F}"/>
              </a:ext>
            </a:extLst>
          </p:cNvPr>
          <p:cNvSpPr>
            <a:spLocks noGrp="1"/>
          </p:cNvSpPr>
          <p:nvPr>
            <p:ph idx="1"/>
          </p:nvPr>
        </p:nvSpPr>
        <p:spPr>
          <a:xfrm>
            <a:off x="2097491" y="1519373"/>
            <a:ext cx="8892726" cy="1462224"/>
          </a:xfrm>
        </p:spPr>
        <p:txBody>
          <a:bodyPr>
            <a:normAutofit/>
          </a:bodyPr>
          <a:lstStyle/>
          <a:p>
            <a:pPr eaLnBrk="1" hangingPunct="1"/>
            <a:r>
              <a:rPr lang="de-DE" altLang="de-DE" sz="2000" dirty="0"/>
              <a:t>Konstruiere mehrere mögliche Molekülstrukturen mit der Summenformel C</a:t>
            </a:r>
            <a:r>
              <a:rPr lang="de-DE" altLang="de-DE" sz="2000" baseline="-25000" dirty="0"/>
              <a:t>2</a:t>
            </a:r>
            <a:r>
              <a:rPr lang="de-DE" altLang="de-DE" sz="2000" dirty="0"/>
              <a:t>H</a:t>
            </a:r>
            <a:r>
              <a:rPr lang="de-DE" altLang="de-DE" sz="2000" baseline="-25000" dirty="0"/>
              <a:t>6</a:t>
            </a:r>
            <a:r>
              <a:rPr lang="de-DE" altLang="de-DE" sz="2000" dirty="0"/>
              <a:t>O.</a:t>
            </a:r>
          </a:p>
          <a:p>
            <a:pPr eaLnBrk="1" hangingPunct="1"/>
            <a:r>
              <a:rPr lang="de-DE" altLang="de-DE" sz="2000" dirty="0"/>
              <a:t>Zeichne die Strukturformeln in dein Heft.</a:t>
            </a:r>
          </a:p>
          <a:p>
            <a:pPr eaLnBrk="1" hangingPunct="1"/>
            <a:endParaRPr lang="de-DE" altLang="de-DE" sz="2000" dirty="0"/>
          </a:p>
        </p:txBody>
      </p:sp>
      <p:sp>
        <p:nvSpPr>
          <p:cNvPr id="3" name="Textfeld 2">
            <a:extLst>
              <a:ext uri="{FF2B5EF4-FFF2-40B4-BE49-F238E27FC236}">
                <a16:creationId xmlns:a16="http://schemas.microsoft.com/office/drawing/2014/main" id="{774CB414-C0E3-4875-94FE-0704609C6B37}"/>
              </a:ext>
            </a:extLst>
          </p:cNvPr>
          <p:cNvSpPr txBox="1"/>
          <p:nvPr/>
        </p:nvSpPr>
        <p:spPr>
          <a:xfrm>
            <a:off x="852166" y="1450037"/>
            <a:ext cx="1463040" cy="400110"/>
          </a:xfrm>
          <a:prstGeom prst="rect">
            <a:avLst/>
          </a:prstGeom>
          <a:noFill/>
        </p:spPr>
        <p:txBody>
          <a:bodyPr wrap="square" rtlCol="0">
            <a:spAutoFit/>
          </a:bodyPr>
          <a:lstStyle/>
          <a:p>
            <a:r>
              <a:rPr lang="de-DE" sz="2000" dirty="0"/>
              <a:t>Aufgabe:</a:t>
            </a:r>
          </a:p>
        </p:txBody>
      </p:sp>
      <p:graphicFrame>
        <p:nvGraphicFramePr>
          <p:cNvPr id="4" name="Objekt 3">
            <a:extLst>
              <a:ext uri="{FF2B5EF4-FFF2-40B4-BE49-F238E27FC236}">
                <a16:creationId xmlns:a16="http://schemas.microsoft.com/office/drawing/2014/main" id="{8D9733EB-0979-4BF6-BBF1-CF47F0759959}"/>
              </a:ext>
            </a:extLst>
          </p:cNvPr>
          <p:cNvGraphicFramePr>
            <a:graphicFrameLocks noChangeAspect="1"/>
          </p:cNvGraphicFramePr>
          <p:nvPr>
            <p:extLst>
              <p:ext uri="{D42A27DB-BD31-4B8C-83A1-F6EECF244321}">
                <p14:modId xmlns:p14="http://schemas.microsoft.com/office/powerpoint/2010/main" val="2622502119"/>
              </p:ext>
            </p:extLst>
          </p:nvPr>
        </p:nvGraphicFramePr>
        <p:xfrm>
          <a:off x="2097491" y="3482328"/>
          <a:ext cx="2452639" cy="1612186"/>
        </p:xfrm>
        <a:graphic>
          <a:graphicData uri="http://schemas.openxmlformats.org/presentationml/2006/ole">
            <mc:AlternateContent xmlns:mc="http://schemas.openxmlformats.org/markup-compatibility/2006">
              <mc:Choice xmlns:v="urn:schemas-microsoft-com:vml" Requires="v">
                <p:oleObj name="ChemSketch" r:id="rId2" imgW="735840" imgH="484920" progId="ACD.ChemSketch.20">
                  <p:embed/>
                </p:oleObj>
              </mc:Choice>
              <mc:Fallback>
                <p:oleObj name="ChemSketch" r:id="rId2" imgW="735840" imgH="484920" progId="ACD.ChemSketch.20">
                  <p:embed/>
                  <p:pic>
                    <p:nvPicPr>
                      <p:cNvPr id="0" name=""/>
                      <p:cNvPicPr/>
                      <p:nvPr/>
                    </p:nvPicPr>
                    <p:blipFill>
                      <a:blip r:embed="rId3"/>
                      <a:stretch>
                        <a:fillRect/>
                      </a:stretch>
                    </p:blipFill>
                    <p:spPr>
                      <a:xfrm>
                        <a:off x="2097491" y="3482328"/>
                        <a:ext cx="2452639" cy="1612186"/>
                      </a:xfrm>
                      <a:prstGeom prst="rect">
                        <a:avLst/>
                      </a:prstGeom>
                    </p:spPr>
                  </p:pic>
                </p:oleObj>
              </mc:Fallback>
            </mc:AlternateContent>
          </a:graphicData>
        </a:graphic>
      </p:graphicFrame>
      <p:graphicFrame>
        <p:nvGraphicFramePr>
          <p:cNvPr id="6" name="Objekt 5">
            <a:extLst>
              <a:ext uri="{FF2B5EF4-FFF2-40B4-BE49-F238E27FC236}">
                <a16:creationId xmlns:a16="http://schemas.microsoft.com/office/drawing/2014/main" id="{D9099966-DC0E-494C-A5CE-09DFEA53B656}"/>
              </a:ext>
            </a:extLst>
          </p:cNvPr>
          <p:cNvGraphicFramePr>
            <a:graphicFrameLocks noChangeAspect="1"/>
          </p:cNvGraphicFramePr>
          <p:nvPr>
            <p:extLst>
              <p:ext uri="{D42A27DB-BD31-4B8C-83A1-F6EECF244321}">
                <p14:modId xmlns:p14="http://schemas.microsoft.com/office/powerpoint/2010/main" val="4052659844"/>
              </p:ext>
            </p:extLst>
          </p:nvPr>
        </p:nvGraphicFramePr>
        <p:xfrm>
          <a:off x="6490554" y="3518291"/>
          <a:ext cx="2758916" cy="1462223"/>
        </p:xfrm>
        <a:graphic>
          <a:graphicData uri="http://schemas.openxmlformats.org/presentationml/2006/ole">
            <mc:AlternateContent xmlns:mc="http://schemas.openxmlformats.org/markup-compatibility/2006">
              <mc:Choice xmlns:v="urn:schemas-microsoft-com:vml" Requires="v">
                <p:oleObj name="ChemSketch" r:id="rId4" imgW="793080" imgH="420840" progId="ACD.ChemSketch.20">
                  <p:embed/>
                </p:oleObj>
              </mc:Choice>
              <mc:Fallback>
                <p:oleObj name="ChemSketch" r:id="rId4" imgW="793080" imgH="420840" progId="ACD.ChemSketch.20">
                  <p:embed/>
                  <p:pic>
                    <p:nvPicPr>
                      <p:cNvPr id="0" name=""/>
                      <p:cNvPicPr/>
                      <p:nvPr/>
                    </p:nvPicPr>
                    <p:blipFill>
                      <a:blip r:embed="rId5"/>
                      <a:stretch>
                        <a:fillRect/>
                      </a:stretch>
                    </p:blipFill>
                    <p:spPr>
                      <a:xfrm>
                        <a:off x="6490554" y="3518291"/>
                        <a:ext cx="2758916" cy="1462223"/>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96070F-33C3-4CE7-BE08-611C651519A1}"/>
              </a:ext>
            </a:extLst>
          </p:cNvPr>
          <p:cNvSpPr>
            <a:spLocks noGrp="1"/>
          </p:cNvSpPr>
          <p:nvPr>
            <p:ph type="title"/>
          </p:nvPr>
        </p:nvSpPr>
        <p:spPr>
          <a:xfrm>
            <a:off x="1881188" y="302804"/>
            <a:ext cx="8229600" cy="725488"/>
          </a:xfrm>
        </p:spPr>
        <p:txBody>
          <a:bodyPr rtlCol="0">
            <a:noAutofit/>
          </a:bodyPr>
          <a:lstStyle/>
          <a:p>
            <a:pPr>
              <a:defRPr/>
            </a:pPr>
            <a:r>
              <a:rPr lang="de-DE" sz="2800" b="1" dirty="0">
                <a:solidFill>
                  <a:srgbClr val="990033"/>
                </a:solidFill>
              </a:rPr>
              <a:t>Molekülstruktur von Trinkalkohol </a:t>
            </a:r>
            <a:br>
              <a:rPr lang="de-DE" sz="2800" b="1" dirty="0">
                <a:solidFill>
                  <a:srgbClr val="7030A0"/>
                </a:solidFill>
              </a:rPr>
            </a:br>
            <a:endParaRPr lang="de-DE" sz="2800" b="1" dirty="0">
              <a:solidFill>
                <a:srgbClr val="7030A0"/>
              </a:solidFill>
            </a:endParaRPr>
          </a:p>
        </p:txBody>
      </p:sp>
      <p:sp>
        <p:nvSpPr>
          <p:cNvPr id="3" name="Inhaltsplatzhalter 2">
            <a:extLst>
              <a:ext uri="{FF2B5EF4-FFF2-40B4-BE49-F238E27FC236}">
                <a16:creationId xmlns:a16="http://schemas.microsoft.com/office/drawing/2014/main" id="{436DA416-CD9E-4185-B085-1E322DBEEA8D}"/>
              </a:ext>
            </a:extLst>
          </p:cNvPr>
          <p:cNvSpPr>
            <a:spLocks noGrp="1"/>
          </p:cNvSpPr>
          <p:nvPr>
            <p:ph idx="1"/>
          </p:nvPr>
        </p:nvSpPr>
        <p:spPr>
          <a:xfrm>
            <a:off x="1663336" y="939529"/>
            <a:ext cx="9631581" cy="1928813"/>
          </a:xfrm>
        </p:spPr>
        <p:txBody>
          <a:bodyPr rtlCol="0">
            <a:normAutofit/>
          </a:bodyPr>
          <a:lstStyle/>
          <a:p>
            <a:pPr marL="342900" indent="-342900">
              <a:buFont typeface="+mj-lt"/>
              <a:buAutoNum type="arabicPeriod"/>
              <a:defRPr/>
            </a:pPr>
            <a:r>
              <a:rPr lang="de-DE" sz="1800" dirty="0"/>
              <a:t>Trinkalkohol und Ether haben die gleiche Summenformel und die gleiche Molekülmasse. Ihre Stoffeigenschaften unterscheiden sich jedoch voneinander.</a:t>
            </a:r>
          </a:p>
          <a:p>
            <a:pPr marL="342900" indent="-342900">
              <a:buFont typeface="+mj-lt"/>
              <a:buAutoNum type="arabicPeriod"/>
              <a:defRPr/>
            </a:pPr>
            <a:r>
              <a:rPr lang="de-DE" sz="1800" dirty="0"/>
              <a:t>Leite aus den möglichen Molekülstrukturen ( </a:t>
            </a:r>
            <a:r>
              <a:rPr lang="de-DE" sz="1800" dirty="0" err="1"/>
              <a:t>Aufg</a:t>
            </a:r>
            <a:r>
              <a:rPr lang="de-DE" sz="1800" dirty="0"/>
              <a:t>. 1) die unterschiedlichen Eigenschaften ab! </a:t>
            </a:r>
          </a:p>
          <a:p>
            <a:pPr marL="342900" indent="-342900">
              <a:buFont typeface="+mj-lt"/>
              <a:buAutoNum type="arabicPeriod"/>
              <a:defRPr/>
            </a:pPr>
            <a:r>
              <a:rPr lang="de-DE" sz="1800" dirty="0"/>
              <a:t>Begründe deine Zuordnung einen Text in dein Heft. </a:t>
            </a:r>
            <a:r>
              <a:rPr lang="de-DE" altLang="de-DE" sz="1800" dirty="0"/>
              <a:t>Verwende die Begriffe ‚</a:t>
            </a:r>
            <a:r>
              <a:rPr lang="de-DE" altLang="de-DE" sz="1800" i="1" dirty="0"/>
              <a:t>London-Kräfte</a:t>
            </a:r>
            <a:r>
              <a:rPr lang="de-DE" altLang="de-DE" sz="1800" dirty="0"/>
              <a:t>', </a:t>
            </a:r>
            <a:r>
              <a:rPr lang="de-DE" altLang="de-DE" sz="1800" i="1" dirty="0"/>
              <a:t>'Wasserstoffbrückenbindungen</a:t>
            </a:r>
            <a:r>
              <a:rPr lang="de-DE" altLang="de-DE" sz="1800" dirty="0"/>
              <a:t>', </a:t>
            </a:r>
            <a:r>
              <a:rPr lang="de-DE" altLang="de-DE" sz="1800" i="1" dirty="0"/>
              <a:t>'Dipol-Dipolwechselwirkungen</a:t>
            </a:r>
            <a:r>
              <a:rPr lang="de-DE" altLang="de-DE" sz="1800" dirty="0"/>
              <a:t>' sowie den Ausdruck </a:t>
            </a:r>
            <a:r>
              <a:rPr lang="de-DE" altLang="de-DE" sz="1800" i="1" dirty="0"/>
              <a:t>'polares</a:t>
            </a:r>
            <a:r>
              <a:rPr lang="de-DE" altLang="de-DE" sz="1800" dirty="0"/>
              <a:t>‘, bzw. ‚</a:t>
            </a:r>
            <a:r>
              <a:rPr lang="de-DE" altLang="de-DE" sz="1800" i="1" dirty="0"/>
              <a:t>unpolares</a:t>
            </a:r>
            <a:r>
              <a:rPr lang="de-DE" altLang="de-DE" sz="1800" dirty="0"/>
              <a:t> </a:t>
            </a:r>
            <a:r>
              <a:rPr lang="de-DE" altLang="de-DE" sz="1800" i="1" dirty="0"/>
              <a:t>Molekül</a:t>
            </a:r>
            <a:r>
              <a:rPr lang="de-DE" altLang="de-DE" sz="1800" dirty="0"/>
              <a:t>'.</a:t>
            </a:r>
          </a:p>
          <a:p>
            <a:pPr marL="342900" indent="-342900">
              <a:buFont typeface="+mj-lt"/>
              <a:buAutoNum type="arabicPeriod"/>
              <a:defRPr/>
            </a:pPr>
            <a:endParaRPr lang="de-DE" sz="1800" dirty="0"/>
          </a:p>
          <a:p>
            <a:pPr marL="342900" indent="-342900">
              <a:buFont typeface="+mj-lt"/>
              <a:buAutoNum type="arabicPeriod"/>
              <a:defRPr/>
            </a:pPr>
            <a:endParaRPr lang="de-DE" sz="1800" dirty="0"/>
          </a:p>
          <a:p>
            <a:pPr marL="342900" indent="-342900">
              <a:buFont typeface="+mj-lt"/>
              <a:buAutoNum type="arabicPeriod"/>
              <a:defRPr/>
            </a:pPr>
            <a:endParaRPr lang="de-DE" sz="1800" dirty="0"/>
          </a:p>
        </p:txBody>
      </p:sp>
      <p:graphicFrame>
        <p:nvGraphicFramePr>
          <p:cNvPr id="5" name="Tabelle 4">
            <a:extLst>
              <a:ext uri="{FF2B5EF4-FFF2-40B4-BE49-F238E27FC236}">
                <a16:creationId xmlns:a16="http://schemas.microsoft.com/office/drawing/2014/main" id="{27F291BD-A1FE-429C-8C68-F13502E85863}"/>
              </a:ext>
            </a:extLst>
          </p:cNvPr>
          <p:cNvGraphicFramePr>
            <a:graphicFrameLocks noGrp="1"/>
          </p:cNvGraphicFramePr>
          <p:nvPr>
            <p:extLst>
              <p:ext uri="{D42A27DB-BD31-4B8C-83A1-F6EECF244321}">
                <p14:modId xmlns:p14="http://schemas.microsoft.com/office/powerpoint/2010/main" val="226036361"/>
              </p:ext>
            </p:extLst>
          </p:nvPr>
        </p:nvGraphicFramePr>
        <p:xfrm>
          <a:off x="2560637" y="2965200"/>
          <a:ext cx="7070725" cy="2257923"/>
        </p:xfrm>
        <a:graphic>
          <a:graphicData uri="http://schemas.openxmlformats.org/drawingml/2006/table">
            <a:tbl>
              <a:tblPr/>
              <a:tblGrid>
                <a:gridCol w="2206130">
                  <a:extLst>
                    <a:ext uri="{9D8B030D-6E8A-4147-A177-3AD203B41FA5}">
                      <a16:colId xmlns:a16="http://schemas.microsoft.com/office/drawing/2014/main" val="20000"/>
                    </a:ext>
                  </a:extLst>
                </a:gridCol>
                <a:gridCol w="2433091">
                  <a:extLst>
                    <a:ext uri="{9D8B030D-6E8A-4147-A177-3AD203B41FA5}">
                      <a16:colId xmlns:a16="http://schemas.microsoft.com/office/drawing/2014/main" val="20001"/>
                    </a:ext>
                  </a:extLst>
                </a:gridCol>
                <a:gridCol w="2431504">
                  <a:extLst>
                    <a:ext uri="{9D8B030D-6E8A-4147-A177-3AD203B41FA5}">
                      <a16:colId xmlns:a16="http://schemas.microsoft.com/office/drawing/2014/main" val="20002"/>
                    </a:ext>
                  </a:extLst>
                </a:gridCol>
              </a:tblGrid>
              <a:tr h="463958">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ts val="600"/>
                        </a:spcBef>
                        <a:spcAft>
                          <a:spcPct val="0"/>
                        </a:spcAft>
                        <a:buClrTx/>
                        <a:buSzTx/>
                        <a:buFontTx/>
                        <a:buNone/>
                        <a:tabLst/>
                      </a:pPr>
                      <a:r>
                        <a:rPr kumimoji="0" lang="de-DE" altLang="de-DE" sz="16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Stoff:</a:t>
                      </a:r>
                      <a:endParaRPr kumimoji="0" lang="de-DE" altLang="de-DE" sz="16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57137" marR="57137" marT="57150" marB="571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de-DE" altLang="de-DE" sz="16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Ether</a:t>
                      </a:r>
                      <a:endParaRPr kumimoji="0" lang="de-DE" altLang="de-DE" sz="16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57137" marR="57137" marT="57150" marB="571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de-DE" altLang="de-DE" sz="16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Alkohol</a:t>
                      </a:r>
                      <a:endParaRPr kumimoji="0" lang="de-DE" altLang="de-DE" sz="16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57137" marR="57137" marT="57150" marB="571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84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ts val="600"/>
                        </a:spcBef>
                        <a:spcAft>
                          <a:spcPct val="0"/>
                        </a:spcAft>
                        <a:buClrTx/>
                        <a:buSzTx/>
                        <a:buFontTx/>
                        <a:buNone/>
                        <a:tabLst/>
                      </a:pPr>
                      <a:r>
                        <a:rPr kumimoji="0" lang="de-DE" altLang="de-DE" sz="1600" b="1" i="0" u="none" strike="noStrike" cap="none" normalizeH="0" baseline="0" dirty="0">
                          <a:ln>
                            <a:noFill/>
                          </a:ln>
                          <a:solidFill>
                            <a:srgbClr val="000000"/>
                          </a:solidFill>
                          <a:effectLst/>
                          <a:latin typeface="Arial" panose="020B0604020202020204" pitchFamily="34" charset="0"/>
                          <a:cs typeface="Times New Roman" panose="02020603050405020304" pitchFamily="18" charset="0"/>
                        </a:rPr>
                        <a:t>Siedepunkt:</a:t>
                      </a:r>
                      <a:endParaRPr kumimoji="0" lang="de-DE" altLang="de-DE"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57137" marR="57137" marT="57150" marB="571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de-DE" altLang="de-DE" sz="1600" b="0" i="0" u="none" strike="noStrike" cap="none" normalizeH="0" baseline="0">
                          <a:ln>
                            <a:noFill/>
                          </a:ln>
                          <a:solidFill>
                            <a:srgbClr val="000000"/>
                          </a:solidFill>
                          <a:effectLst/>
                          <a:latin typeface="Arial" panose="020B0604020202020204" pitchFamily="34" charset="0"/>
                          <a:cs typeface="Times New Roman" panose="02020603050405020304" pitchFamily="18" charset="0"/>
                        </a:rPr>
                        <a:t>-   23°C</a:t>
                      </a:r>
                      <a:endParaRPr kumimoji="0" lang="de-DE" altLang="de-DE" sz="16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57137" marR="57137" marT="57150" marB="571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de-DE" altLang="de-DE" sz="1600" b="0" i="0" u="none" strike="noStrike" cap="none" normalizeH="0" baseline="0">
                          <a:ln>
                            <a:noFill/>
                          </a:ln>
                          <a:solidFill>
                            <a:srgbClr val="000000"/>
                          </a:solidFill>
                          <a:effectLst/>
                          <a:latin typeface="Arial" panose="020B0604020202020204" pitchFamily="34" charset="0"/>
                          <a:cs typeface="Times New Roman" panose="02020603050405020304" pitchFamily="18" charset="0"/>
                        </a:rPr>
                        <a:t>  78,5°C</a:t>
                      </a:r>
                      <a:endParaRPr kumimoji="0" lang="de-DE" altLang="de-DE" sz="16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57137" marR="57137" marT="57150" marB="571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6686">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ts val="600"/>
                        </a:spcBef>
                        <a:spcAft>
                          <a:spcPct val="0"/>
                        </a:spcAft>
                        <a:buClrTx/>
                        <a:buSzTx/>
                        <a:buFontTx/>
                        <a:buNone/>
                        <a:tabLst/>
                      </a:pPr>
                      <a:r>
                        <a:rPr kumimoji="0" lang="de-DE" altLang="de-DE" sz="16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Aggregatzustand (bei Raumtemp):</a:t>
                      </a:r>
                      <a:endParaRPr kumimoji="0" lang="de-DE" altLang="de-DE" sz="16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57137" marR="57137" marT="57150" marB="571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de-DE" altLang="de-DE" sz="1600" b="0" i="1" u="none" strike="noStrike" cap="none" normalizeH="0" baseline="0">
                          <a:ln>
                            <a:noFill/>
                          </a:ln>
                          <a:solidFill>
                            <a:srgbClr val="000000"/>
                          </a:solidFill>
                          <a:effectLst/>
                          <a:latin typeface="Arial" panose="020B0604020202020204" pitchFamily="34" charset="0"/>
                          <a:cs typeface="Times New Roman" panose="02020603050405020304" pitchFamily="18" charset="0"/>
                        </a:rPr>
                        <a:t>gasförmig</a:t>
                      </a:r>
                      <a:endParaRPr kumimoji="0" lang="de-DE" altLang="de-DE" sz="16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57137" marR="57137" marT="57150" marB="571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de-DE" altLang="de-DE" sz="1600" b="0" i="1" u="none" strike="noStrike" cap="none" normalizeH="0" baseline="0">
                          <a:ln>
                            <a:noFill/>
                          </a:ln>
                          <a:solidFill>
                            <a:srgbClr val="000000"/>
                          </a:solidFill>
                          <a:effectLst/>
                          <a:latin typeface="Arial" panose="020B0604020202020204" pitchFamily="34" charset="0"/>
                          <a:cs typeface="Times New Roman" panose="02020603050405020304" pitchFamily="18" charset="0"/>
                        </a:rPr>
                        <a:t>flüssig</a:t>
                      </a:r>
                      <a:endParaRPr kumimoji="0" lang="de-DE" altLang="de-DE" sz="16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57137" marR="57137" marT="57150" marB="571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4434">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ts val="600"/>
                        </a:spcBef>
                        <a:spcAft>
                          <a:spcPct val="0"/>
                        </a:spcAft>
                        <a:buClrTx/>
                        <a:buSzTx/>
                        <a:buFontTx/>
                        <a:buNone/>
                        <a:tabLst/>
                      </a:pPr>
                      <a:r>
                        <a:rPr kumimoji="0" lang="de-DE" altLang="de-DE" sz="16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Löslichkeit in Wasser:</a:t>
                      </a:r>
                      <a:endParaRPr kumimoji="0" lang="de-DE" altLang="de-DE" sz="16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57137" marR="57137" marT="57150" marB="571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de-DE" altLang="de-DE" sz="1600" b="0" i="0" u="none" strike="noStrike" cap="none" normalizeH="0" baseline="0">
                          <a:ln>
                            <a:noFill/>
                          </a:ln>
                          <a:solidFill>
                            <a:srgbClr val="000000"/>
                          </a:solidFill>
                          <a:effectLst/>
                          <a:latin typeface="Arial" panose="020B0604020202020204" pitchFamily="34" charset="0"/>
                          <a:cs typeface="Times New Roman" panose="02020603050405020304" pitchFamily="18" charset="0"/>
                        </a:rPr>
                        <a:t>4,5 g / 100 ml</a:t>
                      </a:r>
                      <a:endParaRPr kumimoji="0" lang="de-DE" altLang="de-DE" sz="16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57137" marR="57137" marT="57150" marB="571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de-DE" altLang="de-DE" sz="1600" b="0" i="1" u="none" strike="noStrike" cap="none" normalizeH="0" baseline="0" dirty="0">
                          <a:ln>
                            <a:noFill/>
                          </a:ln>
                          <a:solidFill>
                            <a:srgbClr val="000000"/>
                          </a:solidFill>
                          <a:effectLst/>
                          <a:latin typeface="Arial" panose="020B0604020202020204" pitchFamily="34" charset="0"/>
                          <a:cs typeface="Times New Roman" panose="02020603050405020304" pitchFamily="18" charset="0"/>
                        </a:rPr>
                        <a:t>unbegrenzt</a:t>
                      </a:r>
                      <a:endParaRPr kumimoji="0" lang="de-DE" altLang="de-DE"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57137" marR="57137" marT="57150" marB="571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Textfeld 5">
            <a:extLst>
              <a:ext uri="{FF2B5EF4-FFF2-40B4-BE49-F238E27FC236}">
                <a16:creationId xmlns:a16="http://schemas.microsoft.com/office/drawing/2014/main" id="{ED8562B9-DBB8-473D-A44F-9C93B41C859C}"/>
              </a:ext>
            </a:extLst>
          </p:cNvPr>
          <p:cNvSpPr txBox="1"/>
          <p:nvPr/>
        </p:nvSpPr>
        <p:spPr>
          <a:xfrm>
            <a:off x="200297" y="939529"/>
            <a:ext cx="1463040" cy="369332"/>
          </a:xfrm>
          <a:prstGeom prst="rect">
            <a:avLst/>
          </a:prstGeom>
          <a:noFill/>
        </p:spPr>
        <p:txBody>
          <a:bodyPr wrap="square" rtlCol="0">
            <a:spAutoFit/>
          </a:bodyPr>
          <a:lstStyle/>
          <a:p>
            <a:r>
              <a:rPr lang="de-DE" b="1" dirty="0"/>
              <a:t>Aufgaben:</a:t>
            </a:r>
          </a:p>
        </p:txBody>
      </p:sp>
      <p:sp>
        <p:nvSpPr>
          <p:cNvPr id="4" name="Textfeld 3">
            <a:extLst>
              <a:ext uri="{FF2B5EF4-FFF2-40B4-BE49-F238E27FC236}">
                <a16:creationId xmlns:a16="http://schemas.microsoft.com/office/drawing/2014/main" id="{4A026A82-CDE3-44A2-A133-81E5E883FCB5}"/>
              </a:ext>
            </a:extLst>
          </p:cNvPr>
          <p:cNvSpPr txBox="1"/>
          <p:nvPr/>
        </p:nvSpPr>
        <p:spPr>
          <a:xfrm>
            <a:off x="1767840" y="5631866"/>
            <a:ext cx="10232571" cy="923330"/>
          </a:xfrm>
          <a:prstGeom prst="rect">
            <a:avLst/>
          </a:prstGeom>
          <a:noFill/>
        </p:spPr>
        <p:txBody>
          <a:bodyPr wrap="square" rtlCol="0">
            <a:spAutoFit/>
          </a:bodyPr>
          <a:lstStyle/>
          <a:p>
            <a:r>
              <a:rPr lang="de-DE" dirty="0"/>
              <a:t>Arbeitet in 2er-Gruppen im Breakout-Room zusammen und formuliert gemeinsam den Text (</a:t>
            </a:r>
            <a:r>
              <a:rPr lang="de-DE" dirty="0" err="1"/>
              <a:t>Aufg</a:t>
            </a:r>
            <a:r>
              <a:rPr lang="de-DE" dirty="0"/>
              <a:t>. 3). </a:t>
            </a:r>
          </a:p>
          <a:p>
            <a:r>
              <a:rPr lang="de-DE" dirty="0"/>
              <a:t>Stellt den gemeinsamen Text (mit Namen) als Foto- oder Textdatei ins </a:t>
            </a:r>
            <a:r>
              <a:rPr lang="de-DE" dirty="0" err="1"/>
              <a:t>Assignment</a:t>
            </a:r>
            <a:r>
              <a:rPr lang="de-DE" dirty="0"/>
              <a:t> ein. Wenn ihr mit der Aufgabe fertig seid, könnt ihr die Besprechung verlassen.  </a:t>
            </a:r>
          </a:p>
        </p:txBody>
      </p:sp>
      <p:sp>
        <p:nvSpPr>
          <p:cNvPr id="7" name="Pfeil: nach rechts 6">
            <a:extLst>
              <a:ext uri="{FF2B5EF4-FFF2-40B4-BE49-F238E27FC236}">
                <a16:creationId xmlns:a16="http://schemas.microsoft.com/office/drawing/2014/main" id="{F441B03A-B5EC-40BA-875A-6E4D8946727F}"/>
              </a:ext>
            </a:extLst>
          </p:cNvPr>
          <p:cNvSpPr/>
          <p:nvPr/>
        </p:nvSpPr>
        <p:spPr>
          <a:xfrm>
            <a:off x="822960" y="5826034"/>
            <a:ext cx="792480" cy="36933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Tree>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627</Words>
  <Application>Microsoft Office PowerPoint</Application>
  <PresentationFormat>Breitbild</PresentationFormat>
  <Paragraphs>87</Paragraphs>
  <Slides>8</Slides>
  <Notes>1</Notes>
  <HiddenSlides>0</HiddenSlides>
  <MMClips>0</MMClips>
  <ScaleCrop>false</ScaleCrop>
  <HeadingPairs>
    <vt:vector size="8" baseType="variant">
      <vt:variant>
        <vt:lpstr>Verwendete Schriftarten</vt:lpstr>
      </vt:variant>
      <vt:variant>
        <vt:i4>4</vt:i4>
      </vt:variant>
      <vt:variant>
        <vt:lpstr>Design</vt:lpstr>
      </vt:variant>
      <vt:variant>
        <vt:i4>1</vt:i4>
      </vt:variant>
      <vt:variant>
        <vt:lpstr>Eingebettete OLE-Server</vt:lpstr>
      </vt:variant>
      <vt:variant>
        <vt:i4>1</vt:i4>
      </vt:variant>
      <vt:variant>
        <vt:lpstr>Folientitel</vt:lpstr>
      </vt:variant>
      <vt:variant>
        <vt:i4>8</vt:i4>
      </vt:variant>
    </vt:vector>
  </HeadingPairs>
  <TitlesOfParts>
    <vt:vector size="14" baseType="lpstr">
      <vt:lpstr>Arial</vt:lpstr>
      <vt:lpstr>Calibri</vt:lpstr>
      <vt:lpstr>Calibri Light</vt:lpstr>
      <vt:lpstr>Times New Roman</vt:lpstr>
      <vt:lpstr>Office</vt:lpstr>
      <vt:lpstr>ChemSketch</vt:lpstr>
      <vt:lpstr>Online-Unterricht</vt:lpstr>
      <vt:lpstr>PowerPoint-Präsentation</vt:lpstr>
      <vt:lpstr>PowerPoint-Präsentation</vt:lpstr>
      <vt:lpstr>PowerPoint-Präsentation</vt:lpstr>
      <vt:lpstr>PowerPoint-Präsentation</vt:lpstr>
      <vt:lpstr>PowerPoint-Präsentation</vt:lpstr>
      <vt:lpstr>Molekülstruktur von Trinkalkohol</vt:lpstr>
      <vt:lpstr>Molekülstruktur von Trinkalkohol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Online-Unterricht</dc:title>
  <dc:creator>Claudia Eysel</dc:creator>
  <cp:lastModifiedBy>Claudia Eysel</cp:lastModifiedBy>
  <cp:revision>12</cp:revision>
  <cp:lastPrinted>2021-01-19T15:24:29Z</cp:lastPrinted>
  <dcterms:created xsi:type="dcterms:W3CDTF">2021-01-19T09:49:14Z</dcterms:created>
  <dcterms:modified xsi:type="dcterms:W3CDTF">2021-01-20T10:39:43Z</dcterms:modified>
</cp:coreProperties>
</file>