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9" r:id="rId5"/>
    <p:sldId id="270" r:id="rId6"/>
    <p:sldId id="27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7" autoAdjust="0"/>
    <p:restoredTop sz="94660"/>
  </p:normalViewPr>
  <p:slideViewPr>
    <p:cSldViewPr snapToGrid="0">
      <p:cViewPr varScale="1">
        <p:scale>
          <a:sx n="88" d="100"/>
          <a:sy n="88" d="100"/>
        </p:scale>
        <p:origin x="114"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42FB37-0111-406B-99E7-4F1289736FB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264A314-5C84-488F-986D-CAC0B215FF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6AEFA7B-F749-46A3-9913-75578E34CF48}"/>
              </a:ext>
            </a:extLst>
          </p:cNvPr>
          <p:cNvSpPr>
            <a:spLocks noGrp="1"/>
          </p:cNvSpPr>
          <p:nvPr>
            <p:ph type="dt" sz="half" idx="10"/>
          </p:nvPr>
        </p:nvSpPr>
        <p:spPr/>
        <p:txBody>
          <a:bodyPr/>
          <a:lstStyle/>
          <a:p>
            <a:fld id="{42B93544-2C02-498C-9E19-9B75B6794B19}" type="datetimeFigureOut">
              <a:rPr lang="de-DE" smtClean="0"/>
              <a:t>17.03.2021</a:t>
            </a:fld>
            <a:endParaRPr lang="de-DE"/>
          </a:p>
        </p:txBody>
      </p:sp>
      <p:sp>
        <p:nvSpPr>
          <p:cNvPr id="5" name="Fußzeilenplatzhalter 4">
            <a:extLst>
              <a:ext uri="{FF2B5EF4-FFF2-40B4-BE49-F238E27FC236}">
                <a16:creationId xmlns:a16="http://schemas.microsoft.com/office/drawing/2014/main" id="{4E6EF0E9-7B2B-43B9-90C2-8BC17EA22C2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2F38454-B2E5-4F9A-905C-3D40272B96A8}"/>
              </a:ext>
            </a:extLst>
          </p:cNvPr>
          <p:cNvSpPr>
            <a:spLocks noGrp="1"/>
          </p:cNvSpPr>
          <p:nvPr>
            <p:ph type="sldNum" sz="quarter" idx="12"/>
          </p:nvPr>
        </p:nvSpPr>
        <p:spPr/>
        <p:txBody>
          <a:bodyPr/>
          <a:lstStyle/>
          <a:p>
            <a:fld id="{A1457B49-BC6C-4FC5-B4F0-D4BC442C853F}" type="slidenum">
              <a:rPr lang="de-DE" smtClean="0"/>
              <a:t>‹Nr.›</a:t>
            </a:fld>
            <a:endParaRPr lang="de-DE"/>
          </a:p>
        </p:txBody>
      </p:sp>
    </p:spTree>
    <p:extLst>
      <p:ext uri="{BB962C8B-B14F-4D97-AF65-F5344CB8AC3E}">
        <p14:creationId xmlns:p14="http://schemas.microsoft.com/office/powerpoint/2010/main" val="129141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976E9F-0C1B-4CA9-AB9E-7F4328DAD50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63189B7-633E-4B0C-9E1F-4784E8BBE22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D411076-7759-431F-9108-2EFF46ED4A6C}"/>
              </a:ext>
            </a:extLst>
          </p:cNvPr>
          <p:cNvSpPr>
            <a:spLocks noGrp="1"/>
          </p:cNvSpPr>
          <p:nvPr>
            <p:ph type="dt" sz="half" idx="10"/>
          </p:nvPr>
        </p:nvSpPr>
        <p:spPr/>
        <p:txBody>
          <a:bodyPr/>
          <a:lstStyle/>
          <a:p>
            <a:fld id="{42B93544-2C02-498C-9E19-9B75B6794B19}" type="datetimeFigureOut">
              <a:rPr lang="de-DE" smtClean="0"/>
              <a:t>17.03.2021</a:t>
            </a:fld>
            <a:endParaRPr lang="de-DE"/>
          </a:p>
        </p:txBody>
      </p:sp>
      <p:sp>
        <p:nvSpPr>
          <p:cNvPr id="5" name="Fußzeilenplatzhalter 4">
            <a:extLst>
              <a:ext uri="{FF2B5EF4-FFF2-40B4-BE49-F238E27FC236}">
                <a16:creationId xmlns:a16="http://schemas.microsoft.com/office/drawing/2014/main" id="{BC592BD6-1FE6-43B0-A4BD-A1F0A89CD9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37411F-F5BE-45E4-B114-3F9C17DD854D}"/>
              </a:ext>
            </a:extLst>
          </p:cNvPr>
          <p:cNvSpPr>
            <a:spLocks noGrp="1"/>
          </p:cNvSpPr>
          <p:nvPr>
            <p:ph type="sldNum" sz="quarter" idx="12"/>
          </p:nvPr>
        </p:nvSpPr>
        <p:spPr/>
        <p:txBody>
          <a:bodyPr/>
          <a:lstStyle/>
          <a:p>
            <a:fld id="{A1457B49-BC6C-4FC5-B4F0-D4BC442C853F}" type="slidenum">
              <a:rPr lang="de-DE" smtClean="0"/>
              <a:t>‹Nr.›</a:t>
            </a:fld>
            <a:endParaRPr lang="de-DE"/>
          </a:p>
        </p:txBody>
      </p:sp>
    </p:spTree>
    <p:extLst>
      <p:ext uri="{BB962C8B-B14F-4D97-AF65-F5344CB8AC3E}">
        <p14:creationId xmlns:p14="http://schemas.microsoft.com/office/powerpoint/2010/main" val="309014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793A7A5-CE16-4868-A0E3-77B694F3655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068A9BC-2B8F-4B34-89C5-45E2275E11B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C26B83D-A87D-4405-B507-EA02EF452999}"/>
              </a:ext>
            </a:extLst>
          </p:cNvPr>
          <p:cNvSpPr>
            <a:spLocks noGrp="1"/>
          </p:cNvSpPr>
          <p:nvPr>
            <p:ph type="dt" sz="half" idx="10"/>
          </p:nvPr>
        </p:nvSpPr>
        <p:spPr/>
        <p:txBody>
          <a:bodyPr/>
          <a:lstStyle/>
          <a:p>
            <a:fld id="{42B93544-2C02-498C-9E19-9B75B6794B19}" type="datetimeFigureOut">
              <a:rPr lang="de-DE" smtClean="0"/>
              <a:t>17.03.2021</a:t>
            </a:fld>
            <a:endParaRPr lang="de-DE"/>
          </a:p>
        </p:txBody>
      </p:sp>
      <p:sp>
        <p:nvSpPr>
          <p:cNvPr id="5" name="Fußzeilenplatzhalter 4">
            <a:extLst>
              <a:ext uri="{FF2B5EF4-FFF2-40B4-BE49-F238E27FC236}">
                <a16:creationId xmlns:a16="http://schemas.microsoft.com/office/drawing/2014/main" id="{BDAAD0F2-9174-4E6E-84DC-1A41BA49AA0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1AA61D8-3C98-4A6E-B2C2-9B41F73A475B}"/>
              </a:ext>
            </a:extLst>
          </p:cNvPr>
          <p:cNvSpPr>
            <a:spLocks noGrp="1"/>
          </p:cNvSpPr>
          <p:nvPr>
            <p:ph type="sldNum" sz="quarter" idx="12"/>
          </p:nvPr>
        </p:nvSpPr>
        <p:spPr/>
        <p:txBody>
          <a:bodyPr/>
          <a:lstStyle/>
          <a:p>
            <a:fld id="{A1457B49-BC6C-4FC5-B4F0-D4BC442C853F}" type="slidenum">
              <a:rPr lang="de-DE" smtClean="0"/>
              <a:t>‹Nr.›</a:t>
            </a:fld>
            <a:endParaRPr lang="de-DE"/>
          </a:p>
        </p:txBody>
      </p:sp>
    </p:spTree>
    <p:extLst>
      <p:ext uri="{BB962C8B-B14F-4D97-AF65-F5344CB8AC3E}">
        <p14:creationId xmlns:p14="http://schemas.microsoft.com/office/powerpoint/2010/main" val="179211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489629-14B5-4EE4-95DA-19943BE039D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4D4C2A0-821A-4B39-B8E8-C6A3DD442D6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C0BC205-4359-4CAD-B009-D325E29DC0AA}"/>
              </a:ext>
            </a:extLst>
          </p:cNvPr>
          <p:cNvSpPr>
            <a:spLocks noGrp="1"/>
          </p:cNvSpPr>
          <p:nvPr>
            <p:ph type="dt" sz="half" idx="10"/>
          </p:nvPr>
        </p:nvSpPr>
        <p:spPr/>
        <p:txBody>
          <a:bodyPr/>
          <a:lstStyle/>
          <a:p>
            <a:fld id="{42B93544-2C02-498C-9E19-9B75B6794B19}" type="datetimeFigureOut">
              <a:rPr lang="de-DE" smtClean="0"/>
              <a:t>17.03.2021</a:t>
            </a:fld>
            <a:endParaRPr lang="de-DE"/>
          </a:p>
        </p:txBody>
      </p:sp>
      <p:sp>
        <p:nvSpPr>
          <p:cNvPr id="5" name="Fußzeilenplatzhalter 4">
            <a:extLst>
              <a:ext uri="{FF2B5EF4-FFF2-40B4-BE49-F238E27FC236}">
                <a16:creationId xmlns:a16="http://schemas.microsoft.com/office/drawing/2014/main" id="{D5070EF8-2E48-47C8-931F-2916AAF807F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0AE8F15-49A8-406F-A1C1-9922612BD886}"/>
              </a:ext>
            </a:extLst>
          </p:cNvPr>
          <p:cNvSpPr>
            <a:spLocks noGrp="1"/>
          </p:cNvSpPr>
          <p:nvPr>
            <p:ph type="sldNum" sz="quarter" idx="12"/>
          </p:nvPr>
        </p:nvSpPr>
        <p:spPr/>
        <p:txBody>
          <a:bodyPr/>
          <a:lstStyle/>
          <a:p>
            <a:fld id="{A1457B49-BC6C-4FC5-B4F0-D4BC442C853F}" type="slidenum">
              <a:rPr lang="de-DE" smtClean="0"/>
              <a:t>‹Nr.›</a:t>
            </a:fld>
            <a:endParaRPr lang="de-DE"/>
          </a:p>
        </p:txBody>
      </p:sp>
    </p:spTree>
    <p:extLst>
      <p:ext uri="{BB962C8B-B14F-4D97-AF65-F5344CB8AC3E}">
        <p14:creationId xmlns:p14="http://schemas.microsoft.com/office/powerpoint/2010/main" val="1447242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344950-8895-4DF3-9960-E4030BE2841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E98934C-A350-42EB-BD0A-0BD579A30D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897ECAF-24CB-4A3C-9379-94DF55BD02DE}"/>
              </a:ext>
            </a:extLst>
          </p:cNvPr>
          <p:cNvSpPr>
            <a:spLocks noGrp="1"/>
          </p:cNvSpPr>
          <p:nvPr>
            <p:ph type="dt" sz="half" idx="10"/>
          </p:nvPr>
        </p:nvSpPr>
        <p:spPr/>
        <p:txBody>
          <a:bodyPr/>
          <a:lstStyle/>
          <a:p>
            <a:fld id="{42B93544-2C02-498C-9E19-9B75B6794B19}" type="datetimeFigureOut">
              <a:rPr lang="de-DE" smtClean="0"/>
              <a:t>17.03.2021</a:t>
            </a:fld>
            <a:endParaRPr lang="de-DE"/>
          </a:p>
        </p:txBody>
      </p:sp>
      <p:sp>
        <p:nvSpPr>
          <p:cNvPr id="5" name="Fußzeilenplatzhalter 4">
            <a:extLst>
              <a:ext uri="{FF2B5EF4-FFF2-40B4-BE49-F238E27FC236}">
                <a16:creationId xmlns:a16="http://schemas.microsoft.com/office/drawing/2014/main" id="{90E84466-F583-41C6-B738-CDE5FC0266C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455CF80-6CAF-4FAC-96CD-2E48909D336A}"/>
              </a:ext>
            </a:extLst>
          </p:cNvPr>
          <p:cNvSpPr>
            <a:spLocks noGrp="1"/>
          </p:cNvSpPr>
          <p:nvPr>
            <p:ph type="sldNum" sz="quarter" idx="12"/>
          </p:nvPr>
        </p:nvSpPr>
        <p:spPr/>
        <p:txBody>
          <a:bodyPr/>
          <a:lstStyle/>
          <a:p>
            <a:fld id="{A1457B49-BC6C-4FC5-B4F0-D4BC442C853F}" type="slidenum">
              <a:rPr lang="de-DE" smtClean="0"/>
              <a:t>‹Nr.›</a:t>
            </a:fld>
            <a:endParaRPr lang="de-DE"/>
          </a:p>
        </p:txBody>
      </p:sp>
    </p:spTree>
    <p:extLst>
      <p:ext uri="{BB962C8B-B14F-4D97-AF65-F5344CB8AC3E}">
        <p14:creationId xmlns:p14="http://schemas.microsoft.com/office/powerpoint/2010/main" val="254660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ECFDD2-377A-45CC-9C24-311DE3487AF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4B84E40-F7FB-44E2-B706-8C322EAF3A7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D74BFB9-5C3F-492E-96B7-C19A16407EF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912197D-3687-4660-A562-DE8EB66BCA02}"/>
              </a:ext>
            </a:extLst>
          </p:cNvPr>
          <p:cNvSpPr>
            <a:spLocks noGrp="1"/>
          </p:cNvSpPr>
          <p:nvPr>
            <p:ph type="dt" sz="half" idx="10"/>
          </p:nvPr>
        </p:nvSpPr>
        <p:spPr/>
        <p:txBody>
          <a:bodyPr/>
          <a:lstStyle/>
          <a:p>
            <a:fld id="{42B93544-2C02-498C-9E19-9B75B6794B19}" type="datetimeFigureOut">
              <a:rPr lang="de-DE" smtClean="0"/>
              <a:t>17.03.2021</a:t>
            </a:fld>
            <a:endParaRPr lang="de-DE"/>
          </a:p>
        </p:txBody>
      </p:sp>
      <p:sp>
        <p:nvSpPr>
          <p:cNvPr id="6" name="Fußzeilenplatzhalter 5">
            <a:extLst>
              <a:ext uri="{FF2B5EF4-FFF2-40B4-BE49-F238E27FC236}">
                <a16:creationId xmlns:a16="http://schemas.microsoft.com/office/drawing/2014/main" id="{E43C63FE-71A1-4292-A618-CE25FE4E207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9B06F8F-0240-4320-BEC9-CBB52D2AA5FD}"/>
              </a:ext>
            </a:extLst>
          </p:cNvPr>
          <p:cNvSpPr>
            <a:spLocks noGrp="1"/>
          </p:cNvSpPr>
          <p:nvPr>
            <p:ph type="sldNum" sz="quarter" idx="12"/>
          </p:nvPr>
        </p:nvSpPr>
        <p:spPr/>
        <p:txBody>
          <a:bodyPr/>
          <a:lstStyle/>
          <a:p>
            <a:fld id="{A1457B49-BC6C-4FC5-B4F0-D4BC442C853F}" type="slidenum">
              <a:rPr lang="de-DE" smtClean="0"/>
              <a:t>‹Nr.›</a:t>
            </a:fld>
            <a:endParaRPr lang="de-DE"/>
          </a:p>
        </p:txBody>
      </p:sp>
    </p:spTree>
    <p:extLst>
      <p:ext uri="{BB962C8B-B14F-4D97-AF65-F5344CB8AC3E}">
        <p14:creationId xmlns:p14="http://schemas.microsoft.com/office/powerpoint/2010/main" val="290883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790493-C46C-47CE-A72C-404B7E15789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3DCC2B1-F0DF-43B4-A560-6089FCB90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98D82AE-7B65-49ED-8CE1-FBDC624CFBB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ACD1D4B-C443-4BDA-AF4D-C4F8D72BCF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2392625-5FBB-4440-9A05-E4FB9890987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BB7BFF7-C266-4513-9607-FE53C73D1249}"/>
              </a:ext>
            </a:extLst>
          </p:cNvPr>
          <p:cNvSpPr>
            <a:spLocks noGrp="1"/>
          </p:cNvSpPr>
          <p:nvPr>
            <p:ph type="dt" sz="half" idx="10"/>
          </p:nvPr>
        </p:nvSpPr>
        <p:spPr/>
        <p:txBody>
          <a:bodyPr/>
          <a:lstStyle/>
          <a:p>
            <a:fld id="{42B93544-2C02-498C-9E19-9B75B6794B19}" type="datetimeFigureOut">
              <a:rPr lang="de-DE" smtClean="0"/>
              <a:t>17.03.2021</a:t>
            </a:fld>
            <a:endParaRPr lang="de-DE"/>
          </a:p>
        </p:txBody>
      </p:sp>
      <p:sp>
        <p:nvSpPr>
          <p:cNvPr id="8" name="Fußzeilenplatzhalter 7">
            <a:extLst>
              <a:ext uri="{FF2B5EF4-FFF2-40B4-BE49-F238E27FC236}">
                <a16:creationId xmlns:a16="http://schemas.microsoft.com/office/drawing/2014/main" id="{624DB67D-234E-40C4-9A1B-6D825453C46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7A93F73-5AFE-4703-87CF-E41CED60C4E8}"/>
              </a:ext>
            </a:extLst>
          </p:cNvPr>
          <p:cNvSpPr>
            <a:spLocks noGrp="1"/>
          </p:cNvSpPr>
          <p:nvPr>
            <p:ph type="sldNum" sz="quarter" idx="12"/>
          </p:nvPr>
        </p:nvSpPr>
        <p:spPr/>
        <p:txBody>
          <a:bodyPr/>
          <a:lstStyle/>
          <a:p>
            <a:fld id="{A1457B49-BC6C-4FC5-B4F0-D4BC442C853F}" type="slidenum">
              <a:rPr lang="de-DE" smtClean="0"/>
              <a:t>‹Nr.›</a:t>
            </a:fld>
            <a:endParaRPr lang="de-DE"/>
          </a:p>
        </p:txBody>
      </p:sp>
    </p:spTree>
    <p:extLst>
      <p:ext uri="{BB962C8B-B14F-4D97-AF65-F5344CB8AC3E}">
        <p14:creationId xmlns:p14="http://schemas.microsoft.com/office/powerpoint/2010/main" val="307803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30F37-2BA2-417C-A401-3785E392D50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B5D6668-7FE8-4BD2-9368-8A50ADC6727A}"/>
              </a:ext>
            </a:extLst>
          </p:cNvPr>
          <p:cNvSpPr>
            <a:spLocks noGrp="1"/>
          </p:cNvSpPr>
          <p:nvPr>
            <p:ph type="dt" sz="half" idx="10"/>
          </p:nvPr>
        </p:nvSpPr>
        <p:spPr/>
        <p:txBody>
          <a:bodyPr/>
          <a:lstStyle/>
          <a:p>
            <a:fld id="{42B93544-2C02-498C-9E19-9B75B6794B19}" type="datetimeFigureOut">
              <a:rPr lang="de-DE" smtClean="0"/>
              <a:t>17.03.2021</a:t>
            </a:fld>
            <a:endParaRPr lang="de-DE"/>
          </a:p>
        </p:txBody>
      </p:sp>
      <p:sp>
        <p:nvSpPr>
          <p:cNvPr id="4" name="Fußzeilenplatzhalter 3">
            <a:extLst>
              <a:ext uri="{FF2B5EF4-FFF2-40B4-BE49-F238E27FC236}">
                <a16:creationId xmlns:a16="http://schemas.microsoft.com/office/drawing/2014/main" id="{3FB8F33E-6B16-4E7D-BF88-06F174D07B6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89F07A4-B33C-457B-B6D4-B2D34E52B700}"/>
              </a:ext>
            </a:extLst>
          </p:cNvPr>
          <p:cNvSpPr>
            <a:spLocks noGrp="1"/>
          </p:cNvSpPr>
          <p:nvPr>
            <p:ph type="sldNum" sz="quarter" idx="12"/>
          </p:nvPr>
        </p:nvSpPr>
        <p:spPr/>
        <p:txBody>
          <a:bodyPr/>
          <a:lstStyle/>
          <a:p>
            <a:fld id="{A1457B49-BC6C-4FC5-B4F0-D4BC442C853F}" type="slidenum">
              <a:rPr lang="de-DE" smtClean="0"/>
              <a:t>‹Nr.›</a:t>
            </a:fld>
            <a:endParaRPr lang="de-DE"/>
          </a:p>
        </p:txBody>
      </p:sp>
    </p:spTree>
    <p:extLst>
      <p:ext uri="{BB962C8B-B14F-4D97-AF65-F5344CB8AC3E}">
        <p14:creationId xmlns:p14="http://schemas.microsoft.com/office/powerpoint/2010/main" val="16473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550DD35-0DE3-40B7-9060-35DFCEA5C4B6}"/>
              </a:ext>
            </a:extLst>
          </p:cNvPr>
          <p:cNvSpPr>
            <a:spLocks noGrp="1"/>
          </p:cNvSpPr>
          <p:nvPr>
            <p:ph type="dt" sz="half" idx="10"/>
          </p:nvPr>
        </p:nvSpPr>
        <p:spPr/>
        <p:txBody>
          <a:bodyPr/>
          <a:lstStyle/>
          <a:p>
            <a:fld id="{42B93544-2C02-498C-9E19-9B75B6794B19}" type="datetimeFigureOut">
              <a:rPr lang="de-DE" smtClean="0"/>
              <a:t>17.03.2021</a:t>
            </a:fld>
            <a:endParaRPr lang="de-DE"/>
          </a:p>
        </p:txBody>
      </p:sp>
      <p:sp>
        <p:nvSpPr>
          <p:cNvPr id="3" name="Fußzeilenplatzhalter 2">
            <a:extLst>
              <a:ext uri="{FF2B5EF4-FFF2-40B4-BE49-F238E27FC236}">
                <a16:creationId xmlns:a16="http://schemas.microsoft.com/office/drawing/2014/main" id="{8E72BBE1-DB3F-4EFD-BDC2-5BC42ADB719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4E3BC9E-F038-4472-930A-968C09AC3849}"/>
              </a:ext>
            </a:extLst>
          </p:cNvPr>
          <p:cNvSpPr>
            <a:spLocks noGrp="1"/>
          </p:cNvSpPr>
          <p:nvPr>
            <p:ph type="sldNum" sz="quarter" idx="12"/>
          </p:nvPr>
        </p:nvSpPr>
        <p:spPr/>
        <p:txBody>
          <a:bodyPr/>
          <a:lstStyle/>
          <a:p>
            <a:fld id="{A1457B49-BC6C-4FC5-B4F0-D4BC442C853F}" type="slidenum">
              <a:rPr lang="de-DE" smtClean="0"/>
              <a:t>‹Nr.›</a:t>
            </a:fld>
            <a:endParaRPr lang="de-DE"/>
          </a:p>
        </p:txBody>
      </p:sp>
    </p:spTree>
    <p:extLst>
      <p:ext uri="{BB962C8B-B14F-4D97-AF65-F5344CB8AC3E}">
        <p14:creationId xmlns:p14="http://schemas.microsoft.com/office/powerpoint/2010/main" val="72646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12F65E-31E6-41C4-95BD-8493B88554B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39CD881-BD0B-4650-B875-AC08CABBC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381CF58-8E5E-4666-B5DC-D143503E4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60F1570-25FC-4CE5-8B35-F34CE0BACA47}"/>
              </a:ext>
            </a:extLst>
          </p:cNvPr>
          <p:cNvSpPr>
            <a:spLocks noGrp="1"/>
          </p:cNvSpPr>
          <p:nvPr>
            <p:ph type="dt" sz="half" idx="10"/>
          </p:nvPr>
        </p:nvSpPr>
        <p:spPr/>
        <p:txBody>
          <a:bodyPr/>
          <a:lstStyle/>
          <a:p>
            <a:fld id="{42B93544-2C02-498C-9E19-9B75B6794B19}" type="datetimeFigureOut">
              <a:rPr lang="de-DE" smtClean="0"/>
              <a:t>17.03.2021</a:t>
            </a:fld>
            <a:endParaRPr lang="de-DE"/>
          </a:p>
        </p:txBody>
      </p:sp>
      <p:sp>
        <p:nvSpPr>
          <p:cNvPr id="6" name="Fußzeilenplatzhalter 5">
            <a:extLst>
              <a:ext uri="{FF2B5EF4-FFF2-40B4-BE49-F238E27FC236}">
                <a16:creationId xmlns:a16="http://schemas.microsoft.com/office/drawing/2014/main" id="{59DD315A-4082-4985-808C-B0CA7D18C0C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F511B19-9CFF-4B18-8E9D-C049FEB88665}"/>
              </a:ext>
            </a:extLst>
          </p:cNvPr>
          <p:cNvSpPr>
            <a:spLocks noGrp="1"/>
          </p:cNvSpPr>
          <p:nvPr>
            <p:ph type="sldNum" sz="quarter" idx="12"/>
          </p:nvPr>
        </p:nvSpPr>
        <p:spPr/>
        <p:txBody>
          <a:bodyPr/>
          <a:lstStyle/>
          <a:p>
            <a:fld id="{A1457B49-BC6C-4FC5-B4F0-D4BC442C853F}" type="slidenum">
              <a:rPr lang="de-DE" smtClean="0"/>
              <a:t>‹Nr.›</a:t>
            </a:fld>
            <a:endParaRPr lang="de-DE"/>
          </a:p>
        </p:txBody>
      </p:sp>
    </p:spTree>
    <p:extLst>
      <p:ext uri="{BB962C8B-B14F-4D97-AF65-F5344CB8AC3E}">
        <p14:creationId xmlns:p14="http://schemas.microsoft.com/office/powerpoint/2010/main" val="2870967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E3F440-00A4-4F4B-89D0-9BFBCF47AC3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C7FB7A3-37F1-462C-AD49-4DD3FED787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AF4A1AC-7F6E-425D-80A4-EC6C2D2DD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F0A207F-4A23-475F-93F6-AB4D8C53160F}"/>
              </a:ext>
            </a:extLst>
          </p:cNvPr>
          <p:cNvSpPr>
            <a:spLocks noGrp="1"/>
          </p:cNvSpPr>
          <p:nvPr>
            <p:ph type="dt" sz="half" idx="10"/>
          </p:nvPr>
        </p:nvSpPr>
        <p:spPr/>
        <p:txBody>
          <a:bodyPr/>
          <a:lstStyle/>
          <a:p>
            <a:fld id="{42B93544-2C02-498C-9E19-9B75B6794B19}" type="datetimeFigureOut">
              <a:rPr lang="de-DE" smtClean="0"/>
              <a:t>17.03.2021</a:t>
            </a:fld>
            <a:endParaRPr lang="de-DE"/>
          </a:p>
        </p:txBody>
      </p:sp>
      <p:sp>
        <p:nvSpPr>
          <p:cNvPr id="6" name="Fußzeilenplatzhalter 5">
            <a:extLst>
              <a:ext uri="{FF2B5EF4-FFF2-40B4-BE49-F238E27FC236}">
                <a16:creationId xmlns:a16="http://schemas.microsoft.com/office/drawing/2014/main" id="{FE296E45-82F8-43FB-A0F2-34A720E4E4E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D91B344-A9C2-455C-99C7-8CA062C83FA9}"/>
              </a:ext>
            </a:extLst>
          </p:cNvPr>
          <p:cNvSpPr>
            <a:spLocks noGrp="1"/>
          </p:cNvSpPr>
          <p:nvPr>
            <p:ph type="sldNum" sz="quarter" idx="12"/>
          </p:nvPr>
        </p:nvSpPr>
        <p:spPr/>
        <p:txBody>
          <a:bodyPr/>
          <a:lstStyle/>
          <a:p>
            <a:fld id="{A1457B49-BC6C-4FC5-B4F0-D4BC442C853F}" type="slidenum">
              <a:rPr lang="de-DE" smtClean="0"/>
              <a:t>‹Nr.›</a:t>
            </a:fld>
            <a:endParaRPr lang="de-DE"/>
          </a:p>
        </p:txBody>
      </p:sp>
    </p:spTree>
    <p:extLst>
      <p:ext uri="{BB962C8B-B14F-4D97-AF65-F5344CB8AC3E}">
        <p14:creationId xmlns:p14="http://schemas.microsoft.com/office/powerpoint/2010/main" val="152234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5A28571-1F1D-4543-BC2E-A5D62C099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CBA891D-7B9C-4A81-BDBE-C7483C0B3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4C7B655-9DED-4F3E-BE87-BC69B7BED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93544-2C02-498C-9E19-9B75B6794B19}" type="datetimeFigureOut">
              <a:rPr lang="de-DE" smtClean="0"/>
              <a:t>17.03.2021</a:t>
            </a:fld>
            <a:endParaRPr lang="de-DE"/>
          </a:p>
        </p:txBody>
      </p:sp>
      <p:sp>
        <p:nvSpPr>
          <p:cNvPr id="5" name="Fußzeilenplatzhalter 4">
            <a:extLst>
              <a:ext uri="{FF2B5EF4-FFF2-40B4-BE49-F238E27FC236}">
                <a16:creationId xmlns:a16="http://schemas.microsoft.com/office/drawing/2014/main" id="{3BA023CF-B170-4FB6-B167-D1D9B8F23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DAB5455-50C9-4C13-8084-E8A273CCBD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57B49-BC6C-4FC5-B4F0-D4BC442C853F}" type="slidenum">
              <a:rPr lang="de-DE" smtClean="0"/>
              <a:t>‹Nr.›</a:t>
            </a:fld>
            <a:endParaRPr lang="de-DE"/>
          </a:p>
        </p:txBody>
      </p:sp>
    </p:spTree>
    <p:extLst>
      <p:ext uri="{BB962C8B-B14F-4D97-AF65-F5344CB8AC3E}">
        <p14:creationId xmlns:p14="http://schemas.microsoft.com/office/powerpoint/2010/main" val="94161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BE1BB8-5B46-482E-A775-613579B82EF3}"/>
              </a:ext>
            </a:extLst>
          </p:cNvPr>
          <p:cNvSpPr>
            <a:spLocks noGrp="1"/>
          </p:cNvSpPr>
          <p:nvPr>
            <p:ph type="ctrTitle"/>
          </p:nvPr>
        </p:nvSpPr>
        <p:spPr/>
        <p:txBody>
          <a:bodyPr/>
          <a:lstStyle/>
          <a:p>
            <a:r>
              <a:rPr lang="de-DE" dirty="0"/>
              <a:t>Online-Unterricht</a:t>
            </a:r>
          </a:p>
        </p:txBody>
      </p:sp>
      <p:sp>
        <p:nvSpPr>
          <p:cNvPr id="3" name="Untertitel 2">
            <a:extLst>
              <a:ext uri="{FF2B5EF4-FFF2-40B4-BE49-F238E27FC236}">
                <a16:creationId xmlns:a16="http://schemas.microsoft.com/office/drawing/2014/main" id="{9155CC02-F2E4-4574-99E6-DF9B5CEFDAD0}"/>
              </a:ext>
            </a:extLst>
          </p:cNvPr>
          <p:cNvSpPr>
            <a:spLocks noGrp="1"/>
          </p:cNvSpPr>
          <p:nvPr>
            <p:ph type="subTitle" idx="1"/>
          </p:nvPr>
        </p:nvSpPr>
        <p:spPr/>
        <p:txBody>
          <a:bodyPr/>
          <a:lstStyle/>
          <a:p>
            <a:r>
              <a:rPr lang="de-DE" dirty="0"/>
              <a:t>17.03.21</a:t>
            </a:r>
          </a:p>
        </p:txBody>
      </p:sp>
    </p:spTree>
    <p:extLst>
      <p:ext uri="{BB962C8B-B14F-4D97-AF65-F5344CB8AC3E}">
        <p14:creationId xmlns:p14="http://schemas.microsoft.com/office/powerpoint/2010/main" val="273848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7">
            <a:extLst>
              <a:ext uri="{FF2B5EF4-FFF2-40B4-BE49-F238E27FC236}">
                <a16:creationId xmlns:a16="http://schemas.microsoft.com/office/drawing/2014/main" id="{83670F52-3117-4A8B-AD1C-45A704612F4C}"/>
              </a:ext>
            </a:extLst>
          </p:cNvPr>
          <p:cNvGraphicFramePr>
            <a:graphicFrameLocks noGrp="1"/>
          </p:cNvGraphicFramePr>
          <p:nvPr/>
        </p:nvGraphicFramePr>
        <p:xfrm>
          <a:off x="593794" y="780458"/>
          <a:ext cx="11004412" cy="5125720"/>
        </p:xfrm>
        <a:graphic>
          <a:graphicData uri="http://schemas.openxmlformats.org/drawingml/2006/table">
            <a:tbl>
              <a:tblPr firstRow="1" bandRow="1">
                <a:tableStyleId>{5C22544A-7EE6-4342-B048-85BDC9FD1C3A}</a:tableStyleId>
              </a:tblPr>
              <a:tblGrid>
                <a:gridCol w="2114924">
                  <a:extLst>
                    <a:ext uri="{9D8B030D-6E8A-4147-A177-3AD203B41FA5}">
                      <a16:colId xmlns:a16="http://schemas.microsoft.com/office/drawing/2014/main" val="2630588454"/>
                    </a:ext>
                  </a:extLst>
                </a:gridCol>
                <a:gridCol w="2738627">
                  <a:extLst>
                    <a:ext uri="{9D8B030D-6E8A-4147-A177-3AD203B41FA5}">
                      <a16:colId xmlns:a16="http://schemas.microsoft.com/office/drawing/2014/main" val="358835258"/>
                    </a:ext>
                  </a:extLst>
                </a:gridCol>
                <a:gridCol w="2891585">
                  <a:extLst>
                    <a:ext uri="{9D8B030D-6E8A-4147-A177-3AD203B41FA5}">
                      <a16:colId xmlns:a16="http://schemas.microsoft.com/office/drawing/2014/main" val="2969773669"/>
                    </a:ext>
                  </a:extLst>
                </a:gridCol>
                <a:gridCol w="3259276">
                  <a:extLst>
                    <a:ext uri="{9D8B030D-6E8A-4147-A177-3AD203B41FA5}">
                      <a16:colId xmlns:a16="http://schemas.microsoft.com/office/drawing/2014/main" val="1743532274"/>
                    </a:ext>
                  </a:extLst>
                </a:gridCol>
              </a:tblGrid>
              <a:tr h="370840">
                <a:tc>
                  <a:txBody>
                    <a:bodyPr/>
                    <a:lstStyle/>
                    <a:p>
                      <a:endParaRPr lang="de-DE">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Fehling-Probe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Benedikt-Probe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Tollens-Probe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2802834"/>
                  </a:ext>
                </a:extLst>
              </a:tr>
              <a:tr h="525852">
                <a:tc>
                  <a:txBody>
                    <a:bodyPr/>
                    <a:lstStyle/>
                    <a:p>
                      <a:r>
                        <a:rPr lang="de-DE" b="1" dirty="0">
                          <a:solidFill>
                            <a:schemeClr val="tx1"/>
                          </a:solidFill>
                        </a:rPr>
                        <a:t>Reagenz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Fehling I und Fehling II (alkalisch, enthält Cu</a:t>
                      </a:r>
                      <a:r>
                        <a:rPr lang="de-DE" baseline="30000" dirty="0">
                          <a:solidFill>
                            <a:schemeClr val="tx1"/>
                          </a:solidFill>
                        </a:rPr>
                        <a:t>2+</a:t>
                      </a:r>
                      <a:r>
                        <a:rPr lang="de-DE" dirty="0">
                          <a:solidFill>
                            <a:schemeClr val="tx1"/>
                          </a:solidFill>
                        </a:rPr>
                        <a:t>-Ionen)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Benedikt-Reagenz</a:t>
                      </a:r>
                    </a:p>
                    <a:p>
                      <a:r>
                        <a:rPr lang="de-DE" dirty="0">
                          <a:solidFill>
                            <a:schemeClr val="tx1"/>
                          </a:solidFill>
                        </a:rPr>
                        <a:t>(alkalisch, enthält Cu</a:t>
                      </a:r>
                      <a:r>
                        <a:rPr lang="de-DE" baseline="30000" dirty="0">
                          <a:solidFill>
                            <a:schemeClr val="tx1"/>
                          </a:solidFill>
                        </a:rPr>
                        <a:t>2+</a:t>
                      </a:r>
                      <a:r>
                        <a:rPr lang="de-DE" dirty="0">
                          <a:solidFill>
                            <a:schemeClr val="tx1"/>
                          </a:solidFill>
                        </a:rPr>
                        <a:t>-Ionen)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Silbernitrat-Lösung und Ammoniaklösung (alkalisch, enthält Ag</a:t>
                      </a:r>
                      <a:r>
                        <a:rPr lang="de-DE" baseline="30000" dirty="0">
                          <a:solidFill>
                            <a:schemeClr val="tx1"/>
                          </a:solidFill>
                        </a:rPr>
                        <a:t>+</a:t>
                      </a:r>
                      <a:r>
                        <a:rPr lang="de-DE" dirty="0">
                          <a:solidFill>
                            <a:schemeClr val="tx1"/>
                          </a:solidFill>
                        </a:rPr>
                        <a:t>-Ionen)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672413"/>
                  </a:ext>
                </a:extLst>
              </a:tr>
              <a:tr h="370840">
                <a:tc>
                  <a:txBody>
                    <a:bodyPr/>
                    <a:lstStyle/>
                    <a:p>
                      <a:r>
                        <a:rPr lang="de-DE" b="1" dirty="0">
                          <a:solidFill>
                            <a:schemeClr val="tx1"/>
                          </a:solidFill>
                        </a:rPr>
                        <a:t>Durchführung (stichpunktartig)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Fehling I- und Fehling II-Lösung werden zu gleichen Teilen zusammen gegeben, Probelösung dazu gegeben und im Wasserbad erwärmt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Benedikt-Reagenz und Probelösung werden zusammen gegeben und im Wasserbad erwärmt.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Silbernitratlösung wird mit Ammoniak versetzt, bis sich der gebildete weiße Niederschlag wieder auflöst. Probelösung dazugeben  und im Wasserbad erwärmen.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1534383"/>
                  </a:ext>
                </a:extLst>
              </a:tr>
              <a:tr h="370840">
                <a:tc>
                  <a:txBody>
                    <a:bodyPr/>
                    <a:lstStyle/>
                    <a:p>
                      <a:r>
                        <a:rPr lang="de-DE" b="1" dirty="0">
                          <a:solidFill>
                            <a:schemeClr val="tx1"/>
                          </a:solidFill>
                        </a:rPr>
                        <a:t>Beobachtung bei Aldehyden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Es bildet sich eine roter Niederschlag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Es bildet sich ein roter Niederschlag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Es bildet sich ein dunkelbrauner Niederschlag und am </a:t>
                      </a:r>
                      <a:r>
                        <a:rPr lang="de-DE" dirty="0" err="1">
                          <a:solidFill>
                            <a:schemeClr val="tx1"/>
                          </a:solidFill>
                        </a:rPr>
                        <a:t>Reagenzglasrand</a:t>
                      </a:r>
                      <a:r>
                        <a:rPr lang="de-DE" dirty="0">
                          <a:solidFill>
                            <a:schemeClr val="tx1"/>
                          </a:solidFill>
                        </a:rPr>
                        <a:t> ein Silberspiegel.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2811014"/>
                  </a:ext>
                </a:extLst>
              </a:tr>
              <a:tr h="370840">
                <a:tc>
                  <a:txBody>
                    <a:bodyPr/>
                    <a:lstStyle/>
                    <a:p>
                      <a:r>
                        <a:rPr lang="de-DE" b="1" dirty="0">
                          <a:solidFill>
                            <a:schemeClr val="tx1"/>
                          </a:solidFill>
                        </a:rPr>
                        <a:t>Beobachtung bei Ketonen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Die Lösung bleibt dunkelblau und klar, keine Veränderung.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Die Lösung bleibt hellblau und klar, keine Veränderung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solidFill>
                            <a:schemeClr val="tx1"/>
                          </a:solidFill>
                        </a:rPr>
                        <a:t>Die Lösung bleibt farblos und klar, keine Veränderung.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3382954"/>
                  </a:ext>
                </a:extLst>
              </a:tr>
            </a:tbl>
          </a:graphicData>
        </a:graphic>
      </p:graphicFrame>
      <p:sp>
        <p:nvSpPr>
          <p:cNvPr id="3" name="Textfeld 2">
            <a:extLst>
              <a:ext uri="{FF2B5EF4-FFF2-40B4-BE49-F238E27FC236}">
                <a16:creationId xmlns:a16="http://schemas.microsoft.com/office/drawing/2014/main" id="{0078AA25-BED0-47B0-BA85-0AFF4811F5A8}"/>
              </a:ext>
            </a:extLst>
          </p:cNvPr>
          <p:cNvSpPr txBox="1"/>
          <p:nvPr/>
        </p:nvSpPr>
        <p:spPr>
          <a:xfrm>
            <a:off x="1478376" y="6203080"/>
            <a:ext cx="10229920" cy="400110"/>
          </a:xfrm>
          <a:prstGeom prst="rect">
            <a:avLst/>
          </a:prstGeom>
          <a:noFill/>
        </p:spPr>
        <p:txBody>
          <a:bodyPr wrap="square" rtlCol="0">
            <a:spAutoFit/>
          </a:bodyPr>
          <a:lstStyle/>
          <a:p>
            <a:r>
              <a:rPr lang="de-DE" sz="2000" dirty="0"/>
              <a:t>Fehling-, Benedikt- und Tollens-Probe sind Nachweisreaktionen auf die </a:t>
            </a:r>
            <a:r>
              <a:rPr lang="de-DE" sz="2000" b="1" dirty="0"/>
              <a:t>Aldehyd-Gruppe</a:t>
            </a:r>
            <a:r>
              <a:rPr lang="de-DE" sz="2000" dirty="0"/>
              <a:t>!</a:t>
            </a:r>
          </a:p>
        </p:txBody>
      </p:sp>
      <p:sp>
        <p:nvSpPr>
          <p:cNvPr id="4" name="Pfeil: nach rechts 3">
            <a:extLst>
              <a:ext uri="{FF2B5EF4-FFF2-40B4-BE49-F238E27FC236}">
                <a16:creationId xmlns:a16="http://schemas.microsoft.com/office/drawing/2014/main" id="{80F9669A-334B-41A8-830E-B649AAE8AF73}"/>
              </a:ext>
            </a:extLst>
          </p:cNvPr>
          <p:cNvSpPr/>
          <p:nvPr/>
        </p:nvSpPr>
        <p:spPr>
          <a:xfrm>
            <a:off x="593794" y="6278896"/>
            <a:ext cx="765313" cy="24847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F1AD3A52-82B0-440E-9C43-A44E6D9DD4F2}"/>
              </a:ext>
            </a:extLst>
          </p:cNvPr>
          <p:cNvSpPr txBox="1"/>
          <p:nvPr/>
        </p:nvSpPr>
        <p:spPr>
          <a:xfrm>
            <a:off x="484059" y="161143"/>
            <a:ext cx="9023902" cy="400110"/>
          </a:xfrm>
          <a:prstGeom prst="rect">
            <a:avLst/>
          </a:prstGeom>
          <a:noFill/>
        </p:spPr>
        <p:txBody>
          <a:bodyPr wrap="square" rtlCol="0">
            <a:spAutoFit/>
          </a:bodyPr>
          <a:lstStyle/>
          <a:p>
            <a:r>
              <a:rPr lang="de-DE" sz="2000" b="1" u="sng" dirty="0"/>
              <a:t>Unterscheidung von Aldehyden und Ketonen durch Nachweisreaktionen</a:t>
            </a:r>
          </a:p>
        </p:txBody>
      </p:sp>
    </p:spTree>
    <p:extLst>
      <p:ext uri="{BB962C8B-B14F-4D97-AF65-F5344CB8AC3E}">
        <p14:creationId xmlns:p14="http://schemas.microsoft.com/office/powerpoint/2010/main" val="24486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06AB41A-44EE-4D74-9539-1B1876F810CB}"/>
              </a:ext>
            </a:extLst>
          </p:cNvPr>
          <p:cNvSpPr txBox="1"/>
          <p:nvPr/>
        </p:nvSpPr>
        <p:spPr>
          <a:xfrm>
            <a:off x="631372" y="489074"/>
            <a:ext cx="9056914" cy="461665"/>
          </a:xfrm>
          <a:prstGeom prst="rect">
            <a:avLst/>
          </a:prstGeom>
          <a:noFill/>
        </p:spPr>
        <p:txBody>
          <a:bodyPr wrap="square" rtlCol="0">
            <a:spAutoFit/>
          </a:bodyPr>
          <a:lstStyle/>
          <a:p>
            <a:r>
              <a:rPr lang="de-DE" sz="2400" b="1" u="sng" dirty="0"/>
              <a:t>Redoxreaktion und Oxidationszahl</a:t>
            </a:r>
          </a:p>
        </p:txBody>
      </p:sp>
      <p:sp>
        <p:nvSpPr>
          <p:cNvPr id="3" name="Textfeld 2">
            <a:extLst>
              <a:ext uri="{FF2B5EF4-FFF2-40B4-BE49-F238E27FC236}">
                <a16:creationId xmlns:a16="http://schemas.microsoft.com/office/drawing/2014/main" id="{AB5438B4-5D70-4F1A-82D0-5E7E24F6B051}"/>
              </a:ext>
            </a:extLst>
          </p:cNvPr>
          <p:cNvSpPr txBox="1"/>
          <p:nvPr/>
        </p:nvSpPr>
        <p:spPr>
          <a:xfrm>
            <a:off x="631372" y="1029260"/>
            <a:ext cx="7532914" cy="400110"/>
          </a:xfrm>
          <a:prstGeom prst="rect">
            <a:avLst/>
          </a:prstGeom>
          <a:noFill/>
        </p:spPr>
        <p:txBody>
          <a:bodyPr wrap="square" rtlCol="0">
            <a:spAutoFit/>
          </a:bodyPr>
          <a:lstStyle/>
          <a:p>
            <a:r>
              <a:rPr lang="de-DE" sz="2000" b="1" u="sng" dirty="0" err="1"/>
              <a:t>Wdh</a:t>
            </a:r>
            <a:r>
              <a:rPr lang="de-DE" sz="2000" b="1" u="sng" dirty="0"/>
              <a:t>. Redoxreaktion</a:t>
            </a:r>
          </a:p>
        </p:txBody>
      </p:sp>
      <p:sp>
        <p:nvSpPr>
          <p:cNvPr id="4" name="Textfeld 3">
            <a:extLst>
              <a:ext uri="{FF2B5EF4-FFF2-40B4-BE49-F238E27FC236}">
                <a16:creationId xmlns:a16="http://schemas.microsoft.com/office/drawing/2014/main" id="{EF36E1D7-30A3-4070-88F0-9B82A8B2C7ED}"/>
              </a:ext>
            </a:extLst>
          </p:cNvPr>
          <p:cNvSpPr txBox="1"/>
          <p:nvPr/>
        </p:nvSpPr>
        <p:spPr>
          <a:xfrm rot="19811886">
            <a:off x="3540446" y="1834625"/>
            <a:ext cx="1421284" cy="400110"/>
          </a:xfrm>
          <a:prstGeom prst="rect">
            <a:avLst/>
          </a:prstGeom>
          <a:noFill/>
          <a:ln>
            <a:solidFill>
              <a:schemeClr val="accent1"/>
            </a:solidFill>
          </a:ln>
        </p:spPr>
        <p:txBody>
          <a:bodyPr wrap="square" rtlCol="0">
            <a:spAutoFit/>
          </a:bodyPr>
          <a:lstStyle/>
          <a:p>
            <a:pPr algn="ctr"/>
            <a:r>
              <a:rPr lang="de-DE" sz="2000" dirty="0"/>
              <a:t>Oxidation</a:t>
            </a:r>
          </a:p>
        </p:txBody>
      </p:sp>
      <p:sp>
        <p:nvSpPr>
          <p:cNvPr id="5" name="Textfeld 4">
            <a:extLst>
              <a:ext uri="{FF2B5EF4-FFF2-40B4-BE49-F238E27FC236}">
                <a16:creationId xmlns:a16="http://schemas.microsoft.com/office/drawing/2014/main" id="{A917EB21-6016-4A16-9BA1-D588540B540D}"/>
              </a:ext>
            </a:extLst>
          </p:cNvPr>
          <p:cNvSpPr txBox="1"/>
          <p:nvPr/>
        </p:nvSpPr>
        <p:spPr>
          <a:xfrm rot="20682223">
            <a:off x="846679" y="1951640"/>
            <a:ext cx="1421284" cy="400110"/>
          </a:xfrm>
          <a:prstGeom prst="rect">
            <a:avLst/>
          </a:prstGeom>
          <a:noFill/>
          <a:ln>
            <a:solidFill>
              <a:schemeClr val="accent1"/>
            </a:solidFill>
          </a:ln>
        </p:spPr>
        <p:txBody>
          <a:bodyPr wrap="square" rtlCol="0">
            <a:spAutoFit/>
          </a:bodyPr>
          <a:lstStyle/>
          <a:p>
            <a:pPr algn="ctr"/>
            <a:r>
              <a:rPr lang="de-DE" sz="2000" dirty="0"/>
              <a:t>Reduktion</a:t>
            </a:r>
          </a:p>
        </p:txBody>
      </p:sp>
      <p:sp>
        <p:nvSpPr>
          <p:cNvPr id="6" name="Textfeld 5">
            <a:extLst>
              <a:ext uri="{FF2B5EF4-FFF2-40B4-BE49-F238E27FC236}">
                <a16:creationId xmlns:a16="http://schemas.microsoft.com/office/drawing/2014/main" id="{A9FB167D-436B-49D4-91CB-87553EA9C5FE}"/>
              </a:ext>
            </a:extLst>
          </p:cNvPr>
          <p:cNvSpPr txBox="1"/>
          <p:nvPr/>
        </p:nvSpPr>
        <p:spPr>
          <a:xfrm rot="1635090">
            <a:off x="4995705" y="2429177"/>
            <a:ext cx="2127043" cy="400110"/>
          </a:xfrm>
          <a:prstGeom prst="rect">
            <a:avLst/>
          </a:prstGeom>
          <a:noFill/>
          <a:ln>
            <a:solidFill>
              <a:schemeClr val="accent1"/>
            </a:solidFill>
          </a:ln>
        </p:spPr>
        <p:txBody>
          <a:bodyPr wrap="square" rtlCol="0">
            <a:spAutoFit/>
          </a:bodyPr>
          <a:lstStyle/>
          <a:p>
            <a:pPr algn="ctr"/>
            <a:r>
              <a:rPr lang="de-DE" sz="2000" dirty="0"/>
              <a:t>Elektronen (e</a:t>
            </a:r>
            <a:r>
              <a:rPr lang="de-DE" sz="2000" baseline="30000" dirty="0"/>
              <a:t>-</a:t>
            </a:r>
            <a:r>
              <a:rPr lang="de-DE" sz="2000" dirty="0"/>
              <a:t>)</a:t>
            </a:r>
          </a:p>
        </p:txBody>
      </p:sp>
      <p:sp>
        <p:nvSpPr>
          <p:cNvPr id="7" name="Textfeld 6">
            <a:extLst>
              <a:ext uri="{FF2B5EF4-FFF2-40B4-BE49-F238E27FC236}">
                <a16:creationId xmlns:a16="http://schemas.microsoft.com/office/drawing/2014/main" id="{A67F661E-2299-4EBA-8714-E63E002D316F}"/>
              </a:ext>
            </a:extLst>
          </p:cNvPr>
          <p:cNvSpPr txBox="1"/>
          <p:nvPr/>
        </p:nvSpPr>
        <p:spPr>
          <a:xfrm rot="20597896">
            <a:off x="6176566" y="1432572"/>
            <a:ext cx="1144399" cy="400110"/>
          </a:xfrm>
          <a:prstGeom prst="rect">
            <a:avLst/>
          </a:prstGeom>
          <a:noFill/>
          <a:ln>
            <a:solidFill>
              <a:schemeClr val="accent1"/>
            </a:solidFill>
          </a:ln>
        </p:spPr>
        <p:txBody>
          <a:bodyPr wrap="square" rtlCol="0">
            <a:spAutoFit/>
          </a:bodyPr>
          <a:lstStyle/>
          <a:p>
            <a:pPr algn="ctr"/>
            <a:r>
              <a:rPr lang="de-DE" sz="2000" dirty="0"/>
              <a:t>Abgabe</a:t>
            </a:r>
          </a:p>
        </p:txBody>
      </p:sp>
      <p:sp>
        <p:nvSpPr>
          <p:cNvPr id="8" name="Textfeld 7">
            <a:extLst>
              <a:ext uri="{FF2B5EF4-FFF2-40B4-BE49-F238E27FC236}">
                <a16:creationId xmlns:a16="http://schemas.microsoft.com/office/drawing/2014/main" id="{CC55A118-B2CE-49D2-9F9F-13C0F0AED657}"/>
              </a:ext>
            </a:extLst>
          </p:cNvPr>
          <p:cNvSpPr txBox="1"/>
          <p:nvPr/>
        </p:nvSpPr>
        <p:spPr>
          <a:xfrm rot="883781">
            <a:off x="2320002" y="2588833"/>
            <a:ext cx="1608294" cy="400110"/>
          </a:xfrm>
          <a:prstGeom prst="rect">
            <a:avLst/>
          </a:prstGeom>
          <a:noFill/>
          <a:ln>
            <a:solidFill>
              <a:schemeClr val="accent1"/>
            </a:solidFill>
          </a:ln>
        </p:spPr>
        <p:txBody>
          <a:bodyPr wrap="square" rtlCol="0">
            <a:spAutoFit/>
          </a:bodyPr>
          <a:lstStyle/>
          <a:p>
            <a:pPr algn="ctr"/>
            <a:r>
              <a:rPr lang="de-DE" sz="2000" dirty="0"/>
              <a:t>Aufnahme</a:t>
            </a:r>
          </a:p>
        </p:txBody>
      </p:sp>
      <p:sp>
        <p:nvSpPr>
          <p:cNvPr id="9" name="Textfeld 8">
            <a:extLst>
              <a:ext uri="{FF2B5EF4-FFF2-40B4-BE49-F238E27FC236}">
                <a16:creationId xmlns:a16="http://schemas.microsoft.com/office/drawing/2014/main" id="{FFE4F649-D544-444E-8470-E983F75C5A51}"/>
              </a:ext>
            </a:extLst>
          </p:cNvPr>
          <p:cNvSpPr txBox="1"/>
          <p:nvPr/>
        </p:nvSpPr>
        <p:spPr>
          <a:xfrm>
            <a:off x="517364" y="3698006"/>
            <a:ext cx="9097809" cy="400110"/>
          </a:xfrm>
          <a:prstGeom prst="rect">
            <a:avLst/>
          </a:prstGeom>
          <a:noFill/>
        </p:spPr>
        <p:txBody>
          <a:bodyPr wrap="square" rtlCol="0">
            <a:spAutoFit/>
          </a:bodyPr>
          <a:lstStyle/>
          <a:p>
            <a:r>
              <a:rPr lang="de-DE" sz="2000" b="1" u="sng" dirty="0"/>
              <a:t>Beispiel</a:t>
            </a:r>
            <a:r>
              <a:rPr lang="de-DE" sz="2000" dirty="0"/>
              <a:t>: Magnesium und Chlor reagieren zu Magnesiumchlorid</a:t>
            </a:r>
          </a:p>
        </p:txBody>
      </p:sp>
      <p:sp>
        <p:nvSpPr>
          <p:cNvPr id="10" name="Textfeld 9">
            <a:extLst>
              <a:ext uri="{FF2B5EF4-FFF2-40B4-BE49-F238E27FC236}">
                <a16:creationId xmlns:a16="http://schemas.microsoft.com/office/drawing/2014/main" id="{7995AB87-443D-4B02-8641-C7346AF03A7B}"/>
              </a:ext>
            </a:extLst>
          </p:cNvPr>
          <p:cNvSpPr txBox="1"/>
          <p:nvPr/>
        </p:nvSpPr>
        <p:spPr>
          <a:xfrm rot="842253">
            <a:off x="7182773" y="2336140"/>
            <a:ext cx="1655716" cy="400110"/>
          </a:xfrm>
          <a:prstGeom prst="rect">
            <a:avLst/>
          </a:prstGeom>
          <a:noFill/>
          <a:ln>
            <a:solidFill>
              <a:schemeClr val="accent1"/>
            </a:solidFill>
          </a:ln>
        </p:spPr>
        <p:txBody>
          <a:bodyPr wrap="square" rtlCol="0">
            <a:spAutoFit/>
          </a:bodyPr>
          <a:lstStyle/>
          <a:p>
            <a:pPr algn="ctr"/>
            <a:r>
              <a:rPr lang="de-DE" sz="2000" dirty="0"/>
              <a:t>Übertragung</a:t>
            </a:r>
          </a:p>
        </p:txBody>
      </p:sp>
      <p:sp>
        <p:nvSpPr>
          <p:cNvPr id="11" name="Textfeld 10">
            <a:extLst>
              <a:ext uri="{FF2B5EF4-FFF2-40B4-BE49-F238E27FC236}">
                <a16:creationId xmlns:a16="http://schemas.microsoft.com/office/drawing/2014/main" id="{10B51863-CBE2-41C6-9872-A0FAABF0CAE2}"/>
              </a:ext>
            </a:extLst>
          </p:cNvPr>
          <p:cNvSpPr txBox="1"/>
          <p:nvPr/>
        </p:nvSpPr>
        <p:spPr>
          <a:xfrm>
            <a:off x="2295564" y="4592162"/>
            <a:ext cx="7392722" cy="461665"/>
          </a:xfrm>
          <a:prstGeom prst="rect">
            <a:avLst/>
          </a:prstGeom>
          <a:noFill/>
        </p:spPr>
        <p:txBody>
          <a:bodyPr wrap="square" rtlCol="0">
            <a:spAutoFit/>
          </a:bodyPr>
          <a:lstStyle/>
          <a:p>
            <a:r>
              <a:rPr lang="de-DE" sz="2400" dirty="0"/>
              <a:t>Mg   +     Cl</a:t>
            </a:r>
            <a:r>
              <a:rPr lang="de-DE" sz="2400" baseline="-25000" dirty="0"/>
              <a:t>2</a:t>
            </a:r>
            <a:r>
              <a:rPr lang="de-DE" sz="2400" dirty="0"/>
              <a:t> 		Mg</a:t>
            </a:r>
            <a:r>
              <a:rPr lang="de-DE" sz="2400" baseline="30000" dirty="0"/>
              <a:t>2+</a:t>
            </a:r>
            <a:r>
              <a:rPr lang="de-DE" sz="2400" dirty="0"/>
              <a:t>  +  2 Cl</a:t>
            </a:r>
            <a:r>
              <a:rPr lang="de-DE" sz="2400" baseline="30000" dirty="0"/>
              <a:t>-</a:t>
            </a:r>
            <a:r>
              <a:rPr lang="de-DE" sz="2400" dirty="0"/>
              <a:t>    (</a:t>
            </a:r>
            <a:r>
              <a:rPr lang="de-DE" sz="2400" dirty="0">
                <a:sym typeface="Wingdings" panose="05000000000000000000" pitchFamily="2" charset="2"/>
              </a:rPr>
              <a:t> </a:t>
            </a:r>
            <a:r>
              <a:rPr lang="de-DE" sz="2400" dirty="0"/>
              <a:t>MgCl</a:t>
            </a:r>
            <a:r>
              <a:rPr lang="de-DE" sz="2400" baseline="-25000" dirty="0"/>
              <a:t>2</a:t>
            </a:r>
            <a:r>
              <a:rPr lang="de-DE" sz="2400" dirty="0"/>
              <a:t>)</a:t>
            </a:r>
            <a:endParaRPr lang="de-DE" sz="2400" baseline="30000" dirty="0"/>
          </a:p>
        </p:txBody>
      </p:sp>
      <p:cxnSp>
        <p:nvCxnSpPr>
          <p:cNvPr id="13" name="Gerade Verbindung mit Pfeil 12">
            <a:extLst>
              <a:ext uri="{FF2B5EF4-FFF2-40B4-BE49-F238E27FC236}">
                <a16:creationId xmlns:a16="http://schemas.microsoft.com/office/drawing/2014/main" id="{C0C01E34-986D-482F-92E2-7C4AE9DAAE86}"/>
              </a:ext>
            </a:extLst>
          </p:cNvPr>
          <p:cNvCxnSpPr/>
          <p:nvPr/>
        </p:nvCxnSpPr>
        <p:spPr>
          <a:xfrm>
            <a:off x="4064783" y="4804462"/>
            <a:ext cx="8164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feld 13">
            <a:extLst>
              <a:ext uri="{FF2B5EF4-FFF2-40B4-BE49-F238E27FC236}">
                <a16:creationId xmlns:a16="http://schemas.microsoft.com/office/drawing/2014/main" id="{8CFD0B18-DFE1-4960-97FE-48EFA77BC03E}"/>
              </a:ext>
            </a:extLst>
          </p:cNvPr>
          <p:cNvSpPr txBox="1"/>
          <p:nvPr/>
        </p:nvSpPr>
        <p:spPr>
          <a:xfrm>
            <a:off x="537229" y="5348252"/>
            <a:ext cx="3415506" cy="400110"/>
          </a:xfrm>
          <a:prstGeom prst="rect">
            <a:avLst/>
          </a:prstGeom>
          <a:noFill/>
        </p:spPr>
        <p:txBody>
          <a:bodyPr wrap="square" rtlCol="0">
            <a:spAutoFit/>
          </a:bodyPr>
          <a:lstStyle/>
          <a:p>
            <a:r>
              <a:rPr lang="de-DE" sz="2000" dirty="0"/>
              <a:t>Oxidation / Elektronenabgabe:</a:t>
            </a:r>
          </a:p>
        </p:txBody>
      </p:sp>
      <p:sp>
        <p:nvSpPr>
          <p:cNvPr id="15" name="Textfeld 14">
            <a:extLst>
              <a:ext uri="{FF2B5EF4-FFF2-40B4-BE49-F238E27FC236}">
                <a16:creationId xmlns:a16="http://schemas.microsoft.com/office/drawing/2014/main" id="{6EF4C721-DD0F-4CCD-AAC4-19B30BD54B43}"/>
              </a:ext>
            </a:extLst>
          </p:cNvPr>
          <p:cNvSpPr txBox="1"/>
          <p:nvPr/>
        </p:nvSpPr>
        <p:spPr>
          <a:xfrm>
            <a:off x="537229" y="6002664"/>
            <a:ext cx="3722281" cy="400110"/>
          </a:xfrm>
          <a:prstGeom prst="rect">
            <a:avLst/>
          </a:prstGeom>
          <a:noFill/>
        </p:spPr>
        <p:txBody>
          <a:bodyPr wrap="square" rtlCol="0">
            <a:spAutoFit/>
          </a:bodyPr>
          <a:lstStyle/>
          <a:p>
            <a:r>
              <a:rPr lang="de-DE" sz="2000" dirty="0"/>
              <a:t>Reduktion / Elektronenaufnahme:</a:t>
            </a:r>
          </a:p>
        </p:txBody>
      </p:sp>
      <p:sp>
        <p:nvSpPr>
          <p:cNvPr id="16" name="Textfeld 15">
            <a:extLst>
              <a:ext uri="{FF2B5EF4-FFF2-40B4-BE49-F238E27FC236}">
                <a16:creationId xmlns:a16="http://schemas.microsoft.com/office/drawing/2014/main" id="{7FFC5962-537F-4DA8-A7E8-1C399733FFA6}"/>
              </a:ext>
            </a:extLst>
          </p:cNvPr>
          <p:cNvSpPr txBox="1"/>
          <p:nvPr/>
        </p:nvSpPr>
        <p:spPr>
          <a:xfrm>
            <a:off x="4259510" y="5280923"/>
            <a:ext cx="4686590" cy="461665"/>
          </a:xfrm>
          <a:prstGeom prst="rect">
            <a:avLst/>
          </a:prstGeom>
          <a:noFill/>
        </p:spPr>
        <p:txBody>
          <a:bodyPr wrap="square" rtlCol="0">
            <a:spAutoFit/>
          </a:bodyPr>
          <a:lstStyle/>
          <a:p>
            <a:r>
              <a:rPr lang="de-DE" sz="2400" dirty="0"/>
              <a:t>Mg   		Mg</a:t>
            </a:r>
            <a:r>
              <a:rPr lang="de-DE" sz="2400" baseline="30000" dirty="0"/>
              <a:t>2+</a:t>
            </a:r>
            <a:r>
              <a:rPr lang="de-DE" sz="2400" dirty="0"/>
              <a:t>  +  </a:t>
            </a:r>
            <a:r>
              <a:rPr lang="de-DE" sz="2400" dirty="0">
                <a:solidFill>
                  <a:srgbClr val="FF0000"/>
                </a:solidFill>
              </a:rPr>
              <a:t>2 e</a:t>
            </a:r>
            <a:r>
              <a:rPr lang="de-DE" sz="2400" baseline="30000" dirty="0">
                <a:solidFill>
                  <a:srgbClr val="FF0000"/>
                </a:solidFill>
              </a:rPr>
              <a:t>-</a:t>
            </a:r>
          </a:p>
        </p:txBody>
      </p:sp>
      <p:cxnSp>
        <p:nvCxnSpPr>
          <p:cNvPr id="17" name="Gerade Verbindung mit Pfeil 16">
            <a:extLst>
              <a:ext uri="{FF2B5EF4-FFF2-40B4-BE49-F238E27FC236}">
                <a16:creationId xmlns:a16="http://schemas.microsoft.com/office/drawing/2014/main" id="{9C2AAE5A-C109-4D46-9E1A-5F0EBE4069D2}"/>
              </a:ext>
            </a:extLst>
          </p:cNvPr>
          <p:cNvCxnSpPr/>
          <p:nvPr/>
        </p:nvCxnSpPr>
        <p:spPr>
          <a:xfrm>
            <a:off x="5066269" y="5511755"/>
            <a:ext cx="8164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17">
            <a:extLst>
              <a:ext uri="{FF2B5EF4-FFF2-40B4-BE49-F238E27FC236}">
                <a16:creationId xmlns:a16="http://schemas.microsoft.com/office/drawing/2014/main" id="{A2B47C4A-250E-49F9-AFA9-0C18644A1346}"/>
              </a:ext>
            </a:extLst>
          </p:cNvPr>
          <p:cNvSpPr txBox="1"/>
          <p:nvPr/>
        </p:nvSpPr>
        <p:spPr>
          <a:xfrm>
            <a:off x="4339851" y="5948042"/>
            <a:ext cx="3606719" cy="461665"/>
          </a:xfrm>
          <a:prstGeom prst="rect">
            <a:avLst/>
          </a:prstGeom>
          <a:noFill/>
        </p:spPr>
        <p:txBody>
          <a:bodyPr wrap="square" rtlCol="0">
            <a:spAutoFit/>
          </a:bodyPr>
          <a:lstStyle/>
          <a:p>
            <a:r>
              <a:rPr lang="de-DE" sz="2400" dirty="0"/>
              <a:t>Cl</a:t>
            </a:r>
            <a:r>
              <a:rPr lang="de-DE" sz="2400" baseline="-25000" dirty="0"/>
              <a:t>2</a:t>
            </a:r>
            <a:r>
              <a:rPr lang="de-DE" sz="2400" dirty="0"/>
              <a:t>   +     </a:t>
            </a:r>
            <a:r>
              <a:rPr lang="de-DE" sz="2400" dirty="0">
                <a:solidFill>
                  <a:srgbClr val="FF0000"/>
                </a:solidFill>
              </a:rPr>
              <a:t>2 e</a:t>
            </a:r>
            <a:r>
              <a:rPr lang="de-DE" sz="2400" baseline="30000" dirty="0">
                <a:solidFill>
                  <a:srgbClr val="FF0000"/>
                </a:solidFill>
              </a:rPr>
              <a:t>- </a:t>
            </a:r>
            <a:r>
              <a:rPr lang="de-DE" sz="2400" dirty="0"/>
              <a:t>		2 Cl</a:t>
            </a:r>
            <a:r>
              <a:rPr lang="de-DE" sz="2400" baseline="30000" dirty="0"/>
              <a:t>-</a:t>
            </a:r>
          </a:p>
        </p:txBody>
      </p:sp>
      <p:cxnSp>
        <p:nvCxnSpPr>
          <p:cNvPr id="19" name="Gerade Verbindung mit Pfeil 18">
            <a:extLst>
              <a:ext uri="{FF2B5EF4-FFF2-40B4-BE49-F238E27FC236}">
                <a16:creationId xmlns:a16="http://schemas.microsoft.com/office/drawing/2014/main" id="{51BE00B5-4404-432C-AAEC-0F0C61715286}"/>
              </a:ext>
            </a:extLst>
          </p:cNvPr>
          <p:cNvCxnSpPr/>
          <p:nvPr/>
        </p:nvCxnSpPr>
        <p:spPr>
          <a:xfrm>
            <a:off x="6165725" y="6156878"/>
            <a:ext cx="8164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reihandform: Form 23">
            <a:extLst>
              <a:ext uri="{FF2B5EF4-FFF2-40B4-BE49-F238E27FC236}">
                <a16:creationId xmlns:a16="http://schemas.microsoft.com/office/drawing/2014/main" id="{C9ACFC92-31C2-4433-9AF1-E666259EC072}"/>
              </a:ext>
            </a:extLst>
          </p:cNvPr>
          <p:cNvSpPr/>
          <p:nvPr/>
        </p:nvSpPr>
        <p:spPr>
          <a:xfrm>
            <a:off x="2579914" y="4473753"/>
            <a:ext cx="1045029" cy="174447"/>
          </a:xfrm>
          <a:custGeom>
            <a:avLst/>
            <a:gdLst>
              <a:gd name="connsiteX0" fmla="*/ 0 w 1045029"/>
              <a:gd name="connsiteY0" fmla="*/ 174447 h 174447"/>
              <a:gd name="connsiteX1" fmla="*/ 576943 w 1045029"/>
              <a:gd name="connsiteY1" fmla="*/ 276 h 174447"/>
              <a:gd name="connsiteX2" fmla="*/ 1045029 w 1045029"/>
              <a:gd name="connsiteY2" fmla="*/ 130904 h 174447"/>
              <a:gd name="connsiteX3" fmla="*/ 1045029 w 1045029"/>
              <a:gd name="connsiteY3" fmla="*/ 130904 h 174447"/>
              <a:gd name="connsiteX4" fmla="*/ 1045029 w 1045029"/>
              <a:gd name="connsiteY4" fmla="*/ 130904 h 174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5029" h="174447">
                <a:moveTo>
                  <a:pt x="0" y="174447"/>
                </a:moveTo>
                <a:cubicBezTo>
                  <a:pt x="201386" y="90990"/>
                  <a:pt x="402772" y="7533"/>
                  <a:pt x="576943" y="276"/>
                </a:cubicBezTo>
                <a:cubicBezTo>
                  <a:pt x="751114" y="-6981"/>
                  <a:pt x="1045029" y="130904"/>
                  <a:pt x="1045029" y="130904"/>
                </a:cubicBezTo>
                <a:lnTo>
                  <a:pt x="1045029" y="130904"/>
                </a:lnTo>
                <a:lnTo>
                  <a:pt x="1045029" y="130904"/>
                </a:ln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feld 26">
            <a:extLst>
              <a:ext uri="{FF2B5EF4-FFF2-40B4-BE49-F238E27FC236}">
                <a16:creationId xmlns:a16="http://schemas.microsoft.com/office/drawing/2014/main" id="{ED816108-E536-4B2B-A48B-32D4052C3030}"/>
              </a:ext>
            </a:extLst>
          </p:cNvPr>
          <p:cNvSpPr txBox="1"/>
          <p:nvPr/>
        </p:nvSpPr>
        <p:spPr>
          <a:xfrm>
            <a:off x="2872886" y="4123922"/>
            <a:ext cx="576943" cy="369332"/>
          </a:xfrm>
          <a:prstGeom prst="rect">
            <a:avLst/>
          </a:prstGeom>
          <a:noFill/>
        </p:spPr>
        <p:txBody>
          <a:bodyPr wrap="square">
            <a:spAutoFit/>
          </a:bodyPr>
          <a:lstStyle/>
          <a:p>
            <a:r>
              <a:rPr lang="de-DE" sz="1800" b="1" dirty="0">
                <a:solidFill>
                  <a:srgbClr val="FF0000"/>
                </a:solidFill>
              </a:rPr>
              <a:t>2 e</a:t>
            </a:r>
            <a:r>
              <a:rPr lang="de-DE" sz="1800" b="1" baseline="30000" dirty="0">
                <a:solidFill>
                  <a:srgbClr val="FF0000"/>
                </a:solidFill>
              </a:rPr>
              <a:t>-</a:t>
            </a:r>
            <a:endParaRPr lang="de-DE" b="1" dirty="0"/>
          </a:p>
        </p:txBody>
      </p:sp>
    </p:spTree>
    <p:extLst>
      <p:ext uri="{BB962C8B-B14F-4D97-AF65-F5344CB8AC3E}">
        <p14:creationId xmlns:p14="http://schemas.microsoft.com/office/powerpoint/2010/main" val="26422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p:bldP spid="10" grpId="0" animBg="1"/>
      <p:bldP spid="11" grpId="0"/>
      <p:bldP spid="14" grpId="0"/>
      <p:bldP spid="15" grpId="0"/>
      <p:bldP spid="16" grpId="0"/>
      <p:bldP spid="18" grpId="0"/>
      <p:bldP spid="24"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CE2C0983-CE38-4312-8CCB-AAF10FBF9E50}"/>
              </a:ext>
            </a:extLst>
          </p:cNvPr>
          <p:cNvSpPr txBox="1"/>
          <p:nvPr/>
        </p:nvSpPr>
        <p:spPr>
          <a:xfrm>
            <a:off x="853439" y="719255"/>
            <a:ext cx="10258698" cy="1015663"/>
          </a:xfrm>
          <a:prstGeom prst="rect">
            <a:avLst/>
          </a:prstGeom>
          <a:noFill/>
          <a:ln w="19050">
            <a:noFill/>
          </a:ln>
        </p:spPr>
        <p:txBody>
          <a:bodyPr wrap="square" rtlCol="0">
            <a:spAutoFit/>
          </a:bodyPr>
          <a:lstStyle/>
          <a:p>
            <a:r>
              <a:rPr lang="de-DE" sz="2000" dirty="0"/>
              <a:t>Anhand der </a:t>
            </a:r>
            <a:r>
              <a:rPr lang="de-DE" sz="2000" b="1" dirty="0">
                <a:solidFill>
                  <a:schemeClr val="accent1"/>
                </a:solidFill>
              </a:rPr>
              <a:t>Oxidationszahlen</a:t>
            </a:r>
            <a:r>
              <a:rPr lang="de-DE" sz="2000" dirty="0"/>
              <a:t> kann man erkennen, ob ein Atom im Verlauf einer Reaktion Elektronen formal abgegeben hat (also oxidiert wurde) oder aufgenommen hat (reduziert wurde). Oxidationszahlen werden in römischen Zahlen über dem jeweiligen Atom angegeben</a:t>
            </a:r>
          </a:p>
        </p:txBody>
      </p:sp>
      <p:sp>
        <p:nvSpPr>
          <p:cNvPr id="5" name="Textfeld 4">
            <a:extLst>
              <a:ext uri="{FF2B5EF4-FFF2-40B4-BE49-F238E27FC236}">
                <a16:creationId xmlns:a16="http://schemas.microsoft.com/office/drawing/2014/main" id="{E4C051FB-F733-41BE-BBB7-2E20CF11ED12}"/>
              </a:ext>
            </a:extLst>
          </p:cNvPr>
          <p:cNvSpPr txBox="1"/>
          <p:nvPr/>
        </p:nvSpPr>
        <p:spPr>
          <a:xfrm>
            <a:off x="853439" y="2259305"/>
            <a:ext cx="9274629" cy="400110"/>
          </a:xfrm>
          <a:prstGeom prst="rect">
            <a:avLst/>
          </a:prstGeom>
          <a:noFill/>
        </p:spPr>
        <p:txBody>
          <a:bodyPr wrap="square" rtlCol="0">
            <a:spAutoFit/>
          </a:bodyPr>
          <a:lstStyle/>
          <a:p>
            <a:r>
              <a:rPr lang="de-DE" sz="2000" b="1" dirty="0"/>
              <a:t>Regeln zur Ermittlung von Oxidationszahlen (OZ):</a:t>
            </a:r>
          </a:p>
        </p:txBody>
      </p:sp>
      <p:sp>
        <p:nvSpPr>
          <p:cNvPr id="10" name="Text Box 4">
            <a:extLst>
              <a:ext uri="{FF2B5EF4-FFF2-40B4-BE49-F238E27FC236}">
                <a16:creationId xmlns:a16="http://schemas.microsoft.com/office/drawing/2014/main" id="{F76B652E-B4E5-4025-A2F7-1999B77CBCEE}"/>
              </a:ext>
            </a:extLst>
          </p:cNvPr>
          <p:cNvSpPr txBox="1">
            <a:spLocks noChangeArrowheads="1"/>
          </p:cNvSpPr>
          <p:nvPr/>
        </p:nvSpPr>
        <p:spPr bwMode="auto">
          <a:xfrm rot="997956">
            <a:off x="9244801" y="3094214"/>
            <a:ext cx="1923289" cy="1232867"/>
          </a:xfrm>
          <a:prstGeom prst="rect">
            <a:avLst/>
          </a:prstGeom>
          <a:solidFill>
            <a:srgbClr val="FFFFFF"/>
          </a:solid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ACHTUNG</a:t>
            </a:r>
            <a:r>
              <a:rPr kumimoji="0" lang="de-DE" altLang="de-DE"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DIESE REGELN MÜSSEN IN DER ANGEGEBENEN REIHENFOLGE ANGEWENDET WERDEN!</a:t>
            </a: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5C65D368-F125-42D3-BBB3-CF9E80DA2A80}"/>
              </a:ext>
            </a:extLst>
          </p:cNvPr>
          <p:cNvSpPr>
            <a:spLocks noChangeArrowheads="1"/>
          </p:cNvSpPr>
          <p:nvPr/>
        </p:nvSpPr>
        <p:spPr bwMode="auto">
          <a:xfrm>
            <a:off x="853440" y="2844751"/>
            <a:ext cx="8121287" cy="232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ts val="600"/>
              </a:spcAft>
              <a:buClrTx/>
              <a:buSzTx/>
              <a:buFont typeface="+mj-lt"/>
              <a:buAutoNum type="arabicPeriod"/>
              <a:tabLst>
                <a:tab pos="228600" algn="l"/>
              </a:tabLst>
            </a:pPr>
            <a:r>
              <a:rPr kumimoji="0" lang="de-DE" altLang="de-DE" sz="2000" b="0" i="0" u="none" strike="noStrike" cap="none" normalizeH="0" baseline="0" dirty="0">
                <a:ln>
                  <a:noFill/>
                </a:ln>
                <a:solidFill>
                  <a:schemeClr val="tx1"/>
                </a:solidFill>
                <a:effectLst/>
                <a:latin typeface="+mn-lt"/>
                <a:cs typeface="Arial" panose="020B0604020202020204" pitchFamily="34" charset="0"/>
              </a:rPr>
              <a:t>Atome in Elementen (z.B. Wasserstoff, Eisen,...) erhalten die OZ  </a:t>
            </a:r>
            <a:r>
              <a:rPr kumimoji="0" lang="de-DE" altLang="de-DE" sz="2000" b="1" i="0" u="none" strike="noStrike" cap="none" normalizeH="0" baseline="0" dirty="0">
                <a:ln>
                  <a:noFill/>
                </a:ln>
                <a:solidFill>
                  <a:schemeClr val="accent1"/>
                </a:solidFill>
                <a:effectLst/>
                <a:latin typeface="+mn-lt"/>
                <a:cs typeface="Arial" panose="020B0604020202020204" pitchFamily="34" charset="0"/>
              </a:rPr>
              <a:t>0</a:t>
            </a:r>
            <a:r>
              <a:rPr kumimoji="0" lang="de-DE" altLang="de-DE" sz="2000" b="0" i="0" u="none" strike="noStrike" cap="none" normalizeH="0" baseline="0" dirty="0">
                <a:ln>
                  <a:noFill/>
                </a:ln>
                <a:solidFill>
                  <a:schemeClr val="tx1"/>
                </a:solidFill>
                <a:effectLst/>
                <a:latin typeface="+mn-lt"/>
                <a:cs typeface="Arial" panose="020B0604020202020204" pitchFamily="34" charset="0"/>
              </a:rPr>
              <a:t>.</a:t>
            </a:r>
            <a:endParaRPr kumimoji="0" lang="de-DE" altLang="de-DE" sz="2000" b="1" i="0" u="none" strike="noStrike" cap="none" normalizeH="0" baseline="0" dirty="0">
              <a:ln>
                <a:noFill/>
              </a:ln>
              <a:solidFill>
                <a:schemeClr val="tx1"/>
              </a:solidFill>
              <a:effectLst/>
              <a:latin typeface="+mn-lt"/>
              <a:cs typeface="Arial" panose="020B0604020202020204" pitchFamily="34" charset="0"/>
            </a:endParaRPr>
          </a:p>
          <a:p>
            <a:pPr marL="342900" marR="0" lvl="0" indent="-342900" algn="l" defTabSz="914400" rtl="0" eaLnBrk="0" fontAlgn="base" latinLnBrk="0" hangingPunct="0">
              <a:lnSpc>
                <a:spcPct val="100000"/>
              </a:lnSpc>
              <a:spcBef>
                <a:spcPct val="0"/>
              </a:spcBef>
              <a:spcAft>
                <a:spcPts val="600"/>
              </a:spcAft>
              <a:buClrTx/>
              <a:buSzTx/>
              <a:buFont typeface="+mj-lt"/>
              <a:buAutoNum type="arabicPeriod"/>
              <a:tabLst>
                <a:tab pos="228600" algn="l"/>
              </a:tabLst>
            </a:pPr>
            <a:r>
              <a:rPr kumimoji="0" lang="de-DE" altLang="de-DE" sz="2000" b="0" i="0"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Metallionen erhalten immer positive OZ (Alkalimetalle: </a:t>
            </a:r>
            <a:r>
              <a:rPr kumimoji="0" lang="de-DE" altLang="de-DE" sz="2000" b="1" i="0" u="none" strike="noStrike" cap="none" normalizeH="0" baseline="0" dirty="0">
                <a:ln>
                  <a:noFill/>
                </a:ln>
                <a:solidFill>
                  <a:schemeClr val="accent1"/>
                </a:solidFill>
                <a:effectLst/>
                <a:latin typeface="+mn-lt"/>
                <a:ea typeface="Times New Roman" panose="02020603050405020304" pitchFamily="18" charset="0"/>
                <a:cs typeface="Arial" panose="020B0604020202020204" pitchFamily="34" charset="0"/>
              </a:rPr>
              <a:t>+I</a:t>
            </a:r>
            <a:r>
              <a:rPr kumimoji="0" lang="de-DE" altLang="de-DE" sz="2000" b="0" i="0"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 Erdalkali: </a:t>
            </a:r>
            <a:r>
              <a:rPr kumimoji="0" lang="de-DE" altLang="de-DE" sz="2000" b="1" i="0" u="none" strike="noStrike" cap="none" normalizeH="0" baseline="0" dirty="0">
                <a:ln>
                  <a:noFill/>
                </a:ln>
                <a:solidFill>
                  <a:schemeClr val="accent1"/>
                </a:solidFill>
                <a:effectLst/>
                <a:latin typeface="+mn-lt"/>
                <a:ea typeface="Times New Roman" panose="02020603050405020304" pitchFamily="18" charset="0"/>
                <a:cs typeface="Arial" panose="020B0604020202020204" pitchFamily="34" charset="0"/>
              </a:rPr>
              <a:t>+II</a:t>
            </a:r>
            <a:r>
              <a:rPr kumimoji="0" lang="de-DE" altLang="de-DE" sz="2000" b="0" i="0"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a:t>
            </a:r>
            <a:endParaRPr kumimoji="0" lang="de-DE" altLang="de-DE" sz="2000" b="0" i="0" u="none" strike="noStrike" cap="none" normalizeH="0" baseline="0" dirty="0">
              <a:ln>
                <a:noFill/>
              </a:ln>
              <a:solidFill>
                <a:schemeClr val="tx1"/>
              </a:solidFill>
              <a:effectLst/>
              <a:latin typeface="+mn-lt"/>
            </a:endParaRP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tab pos="228600" algn="l"/>
              </a:tabLst>
            </a:pPr>
            <a:r>
              <a:rPr kumimoji="0" lang="de-DE" altLang="de-DE" sz="2000" b="0" i="0" u="none" strike="noStrike" cap="none" normalizeH="0" baseline="0" dirty="0">
                <a:ln>
                  <a:noFill/>
                </a:ln>
                <a:solidFill>
                  <a:schemeClr val="tx1"/>
                </a:solidFill>
                <a:effectLst/>
                <a:latin typeface="+mn-lt"/>
                <a:cs typeface="Arial" panose="020B0604020202020204" pitchFamily="34" charset="0"/>
              </a:rPr>
              <a:t>Fluor erhält die OZ  </a:t>
            </a:r>
            <a:r>
              <a:rPr kumimoji="0" lang="de-DE" altLang="de-DE" sz="2000" b="1" i="0" u="none" strike="noStrike" cap="none" normalizeH="0" baseline="0" dirty="0">
                <a:ln>
                  <a:noFill/>
                </a:ln>
                <a:solidFill>
                  <a:schemeClr val="accent1"/>
                </a:solidFill>
                <a:effectLst/>
                <a:latin typeface="+mn-lt"/>
                <a:cs typeface="Arial" panose="020B0604020202020204" pitchFamily="34" charset="0"/>
              </a:rPr>
              <a:t>–I</a:t>
            </a:r>
            <a:r>
              <a:rPr kumimoji="0" lang="de-DE" altLang="de-DE" sz="2000" b="1" i="0" u="none" strike="noStrike" cap="none" normalizeH="0" baseline="0" dirty="0">
                <a:ln>
                  <a:noFill/>
                </a:ln>
                <a:solidFill>
                  <a:schemeClr val="tx1"/>
                </a:solidFill>
                <a:effectLst/>
                <a:latin typeface="+mn-lt"/>
                <a:cs typeface="Arial" panose="020B0604020202020204" pitchFamily="34" charset="0"/>
              </a:rPr>
              <a:t>.</a:t>
            </a:r>
            <a:endParaRPr kumimoji="0" lang="de-DE" altLang="de-DE" sz="2000" b="0" i="0" u="none" strike="noStrike" cap="none" normalizeH="0" baseline="0" dirty="0">
              <a:ln>
                <a:noFill/>
              </a:ln>
              <a:solidFill>
                <a:schemeClr val="tx1"/>
              </a:solidFill>
              <a:effectLst/>
              <a:latin typeface="+mn-lt"/>
            </a:endParaRP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tab pos="228600" algn="l"/>
              </a:tabLst>
            </a:pPr>
            <a:r>
              <a:rPr kumimoji="0" lang="de-DE" altLang="de-DE" sz="2000" b="0" i="0"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Wasserstoff erhält die OZ  </a:t>
            </a:r>
            <a:r>
              <a:rPr kumimoji="0" lang="de-DE" altLang="de-DE" sz="2000" b="1" i="0" u="none" strike="noStrike" cap="none" normalizeH="0" baseline="0" dirty="0">
                <a:ln>
                  <a:noFill/>
                </a:ln>
                <a:solidFill>
                  <a:schemeClr val="accent1"/>
                </a:solidFill>
                <a:effectLst/>
                <a:latin typeface="+mn-lt"/>
                <a:ea typeface="Times New Roman" panose="02020603050405020304" pitchFamily="18" charset="0"/>
                <a:cs typeface="Arial" panose="020B0604020202020204" pitchFamily="34" charset="0"/>
              </a:rPr>
              <a:t>+I</a:t>
            </a:r>
            <a:r>
              <a:rPr kumimoji="0" lang="de-DE" altLang="de-DE" sz="2000" b="1" i="0"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a:t>
            </a:r>
            <a:endParaRPr kumimoji="0" lang="de-DE" altLang="de-DE" sz="2000" b="0" i="0" u="none" strike="noStrike" cap="none" normalizeH="0" baseline="0" dirty="0">
              <a:ln>
                <a:noFill/>
              </a:ln>
              <a:solidFill>
                <a:schemeClr val="tx1"/>
              </a:solidFill>
              <a:effectLst/>
              <a:latin typeface="+mn-lt"/>
            </a:endParaRP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tab pos="228600" algn="l"/>
              </a:tabLst>
            </a:pPr>
            <a:r>
              <a:rPr kumimoji="0" lang="de-DE" altLang="de-DE" sz="2000" b="0" i="0"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Sauerstoff erhält die OZ  </a:t>
            </a:r>
            <a:r>
              <a:rPr kumimoji="0" lang="de-DE" altLang="de-DE" sz="2000" b="1" i="0" u="none" strike="noStrike" cap="none" normalizeH="0" baseline="0" dirty="0">
                <a:ln>
                  <a:noFill/>
                </a:ln>
                <a:solidFill>
                  <a:schemeClr val="accent1"/>
                </a:solidFill>
                <a:effectLst/>
                <a:latin typeface="+mn-lt"/>
                <a:ea typeface="Times New Roman" panose="02020603050405020304" pitchFamily="18" charset="0"/>
                <a:cs typeface="Arial" panose="020B0604020202020204" pitchFamily="34" charset="0"/>
              </a:rPr>
              <a:t>–II</a:t>
            </a:r>
            <a:r>
              <a:rPr kumimoji="0" lang="de-DE" altLang="de-DE" sz="2000" b="1" i="0"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  </a:t>
            </a:r>
            <a:endParaRPr kumimoji="0" lang="de-DE" altLang="de-DE" sz="2000" b="0" i="0" u="none" strike="noStrike" cap="none" normalizeH="0" baseline="0" dirty="0">
              <a:ln>
                <a:noFill/>
              </a:ln>
              <a:solidFill>
                <a:schemeClr val="tx1"/>
              </a:solidFill>
              <a:effectLst/>
              <a:latin typeface="+mn-lt"/>
            </a:endParaRPr>
          </a:p>
          <a:p>
            <a:pPr marL="342900" marR="0" lvl="0" indent="-342900" algn="just" defTabSz="914400" rtl="0" eaLnBrk="0" fontAlgn="base" latinLnBrk="0" hangingPunct="0">
              <a:lnSpc>
                <a:spcPct val="100000"/>
              </a:lnSpc>
              <a:spcBef>
                <a:spcPct val="0"/>
              </a:spcBef>
              <a:spcAft>
                <a:spcPts val="600"/>
              </a:spcAft>
              <a:buClrTx/>
              <a:buSzTx/>
              <a:buFont typeface="+mj-lt"/>
              <a:buAutoNum type="arabicPeriod"/>
              <a:tabLst>
                <a:tab pos="228600" algn="l"/>
              </a:tabLst>
            </a:pPr>
            <a:r>
              <a:rPr kumimoji="0" lang="de-DE" altLang="de-DE" sz="2000" b="0" i="0"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Halogene erhalten die OZ </a:t>
            </a:r>
            <a:r>
              <a:rPr kumimoji="0" lang="de-DE" altLang="de-DE" sz="2000" b="1" i="0" u="none" strike="noStrike" cap="none" normalizeH="0" baseline="0" dirty="0">
                <a:ln>
                  <a:noFill/>
                </a:ln>
                <a:solidFill>
                  <a:schemeClr val="accent1"/>
                </a:solidFill>
                <a:effectLst/>
                <a:latin typeface="+mn-lt"/>
                <a:ea typeface="Times New Roman" panose="02020603050405020304" pitchFamily="18" charset="0"/>
                <a:cs typeface="Arial" panose="020B0604020202020204" pitchFamily="34" charset="0"/>
              </a:rPr>
              <a:t>–I</a:t>
            </a:r>
            <a:r>
              <a:rPr kumimoji="0" lang="de-DE" altLang="de-DE" sz="2000" b="1" i="0"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a:t>
            </a:r>
            <a:endParaRPr kumimoji="0" lang="de-DE" altLang="de-DE" sz="2000" b="0" i="0" u="none" strike="noStrike" cap="none" normalizeH="0" baseline="0" dirty="0">
              <a:ln>
                <a:noFill/>
              </a:ln>
              <a:solidFill>
                <a:schemeClr val="tx1"/>
              </a:solidFill>
              <a:effectLst/>
              <a:latin typeface="+mn-lt"/>
            </a:endParaRPr>
          </a:p>
        </p:txBody>
      </p:sp>
      <p:sp>
        <p:nvSpPr>
          <p:cNvPr id="13" name="Textfeld 12">
            <a:extLst>
              <a:ext uri="{FF2B5EF4-FFF2-40B4-BE49-F238E27FC236}">
                <a16:creationId xmlns:a16="http://schemas.microsoft.com/office/drawing/2014/main" id="{4BAEBD1A-B9D7-4DF5-BD84-F0A79525F473}"/>
              </a:ext>
            </a:extLst>
          </p:cNvPr>
          <p:cNvSpPr txBox="1"/>
          <p:nvPr/>
        </p:nvSpPr>
        <p:spPr>
          <a:xfrm>
            <a:off x="853439" y="5276971"/>
            <a:ext cx="9121113" cy="861774"/>
          </a:xfrm>
          <a:prstGeom prst="rect">
            <a:avLst/>
          </a:prstGeom>
          <a:noFill/>
        </p:spPr>
        <p:txBody>
          <a:bodyPr wrap="square">
            <a:spAutoFit/>
          </a:bodyPr>
          <a:lstStyle/>
          <a:p>
            <a:pPr marL="1798320" indent="-1798320" algn="just">
              <a:lnSpc>
                <a:spcPct val="150000"/>
              </a:lnSpc>
            </a:pPr>
            <a:r>
              <a:rPr lang="de-DE" sz="2000" dirty="0">
                <a:effectLst/>
                <a:ea typeface="Times New Roman" panose="02020603050405020304" pitchFamily="18" charset="0"/>
              </a:rPr>
              <a:t>Für alle </a:t>
            </a:r>
            <a:r>
              <a:rPr lang="de-DE" sz="2000" u="sng" dirty="0">
                <a:effectLst/>
                <a:ea typeface="Times New Roman" panose="02020603050405020304" pitchFamily="18" charset="0"/>
              </a:rPr>
              <a:t>ungeladenen Verbindungen</a:t>
            </a:r>
            <a:r>
              <a:rPr lang="de-DE" sz="2000" dirty="0">
                <a:effectLst/>
                <a:ea typeface="Times New Roman" panose="02020603050405020304" pitchFamily="18" charset="0"/>
              </a:rPr>
              <a:t> ist die Summe der OZ gleich 0. </a:t>
            </a:r>
          </a:p>
          <a:p>
            <a:r>
              <a:rPr lang="de-DE" sz="2000" dirty="0">
                <a:effectLst/>
                <a:ea typeface="Times New Roman" panose="02020603050405020304" pitchFamily="18" charset="0"/>
              </a:rPr>
              <a:t>Für alle </a:t>
            </a:r>
            <a:r>
              <a:rPr lang="de-DE" sz="2000" u="sng" dirty="0">
                <a:effectLst/>
                <a:ea typeface="Times New Roman" panose="02020603050405020304" pitchFamily="18" charset="0"/>
              </a:rPr>
              <a:t>geladenen Atome/Moleküle</a:t>
            </a:r>
            <a:r>
              <a:rPr lang="de-DE" sz="2000" dirty="0">
                <a:effectLst/>
                <a:ea typeface="Times New Roman" panose="02020603050405020304" pitchFamily="18" charset="0"/>
              </a:rPr>
              <a:t> ist die Summe der OZ gleich der </a:t>
            </a:r>
            <a:r>
              <a:rPr lang="de-DE" sz="2000" i="1" dirty="0">
                <a:effectLst/>
                <a:ea typeface="Times New Roman" panose="02020603050405020304" pitchFamily="18" charset="0"/>
              </a:rPr>
              <a:t>Ionenladung</a:t>
            </a:r>
            <a:r>
              <a:rPr lang="de-DE" sz="2000" dirty="0">
                <a:effectLst/>
                <a:ea typeface="Times New Roman" panose="02020603050405020304" pitchFamily="18" charset="0"/>
              </a:rPr>
              <a:t>.</a:t>
            </a:r>
            <a:endParaRPr lang="de-DE" sz="2000" dirty="0"/>
          </a:p>
        </p:txBody>
      </p:sp>
    </p:spTree>
    <p:extLst>
      <p:ext uri="{BB962C8B-B14F-4D97-AF65-F5344CB8AC3E}">
        <p14:creationId xmlns:p14="http://schemas.microsoft.com/office/powerpoint/2010/main" val="276290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367D783-F3D4-4CD1-935E-30B5971D2146}"/>
              </a:ext>
            </a:extLst>
          </p:cNvPr>
          <p:cNvSpPr txBox="1"/>
          <p:nvPr/>
        </p:nvSpPr>
        <p:spPr>
          <a:xfrm>
            <a:off x="1434271" y="1271416"/>
            <a:ext cx="2345707" cy="523220"/>
          </a:xfrm>
          <a:prstGeom prst="rect">
            <a:avLst/>
          </a:prstGeom>
          <a:noFill/>
        </p:spPr>
        <p:txBody>
          <a:bodyPr wrap="square" rtlCol="0">
            <a:spAutoFit/>
          </a:bodyPr>
          <a:lstStyle/>
          <a:p>
            <a:r>
              <a:rPr lang="de-DE" sz="2800" dirty="0" err="1"/>
              <a:t>Fe</a:t>
            </a:r>
            <a:r>
              <a:rPr lang="de-DE" sz="2800" dirty="0"/>
              <a:t>	H</a:t>
            </a:r>
            <a:r>
              <a:rPr lang="de-DE" sz="2800" baseline="-25000" dirty="0"/>
              <a:t>2</a:t>
            </a:r>
            <a:r>
              <a:rPr lang="de-DE" sz="2800" dirty="0"/>
              <a:t>	C</a:t>
            </a:r>
            <a:endParaRPr lang="de-DE" dirty="0"/>
          </a:p>
        </p:txBody>
      </p:sp>
      <p:pic>
        <p:nvPicPr>
          <p:cNvPr id="8" name="Grafik 7">
            <a:extLst>
              <a:ext uri="{FF2B5EF4-FFF2-40B4-BE49-F238E27FC236}">
                <a16:creationId xmlns:a16="http://schemas.microsoft.com/office/drawing/2014/main" id="{91C2D88D-00CB-40E9-8CF1-A7999DB801FE}"/>
              </a:ext>
            </a:extLst>
          </p:cNvPr>
          <p:cNvPicPr>
            <a:picLocks noChangeAspect="1"/>
          </p:cNvPicPr>
          <p:nvPr/>
        </p:nvPicPr>
        <p:blipFill>
          <a:blip r:embed="rId2"/>
          <a:stretch>
            <a:fillRect/>
          </a:stretch>
        </p:blipFill>
        <p:spPr>
          <a:xfrm>
            <a:off x="1516719" y="1047198"/>
            <a:ext cx="249994" cy="284715"/>
          </a:xfrm>
          <a:prstGeom prst="rect">
            <a:avLst/>
          </a:prstGeom>
        </p:spPr>
      </p:pic>
      <p:pic>
        <p:nvPicPr>
          <p:cNvPr id="11" name="Grafik 10">
            <a:extLst>
              <a:ext uri="{FF2B5EF4-FFF2-40B4-BE49-F238E27FC236}">
                <a16:creationId xmlns:a16="http://schemas.microsoft.com/office/drawing/2014/main" id="{065B4104-12FE-48D2-B6BB-7E673800BDFC}"/>
              </a:ext>
            </a:extLst>
          </p:cNvPr>
          <p:cNvPicPr>
            <a:picLocks noChangeAspect="1"/>
          </p:cNvPicPr>
          <p:nvPr/>
        </p:nvPicPr>
        <p:blipFill>
          <a:blip r:embed="rId2"/>
          <a:stretch>
            <a:fillRect/>
          </a:stretch>
        </p:blipFill>
        <p:spPr>
          <a:xfrm>
            <a:off x="2414554" y="1047197"/>
            <a:ext cx="249994" cy="284715"/>
          </a:xfrm>
          <a:prstGeom prst="rect">
            <a:avLst/>
          </a:prstGeom>
        </p:spPr>
      </p:pic>
      <p:pic>
        <p:nvPicPr>
          <p:cNvPr id="12" name="Grafik 11">
            <a:extLst>
              <a:ext uri="{FF2B5EF4-FFF2-40B4-BE49-F238E27FC236}">
                <a16:creationId xmlns:a16="http://schemas.microsoft.com/office/drawing/2014/main" id="{93C92B40-B0F3-4223-9A35-A408BE67FE58}"/>
              </a:ext>
            </a:extLst>
          </p:cNvPr>
          <p:cNvPicPr>
            <a:picLocks noChangeAspect="1"/>
          </p:cNvPicPr>
          <p:nvPr/>
        </p:nvPicPr>
        <p:blipFill>
          <a:blip r:embed="rId2"/>
          <a:stretch>
            <a:fillRect/>
          </a:stretch>
        </p:blipFill>
        <p:spPr>
          <a:xfrm>
            <a:off x="3339176" y="1047196"/>
            <a:ext cx="249994" cy="284715"/>
          </a:xfrm>
          <a:prstGeom prst="rect">
            <a:avLst/>
          </a:prstGeom>
        </p:spPr>
      </p:pic>
      <p:sp>
        <p:nvSpPr>
          <p:cNvPr id="13" name="Textfeld 12">
            <a:extLst>
              <a:ext uri="{FF2B5EF4-FFF2-40B4-BE49-F238E27FC236}">
                <a16:creationId xmlns:a16="http://schemas.microsoft.com/office/drawing/2014/main" id="{A6D2FC48-1CB8-4C07-ABCF-799A66389B18}"/>
              </a:ext>
            </a:extLst>
          </p:cNvPr>
          <p:cNvSpPr txBox="1"/>
          <p:nvPr/>
        </p:nvSpPr>
        <p:spPr>
          <a:xfrm>
            <a:off x="1434271" y="2457622"/>
            <a:ext cx="951755" cy="523220"/>
          </a:xfrm>
          <a:prstGeom prst="rect">
            <a:avLst/>
          </a:prstGeom>
          <a:noFill/>
        </p:spPr>
        <p:txBody>
          <a:bodyPr wrap="square" rtlCol="0">
            <a:spAutoFit/>
          </a:bodyPr>
          <a:lstStyle/>
          <a:p>
            <a:r>
              <a:rPr lang="de-DE" sz="2800" dirty="0"/>
              <a:t>NaCl</a:t>
            </a:r>
            <a:endParaRPr lang="de-DE" dirty="0"/>
          </a:p>
        </p:txBody>
      </p:sp>
      <p:pic>
        <p:nvPicPr>
          <p:cNvPr id="15" name="Grafik 14">
            <a:extLst>
              <a:ext uri="{FF2B5EF4-FFF2-40B4-BE49-F238E27FC236}">
                <a16:creationId xmlns:a16="http://schemas.microsoft.com/office/drawing/2014/main" id="{45AA5AA6-7C35-467B-8964-01BD71191CF6}"/>
              </a:ext>
            </a:extLst>
          </p:cNvPr>
          <p:cNvPicPr>
            <a:picLocks noChangeAspect="1"/>
          </p:cNvPicPr>
          <p:nvPr/>
        </p:nvPicPr>
        <p:blipFill>
          <a:blip r:embed="rId3"/>
          <a:stretch>
            <a:fillRect/>
          </a:stretch>
        </p:blipFill>
        <p:spPr>
          <a:xfrm>
            <a:off x="1313304" y="2167065"/>
            <a:ext cx="486658" cy="339186"/>
          </a:xfrm>
          <a:prstGeom prst="rect">
            <a:avLst/>
          </a:prstGeom>
        </p:spPr>
      </p:pic>
      <p:pic>
        <p:nvPicPr>
          <p:cNvPr id="17" name="Grafik 16">
            <a:extLst>
              <a:ext uri="{FF2B5EF4-FFF2-40B4-BE49-F238E27FC236}">
                <a16:creationId xmlns:a16="http://schemas.microsoft.com/office/drawing/2014/main" id="{E003BA73-67CD-4892-B2CD-06B196B8CA9E}"/>
              </a:ext>
            </a:extLst>
          </p:cNvPr>
          <p:cNvPicPr>
            <a:picLocks noChangeAspect="1"/>
          </p:cNvPicPr>
          <p:nvPr/>
        </p:nvPicPr>
        <p:blipFill>
          <a:blip r:embed="rId4"/>
          <a:stretch>
            <a:fillRect/>
          </a:stretch>
        </p:blipFill>
        <p:spPr>
          <a:xfrm>
            <a:off x="3812509" y="2244142"/>
            <a:ext cx="392393" cy="339187"/>
          </a:xfrm>
          <a:prstGeom prst="rect">
            <a:avLst/>
          </a:prstGeom>
        </p:spPr>
      </p:pic>
      <p:pic>
        <p:nvPicPr>
          <p:cNvPr id="22" name="Grafik 21">
            <a:extLst>
              <a:ext uri="{FF2B5EF4-FFF2-40B4-BE49-F238E27FC236}">
                <a16:creationId xmlns:a16="http://schemas.microsoft.com/office/drawing/2014/main" id="{49ECA3C3-C4C4-4CDB-87F6-646614F5FF35}"/>
              </a:ext>
            </a:extLst>
          </p:cNvPr>
          <p:cNvPicPr>
            <a:picLocks noChangeAspect="1"/>
          </p:cNvPicPr>
          <p:nvPr/>
        </p:nvPicPr>
        <p:blipFill>
          <a:blip r:embed="rId5"/>
          <a:stretch>
            <a:fillRect/>
          </a:stretch>
        </p:blipFill>
        <p:spPr>
          <a:xfrm>
            <a:off x="1910149" y="2207896"/>
            <a:ext cx="387124" cy="282662"/>
          </a:xfrm>
          <a:prstGeom prst="rect">
            <a:avLst/>
          </a:prstGeom>
          <a:ln>
            <a:noFill/>
          </a:ln>
        </p:spPr>
      </p:pic>
      <p:pic>
        <p:nvPicPr>
          <p:cNvPr id="24" name="Grafik 23">
            <a:extLst>
              <a:ext uri="{FF2B5EF4-FFF2-40B4-BE49-F238E27FC236}">
                <a16:creationId xmlns:a16="http://schemas.microsoft.com/office/drawing/2014/main" id="{A28F432C-0754-4EBC-A8FA-E97266D12888}"/>
              </a:ext>
            </a:extLst>
          </p:cNvPr>
          <p:cNvPicPr>
            <a:picLocks noChangeAspect="1"/>
          </p:cNvPicPr>
          <p:nvPr/>
        </p:nvPicPr>
        <p:blipFill>
          <a:blip r:embed="rId6"/>
          <a:stretch>
            <a:fillRect/>
          </a:stretch>
        </p:blipFill>
        <p:spPr>
          <a:xfrm>
            <a:off x="4221361" y="2259835"/>
            <a:ext cx="426764" cy="282662"/>
          </a:xfrm>
          <a:prstGeom prst="rect">
            <a:avLst/>
          </a:prstGeom>
        </p:spPr>
      </p:pic>
      <p:sp>
        <p:nvSpPr>
          <p:cNvPr id="25" name="Textfeld 24">
            <a:extLst>
              <a:ext uri="{FF2B5EF4-FFF2-40B4-BE49-F238E27FC236}">
                <a16:creationId xmlns:a16="http://schemas.microsoft.com/office/drawing/2014/main" id="{FA20FE67-996E-4DF0-B79F-B01EF1391EDA}"/>
              </a:ext>
            </a:extLst>
          </p:cNvPr>
          <p:cNvSpPr txBox="1"/>
          <p:nvPr/>
        </p:nvSpPr>
        <p:spPr>
          <a:xfrm>
            <a:off x="8342178" y="2448134"/>
            <a:ext cx="1091879" cy="892552"/>
          </a:xfrm>
          <a:prstGeom prst="rect">
            <a:avLst/>
          </a:prstGeom>
          <a:noFill/>
        </p:spPr>
        <p:txBody>
          <a:bodyPr wrap="square" rtlCol="0">
            <a:spAutoFit/>
          </a:bodyPr>
          <a:lstStyle/>
          <a:p>
            <a:r>
              <a:rPr lang="de-DE" sz="2400" dirty="0"/>
              <a:t> </a:t>
            </a:r>
            <a:r>
              <a:rPr lang="de-DE" sz="2800" dirty="0" err="1"/>
              <a:t>NaF</a:t>
            </a:r>
            <a:r>
              <a:rPr lang="de-DE" sz="2400" dirty="0"/>
              <a:t>	</a:t>
            </a:r>
            <a:endParaRPr lang="de-DE" dirty="0"/>
          </a:p>
        </p:txBody>
      </p:sp>
      <p:pic>
        <p:nvPicPr>
          <p:cNvPr id="27" name="Grafik 26">
            <a:extLst>
              <a:ext uri="{FF2B5EF4-FFF2-40B4-BE49-F238E27FC236}">
                <a16:creationId xmlns:a16="http://schemas.microsoft.com/office/drawing/2014/main" id="{01D0D9E4-E1A8-4BF9-969E-6DE4812DAF56}"/>
              </a:ext>
            </a:extLst>
          </p:cNvPr>
          <p:cNvPicPr>
            <a:picLocks noChangeAspect="1"/>
          </p:cNvPicPr>
          <p:nvPr/>
        </p:nvPicPr>
        <p:blipFill>
          <a:blip r:embed="rId7"/>
          <a:stretch>
            <a:fillRect/>
          </a:stretch>
        </p:blipFill>
        <p:spPr>
          <a:xfrm>
            <a:off x="6143149" y="2232408"/>
            <a:ext cx="414275" cy="273843"/>
          </a:xfrm>
          <a:prstGeom prst="rect">
            <a:avLst/>
          </a:prstGeom>
        </p:spPr>
      </p:pic>
      <p:pic>
        <p:nvPicPr>
          <p:cNvPr id="28" name="Grafik 27">
            <a:extLst>
              <a:ext uri="{FF2B5EF4-FFF2-40B4-BE49-F238E27FC236}">
                <a16:creationId xmlns:a16="http://schemas.microsoft.com/office/drawing/2014/main" id="{EA192EFC-1629-49D8-A1FF-7C91E4803976}"/>
              </a:ext>
            </a:extLst>
          </p:cNvPr>
          <p:cNvPicPr>
            <a:picLocks noChangeAspect="1"/>
          </p:cNvPicPr>
          <p:nvPr/>
        </p:nvPicPr>
        <p:blipFill>
          <a:blip r:embed="rId7"/>
          <a:stretch>
            <a:fillRect/>
          </a:stretch>
        </p:blipFill>
        <p:spPr>
          <a:xfrm>
            <a:off x="8342178" y="2260114"/>
            <a:ext cx="414275" cy="273843"/>
          </a:xfrm>
          <a:prstGeom prst="rect">
            <a:avLst/>
          </a:prstGeom>
        </p:spPr>
      </p:pic>
      <p:pic>
        <p:nvPicPr>
          <p:cNvPr id="31" name="Grafik 30">
            <a:extLst>
              <a:ext uri="{FF2B5EF4-FFF2-40B4-BE49-F238E27FC236}">
                <a16:creationId xmlns:a16="http://schemas.microsoft.com/office/drawing/2014/main" id="{6A7EF31B-E501-4AB1-AA75-EE2C3847BF64}"/>
              </a:ext>
            </a:extLst>
          </p:cNvPr>
          <p:cNvPicPr>
            <a:picLocks noChangeAspect="1"/>
          </p:cNvPicPr>
          <p:nvPr/>
        </p:nvPicPr>
        <p:blipFill>
          <a:blip r:embed="rId8"/>
          <a:stretch>
            <a:fillRect/>
          </a:stretch>
        </p:blipFill>
        <p:spPr>
          <a:xfrm>
            <a:off x="5439598" y="3981140"/>
            <a:ext cx="190500" cy="485775"/>
          </a:xfrm>
          <a:prstGeom prst="rect">
            <a:avLst/>
          </a:prstGeom>
        </p:spPr>
      </p:pic>
      <p:pic>
        <p:nvPicPr>
          <p:cNvPr id="33" name="Grafik 32">
            <a:extLst>
              <a:ext uri="{FF2B5EF4-FFF2-40B4-BE49-F238E27FC236}">
                <a16:creationId xmlns:a16="http://schemas.microsoft.com/office/drawing/2014/main" id="{BB4BA654-2197-428D-9148-E258F77AD0F3}"/>
              </a:ext>
            </a:extLst>
          </p:cNvPr>
          <p:cNvPicPr>
            <a:picLocks noChangeAspect="1"/>
          </p:cNvPicPr>
          <p:nvPr/>
        </p:nvPicPr>
        <p:blipFill>
          <a:blip r:embed="rId9"/>
          <a:stretch>
            <a:fillRect/>
          </a:stretch>
        </p:blipFill>
        <p:spPr>
          <a:xfrm>
            <a:off x="6589902" y="2222600"/>
            <a:ext cx="328612" cy="273843"/>
          </a:xfrm>
          <a:prstGeom prst="rect">
            <a:avLst/>
          </a:prstGeom>
        </p:spPr>
      </p:pic>
      <p:sp>
        <p:nvSpPr>
          <p:cNvPr id="37" name="Textfeld 36">
            <a:extLst>
              <a:ext uri="{FF2B5EF4-FFF2-40B4-BE49-F238E27FC236}">
                <a16:creationId xmlns:a16="http://schemas.microsoft.com/office/drawing/2014/main" id="{FFA5329A-A20E-478F-8C03-2A0AD0260454}"/>
              </a:ext>
            </a:extLst>
          </p:cNvPr>
          <p:cNvSpPr txBox="1"/>
          <p:nvPr/>
        </p:nvSpPr>
        <p:spPr>
          <a:xfrm>
            <a:off x="1579262" y="4198457"/>
            <a:ext cx="842960" cy="523220"/>
          </a:xfrm>
          <a:prstGeom prst="rect">
            <a:avLst/>
          </a:prstGeom>
          <a:noFill/>
        </p:spPr>
        <p:txBody>
          <a:bodyPr wrap="square">
            <a:spAutoFit/>
          </a:bodyPr>
          <a:lstStyle/>
          <a:p>
            <a:r>
              <a:rPr lang="de-DE" sz="2800" dirty="0"/>
              <a:t>CO</a:t>
            </a:r>
            <a:r>
              <a:rPr lang="de-DE" sz="2800" baseline="-25000" dirty="0"/>
              <a:t>2</a:t>
            </a:r>
            <a:endParaRPr lang="de-DE" sz="2000" dirty="0"/>
          </a:p>
        </p:txBody>
      </p:sp>
      <p:pic>
        <p:nvPicPr>
          <p:cNvPr id="38" name="Grafik 37">
            <a:extLst>
              <a:ext uri="{FF2B5EF4-FFF2-40B4-BE49-F238E27FC236}">
                <a16:creationId xmlns:a16="http://schemas.microsoft.com/office/drawing/2014/main" id="{CC43B62F-94B5-4F3E-844B-42300E8065BB}"/>
              </a:ext>
            </a:extLst>
          </p:cNvPr>
          <p:cNvPicPr>
            <a:picLocks noChangeAspect="1"/>
          </p:cNvPicPr>
          <p:nvPr/>
        </p:nvPicPr>
        <p:blipFill>
          <a:blip r:embed="rId9"/>
          <a:stretch>
            <a:fillRect/>
          </a:stretch>
        </p:blipFill>
        <p:spPr>
          <a:xfrm>
            <a:off x="8787669" y="2264013"/>
            <a:ext cx="336760" cy="280633"/>
          </a:xfrm>
          <a:prstGeom prst="rect">
            <a:avLst/>
          </a:prstGeom>
        </p:spPr>
      </p:pic>
      <p:sp>
        <p:nvSpPr>
          <p:cNvPr id="41" name="Textfeld 40">
            <a:extLst>
              <a:ext uri="{FF2B5EF4-FFF2-40B4-BE49-F238E27FC236}">
                <a16:creationId xmlns:a16="http://schemas.microsoft.com/office/drawing/2014/main" id="{62DE0A0E-F655-4CFB-BB79-4E1C493C7B98}"/>
              </a:ext>
            </a:extLst>
          </p:cNvPr>
          <p:cNvSpPr txBox="1"/>
          <p:nvPr/>
        </p:nvSpPr>
        <p:spPr>
          <a:xfrm>
            <a:off x="4008162" y="4245796"/>
            <a:ext cx="1046611" cy="523220"/>
          </a:xfrm>
          <a:prstGeom prst="rect">
            <a:avLst/>
          </a:prstGeom>
          <a:noFill/>
        </p:spPr>
        <p:txBody>
          <a:bodyPr wrap="square">
            <a:spAutoFit/>
          </a:bodyPr>
          <a:lstStyle/>
          <a:p>
            <a:r>
              <a:rPr lang="de-DE" sz="2800" dirty="0"/>
              <a:t>NH</a:t>
            </a:r>
            <a:r>
              <a:rPr lang="de-DE" sz="2800" baseline="-25000" dirty="0"/>
              <a:t>4</a:t>
            </a:r>
            <a:r>
              <a:rPr lang="de-DE" sz="2800" baseline="30000" dirty="0"/>
              <a:t>+</a:t>
            </a:r>
            <a:endParaRPr lang="de-DE" sz="2000" dirty="0"/>
          </a:p>
        </p:txBody>
      </p:sp>
      <p:sp>
        <p:nvSpPr>
          <p:cNvPr id="42" name="Textfeld 41">
            <a:extLst>
              <a:ext uri="{FF2B5EF4-FFF2-40B4-BE49-F238E27FC236}">
                <a16:creationId xmlns:a16="http://schemas.microsoft.com/office/drawing/2014/main" id="{96E3B250-17ED-4E8A-B63A-B722256D3E52}"/>
              </a:ext>
            </a:extLst>
          </p:cNvPr>
          <p:cNvSpPr txBox="1"/>
          <p:nvPr/>
        </p:nvSpPr>
        <p:spPr>
          <a:xfrm>
            <a:off x="4263798" y="1246161"/>
            <a:ext cx="993570" cy="369332"/>
          </a:xfrm>
          <a:prstGeom prst="rect">
            <a:avLst/>
          </a:prstGeom>
          <a:noFill/>
        </p:spPr>
        <p:txBody>
          <a:bodyPr wrap="square" rtlCol="0">
            <a:spAutoFit/>
          </a:bodyPr>
          <a:lstStyle/>
          <a:p>
            <a:r>
              <a:rPr lang="de-DE" dirty="0"/>
              <a:t>Regel 1</a:t>
            </a:r>
          </a:p>
        </p:txBody>
      </p:sp>
      <p:sp>
        <p:nvSpPr>
          <p:cNvPr id="44" name="Textfeld 43">
            <a:extLst>
              <a:ext uri="{FF2B5EF4-FFF2-40B4-BE49-F238E27FC236}">
                <a16:creationId xmlns:a16="http://schemas.microsoft.com/office/drawing/2014/main" id="{0D8B65FD-F3EC-45E4-B424-14BF330E8876}"/>
              </a:ext>
            </a:extLst>
          </p:cNvPr>
          <p:cNvSpPr txBox="1"/>
          <p:nvPr/>
        </p:nvSpPr>
        <p:spPr>
          <a:xfrm>
            <a:off x="3799523" y="2450323"/>
            <a:ext cx="951754" cy="523220"/>
          </a:xfrm>
          <a:prstGeom prst="rect">
            <a:avLst/>
          </a:prstGeom>
          <a:noFill/>
        </p:spPr>
        <p:txBody>
          <a:bodyPr wrap="square">
            <a:spAutoFit/>
          </a:bodyPr>
          <a:lstStyle/>
          <a:p>
            <a:r>
              <a:rPr lang="de-DE" sz="2800" dirty="0" err="1"/>
              <a:t>CaO</a:t>
            </a:r>
            <a:endParaRPr lang="de-DE" sz="2800" dirty="0"/>
          </a:p>
        </p:txBody>
      </p:sp>
      <p:sp>
        <p:nvSpPr>
          <p:cNvPr id="45" name="Textfeld 44">
            <a:extLst>
              <a:ext uri="{FF2B5EF4-FFF2-40B4-BE49-F238E27FC236}">
                <a16:creationId xmlns:a16="http://schemas.microsoft.com/office/drawing/2014/main" id="{0E2FCAF9-2FC7-41B9-8C59-9C42BE08139C}"/>
              </a:ext>
            </a:extLst>
          </p:cNvPr>
          <p:cNvSpPr txBox="1"/>
          <p:nvPr/>
        </p:nvSpPr>
        <p:spPr>
          <a:xfrm>
            <a:off x="1313304" y="3023260"/>
            <a:ext cx="496785" cy="369332"/>
          </a:xfrm>
          <a:prstGeom prst="rect">
            <a:avLst/>
          </a:prstGeom>
          <a:noFill/>
        </p:spPr>
        <p:txBody>
          <a:bodyPr wrap="square" rtlCol="0">
            <a:spAutoFit/>
          </a:bodyPr>
          <a:lstStyle/>
          <a:p>
            <a:r>
              <a:rPr lang="de-DE" dirty="0"/>
              <a:t>R2</a:t>
            </a:r>
          </a:p>
        </p:txBody>
      </p:sp>
      <p:sp>
        <p:nvSpPr>
          <p:cNvPr id="46" name="Textfeld 45">
            <a:extLst>
              <a:ext uri="{FF2B5EF4-FFF2-40B4-BE49-F238E27FC236}">
                <a16:creationId xmlns:a16="http://schemas.microsoft.com/office/drawing/2014/main" id="{33745B90-D85F-4305-85E3-44707D5F22E3}"/>
              </a:ext>
            </a:extLst>
          </p:cNvPr>
          <p:cNvSpPr txBox="1"/>
          <p:nvPr/>
        </p:nvSpPr>
        <p:spPr>
          <a:xfrm>
            <a:off x="1976396" y="3023260"/>
            <a:ext cx="496785" cy="369332"/>
          </a:xfrm>
          <a:prstGeom prst="rect">
            <a:avLst/>
          </a:prstGeom>
          <a:noFill/>
        </p:spPr>
        <p:txBody>
          <a:bodyPr wrap="square" rtlCol="0">
            <a:spAutoFit/>
          </a:bodyPr>
          <a:lstStyle/>
          <a:p>
            <a:r>
              <a:rPr lang="de-DE" dirty="0"/>
              <a:t>R6</a:t>
            </a:r>
          </a:p>
        </p:txBody>
      </p:sp>
      <p:sp>
        <p:nvSpPr>
          <p:cNvPr id="47" name="Textfeld 46">
            <a:extLst>
              <a:ext uri="{FF2B5EF4-FFF2-40B4-BE49-F238E27FC236}">
                <a16:creationId xmlns:a16="http://schemas.microsoft.com/office/drawing/2014/main" id="{E71153D4-2C3A-41F2-8DFA-CD620B363690}"/>
              </a:ext>
            </a:extLst>
          </p:cNvPr>
          <p:cNvSpPr txBox="1"/>
          <p:nvPr/>
        </p:nvSpPr>
        <p:spPr>
          <a:xfrm>
            <a:off x="1284309" y="322844"/>
            <a:ext cx="2422557" cy="369332"/>
          </a:xfrm>
          <a:prstGeom prst="rect">
            <a:avLst/>
          </a:prstGeom>
          <a:noFill/>
        </p:spPr>
        <p:txBody>
          <a:bodyPr wrap="square" rtlCol="0">
            <a:spAutoFit/>
          </a:bodyPr>
          <a:lstStyle/>
          <a:p>
            <a:r>
              <a:rPr lang="de-DE" dirty="0"/>
              <a:t>Anwendung der Regeln:</a:t>
            </a:r>
          </a:p>
        </p:txBody>
      </p:sp>
      <p:sp>
        <p:nvSpPr>
          <p:cNvPr id="48" name="Textfeld 47">
            <a:extLst>
              <a:ext uri="{FF2B5EF4-FFF2-40B4-BE49-F238E27FC236}">
                <a16:creationId xmlns:a16="http://schemas.microsoft.com/office/drawing/2014/main" id="{A21A5E55-1EB0-43C6-BE5F-9D678F7E9A12}"/>
              </a:ext>
            </a:extLst>
          </p:cNvPr>
          <p:cNvSpPr txBox="1"/>
          <p:nvPr/>
        </p:nvSpPr>
        <p:spPr>
          <a:xfrm>
            <a:off x="3760312" y="2995058"/>
            <a:ext cx="496785" cy="369332"/>
          </a:xfrm>
          <a:prstGeom prst="rect">
            <a:avLst/>
          </a:prstGeom>
          <a:noFill/>
        </p:spPr>
        <p:txBody>
          <a:bodyPr wrap="square" rtlCol="0">
            <a:spAutoFit/>
          </a:bodyPr>
          <a:lstStyle/>
          <a:p>
            <a:r>
              <a:rPr lang="de-DE" dirty="0"/>
              <a:t>R2</a:t>
            </a:r>
          </a:p>
        </p:txBody>
      </p:sp>
      <p:sp>
        <p:nvSpPr>
          <p:cNvPr id="49" name="Textfeld 48">
            <a:extLst>
              <a:ext uri="{FF2B5EF4-FFF2-40B4-BE49-F238E27FC236}">
                <a16:creationId xmlns:a16="http://schemas.microsoft.com/office/drawing/2014/main" id="{23C8B964-AF74-4B10-AF2D-F3C0AEE3C7B5}"/>
              </a:ext>
            </a:extLst>
          </p:cNvPr>
          <p:cNvSpPr txBox="1"/>
          <p:nvPr/>
        </p:nvSpPr>
        <p:spPr>
          <a:xfrm>
            <a:off x="4275400" y="2991652"/>
            <a:ext cx="496784" cy="369332"/>
          </a:xfrm>
          <a:prstGeom prst="rect">
            <a:avLst/>
          </a:prstGeom>
          <a:noFill/>
        </p:spPr>
        <p:txBody>
          <a:bodyPr wrap="square" rtlCol="0">
            <a:spAutoFit/>
          </a:bodyPr>
          <a:lstStyle/>
          <a:p>
            <a:r>
              <a:rPr lang="de-DE" dirty="0"/>
              <a:t>R5</a:t>
            </a:r>
          </a:p>
        </p:txBody>
      </p:sp>
      <p:sp>
        <p:nvSpPr>
          <p:cNvPr id="51" name="Textfeld 50">
            <a:extLst>
              <a:ext uri="{FF2B5EF4-FFF2-40B4-BE49-F238E27FC236}">
                <a16:creationId xmlns:a16="http://schemas.microsoft.com/office/drawing/2014/main" id="{6656BB75-80F7-4749-921A-8BF4D5BF7FAB}"/>
              </a:ext>
            </a:extLst>
          </p:cNvPr>
          <p:cNvSpPr txBox="1"/>
          <p:nvPr/>
        </p:nvSpPr>
        <p:spPr>
          <a:xfrm>
            <a:off x="6273521" y="2427698"/>
            <a:ext cx="642834" cy="523220"/>
          </a:xfrm>
          <a:prstGeom prst="rect">
            <a:avLst/>
          </a:prstGeom>
          <a:noFill/>
        </p:spPr>
        <p:txBody>
          <a:bodyPr wrap="square">
            <a:spAutoFit/>
          </a:bodyPr>
          <a:lstStyle/>
          <a:p>
            <a:r>
              <a:rPr lang="de-DE" sz="2800" dirty="0"/>
              <a:t>HF </a:t>
            </a:r>
          </a:p>
        </p:txBody>
      </p:sp>
      <p:sp>
        <p:nvSpPr>
          <p:cNvPr id="52" name="Textfeld 51">
            <a:extLst>
              <a:ext uri="{FF2B5EF4-FFF2-40B4-BE49-F238E27FC236}">
                <a16:creationId xmlns:a16="http://schemas.microsoft.com/office/drawing/2014/main" id="{40E9E84D-A143-45BD-BF09-4FC6F77024E4}"/>
              </a:ext>
            </a:extLst>
          </p:cNvPr>
          <p:cNvSpPr txBox="1"/>
          <p:nvPr/>
        </p:nvSpPr>
        <p:spPr>
          <a:xfrm>
            <a:off x="6093117" y="2950918"/>
            <a:ext cx="496785" cy="369332"/>
          </a:xfrm>
          <a:prstGeom prst="rect">
            <a:avLst/>
          </a:prstGeom>
          <a:noFill/>
        </p:spPr>
        <p:txBody>
          <a:bodyPr wrap="square" rtlCol="0">
            <a:spAutoFit/>
          </a:bodyPr>
          <a:lstStyle/>
          <a:p>
            <a:r>
              <a:rPr lang="de-DE" dirty="0"/>
              <a:t>R4</a:t>
            </a:r>
          </a:p>
        </p:txBody>
      </p:sp>
      <p:sp>
        <p:nvSpPr>
          <p:cNvPr id="53" name="Textfeld 52">
            <a:extLst>
              <a:ext uri="{FF2B5EF4-FFF2-40B4-BE49-F238E27FC236}">
                <a16:creationId xmlns:a16="http://schemas.microsoft.com/office/drawing/2014/main" id="{51303042-83C2-44EE-B233-87B4EAB5706B}"/>
              </a:ext>
            </a:extLst>
          </p:cNvPr>
          <p:cNvSpPr txBox="1"/>
          <p:nvPr/>
        </p:nvSpPr>
        <p:spPr>
          <a:xfrm>
            <a:off x="6608205" y="2947512"/>
            <a:ext cx="496784" cy="369332"/>
          </a:xfrm>
          <a:prstGeom prst="rect">
            <a:avLst/>
          </a:prstGeom>
          <a:noFill/>
        </p:spPr>
        <p:txBody>
          <a:bodyPr wrap="square" rtlCol="0">
            <a:spAutoFit/>
          </a:bodyPr>
          <a:lstStyle/>
          <a:p>
            <a:r>
              <a:rPr lang="de-DE" dirty="0"/>
              <a:t>R3</a:t>
            </a:r>
          </a:p>
        </p:txBody>
      </p:sp>
      <p:sp>
        <p:nvSpPr>
          <p:cNvPr id="54" name="Textfeld 53">
            <a:extLst>
              <a:ext uri="{FF2B5EF4-FFF2-40B4-BE49-F238E27FC236}">
                <a16:creationId xmlns:a16="http://schemas.microsoft.com/office/drawing/2014/main" id="{8D6745AC-73CD-4A26-868D-51616C7C068B}"/>
              </a:ext>
            </a:extLst>
          </p:cNvPr>
          <p:cNvSpPr txBox="1"/>
          <p:nvPr/>
        </p:nvSpPr>
        <p:spPr>
          <a:xfrm>
            <a:off x="8320653" y="2947512"/>
            <a:ext cx="496785" cy="369332"/>
          </a:xfrm>
          <a:prstGeom prst="rect">
            <a:avLst/>
          </a:prstGeom>
          <a:noFill/>
        </p:spPr>
        <p:txBody>
          <a:bodyPr wrap="square" rtlCol="0">
            <a:spAutoFit/>
          </a:bodyPr>
          <a:lstStyle/>
          <a:p>
            <a:r>
              <a:rPr lang="de-DE" dirty="0"/>
              <a:t>R2</a:t>
            </a:r>
          </a:p>
        </p:txBody>
      </p:sp>
      <p:sp>
        <p:nvSpPr>
          <p:cNvPr id="55" name="Textfeld 54">
            <a:extLst>
              <a:ext uri="{FF2B5EF4-FFF2-40B4-BE49-F238E27FC236}">
                <a16:creationId xmlns:a16="http://schemas.microsoft.com/office/drawing/2014/main" id="{A34F6B48-F471-4F27-8425-DDF7A05F698E}"/>
              </a:ext>
            </a:extLst>
          </p:cNvPr>
          <p:cNvSpPr txBox="1"/>
          <p:nvPr/>
        </p:nvSpPr>
        <p:spPr>
          <a:xfrm>
            <a:off x="8835741" y="2944106"/>
            <a:ext cx="496784" cy="369332"/>
          </a:xfrm>
          <a:prstGeom prst="rect">
            <a:avLst/>
          </a:prstGeom>
          <a:noFill/>
        </p:spPr>
        <p:txBody>
          <a:bodyPr wrap="square" rtlCol="0">
            <a:spAutoFit/>
          </a:bodyPr>
          <a:lstStyle/>
          <a:p>
            <a:r>
              <a:rPr lang="de-DE" dirty="0"/>
              <a:t>R3</a:t>
            </a:r>
          </a:p>
        </p:txBody>
      </p:sp>
      <p:pic>
        <p:nvPicPr>
          <p:cNvPr id="57" name="Grafik 56">
            <a:extLst>
              <a:ext uri="{FF2B5EF4-FFF2-40B4-BE49-F238E27FC236}">
                <a16:creationId xmlns:a16="http://schemas.microsoft.com/office/drawing/2014/main" id="{410060C4-0A6B-45AC-9CB8-CC4B265A7441}"/>
              </a:ext>
            </a:extLst>
          </p:cNvPr>
          <p:cNvPicPr>
            <a:picLocks noChangeAspect="1"/>
          </p:cNvPicPr>
          <p:nvPr/>
        </p:nvPicPr>
        <p:blipFill>
          <a:blip r:embed="rId7"/>
          <a:stretch>
            <a:fillRect/>
          </a:stretch>
        </p:blipFill>
        <p:spPr>
          <a:xfrm>
            <a:off x="4310519" y="3998920"/>
            <a:ext cx="414275" cy="273843"/>
          </a:xfrm>
          <a:prstGeom prst="rect">
            <a:avLst/>
          </a:prstGeom>
        </p:spPr>
      </p:pic>
      <p:pic>
        <p:nvPicPr>
          <p:cNvPr id="62" name="Grafik 61">
            <a:extLst>
              <a:ext uri="{FF2B5EF4-FFF2-40B4-BE49-F238E27FC236}">
                <a16:creationId xmlns:a16="http://schemas.microsoft.com/office/drawing/2014/main" id="{F6F7A470-E098-488E-9139-33B01542F15A}"/>
              </a:ext>
            </a:extLst>
          </p:cNvPr>
          <p:cNvPicPr>
            <a:picLocks noChangeAspect="1"/>
          </p:cNvPicPr>
          <p:nvPr/>
        </p:nvPicPr>
        <p:blipFill>
          <a:blip r:embed="rId10"/>
          <a:stretch>
            <a:fillRect/>
          </a:stretch>
        </p:blipFill>
        <p:spPr>
          <a:xfrm>
            <a:off x="3898902" y="4072484"/>
            <a:ext cx="420169" cy="225070"/>
          </a:xfrm>
          <a:prstGeom prst="rect">
            <a:avLst/>
          </a:prstGeom>
        </p:spPr>
      </p:pic>
      <p:sp>
        <p:nvSpPr>
          <p:cNvPr id="64" name="Textfeld 63">
            <a:extLst>
              <a:ext uri="{FF2B5EF4-FFF2-40B4-BE49-F238E27FC236}">
                <a16:creationId xmlns:a16="http://schemas.microsoft.com/office/drawing/2014/main" id="{CED2065B-FA25-4876-B5C6-D8FF068A46E2}"/>
              </a:ext>
            </a:extLst>
          </p:cNvPr>
          <p:cNvSpPr txBox="1"/>
          <p:nvPr/>
        </p:nvSpPr>
        <p:spPr>
          <a:xfrm>
            <a:off x="4405440" y="4818598"/>
            <a:ext cx="496784" cy="369332"/>
          </a:xfrm>
          <a:prstGeom prst="rect">
            <a:avLst/>
          </a:prstGeom>
          <a:noFill/>
        </p:spPr>
        <p:txBody>
          <a:bodyPr wrap="square" rtlCol="0">
            <a:spAutoFit/>
          </a:bodyPr>
          <a:lstStyle/>
          <a:p>
            <a:r>
              <a:rPr lang="de-DE" dirty="0"/>
              <a:t>R4</a:t>
            </a:r>
          </a:p>
        </p:txBody>
      </p:sp>
      <p:cxnSp>
        <p:nvCxnSpPr>
          <p:cNvPr id="66" name="Gerade Verbindung mit Pfeil 65">
            <a:extLst>
              <a:ext uri="{FF2B5EF4-FFF2-40B4-BE49-F238E27FC236}">
                <a16:creationId xmlns:a16="http://schemas.microsoft.com/office/drawing/2014/main" id="{AA4B4707-E50D-4B1B-99EF-585FF231D063}"/>
              </a:ext>
            </a:extLst>
          </p:cNvPr>
          <p:cNvCxnSpPr>
            <a:cxnSpLocks/>
          </p:cNvCxnSpPr>
          <p:nvPr/>
        </p:nvCxnSpPr>
        <p:spPr>
          <a:xfrm flipH="1">
            <a:off x="1503509" y="2894410"/>
            <a:ext cx="138208" cy="2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2B72479A-2F1D-4AD9-B04F-DA769D91E34E}"/>
              </a:ext>
            </a:extLst>
          </p:cNvPr>
          <p:cNvCxnSpPr>
            <a:cxnSpLocks/>
          </p:cNvCxnSpPr>
          <p:nvPr/>
        </p:nvCxnSpPr>
        <p:spPr>
          <a:xfrm>
            <a:off x="2052542" y="2896373"/>
            <a:ext cx="105413" cy="239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a16="http://schemas.microsoft.com/office/drawing/2014/main" id="{E7C772B1-B0F5-43CC-A932-DF878CEA86C0}"/>
              </a:ext>
            </a:extLst>
          </p:cNvPr>
          <p:cNvCxnSpPr>
            <a:cxnSpLocks/>
          </p:cNvCxnSpPr>
          <p:nvPr/>
        </p:nvCxnSpPr>
        <p:spPr>
          <a:xfrm flipH="1">
            <a:off x="3927771" y="2865417"/>
            <a:ext cx="138208" cy="2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9875A5F5-AB4C-427B-B11D-8ECF8FF89A4C}"/>
              </a:ext>
            </a:extLst>
          </p:cNvPr>
          <p:cNvCxnSpPr>
            <a:cxnSpLocks/>
          </p:cNvCxnSpPr>
          <p:nvPr/>
        </p:nvCxnSpPr>
        <p:spPr>
          <a:xfrm>
            <a:off x="4328227" y="2865417"/>
            <a:ext cx="168075" cy="2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a:extLst>
              <a:ext uri="{FF2B5EF4-FFF2-40B4-BE49-F238E27FC236}">
                <a16:creationId xmlns:a16="http://schemas.microsoft.com/office/drawing/2014/main" id="{FE57456D-D82E-4174-AE54-FE2F24419321}"/>
              </a:ext>
            </a:extLst>
          </p:cNvPr>
          <p:cNvCxnSpPr>
            <a:cxnSpLocks/>
          </p:cNvCxnSpPr>
          <p:nvPr/>
        </p:nvCxnSpPr>
        <p:spPr>
          <a:xfrm flipH="1">
            <a:off x="6271362" y="2777229"/>
            <a:ext cx="138208" cy="2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Gerade Verbindung mit Pfeil 73">
            <a:extLst>
              <a:ext uri="{FF2B5EF4-FFF2-40B4-BE49-F238E27FC236}">
                <a16:creationId xmlns:a16="http://schemas.microsoft.com/office/drawing/2014/main" id="{5D5B6C22-E800-43CC-966A-079C56ABDDF9}"/>
              </a:ext>
            </a:extLst>
          </p:cNvPr>
          <p:cNvCxnSpPr>
            <a:cxnSpLocks/>
          </p:cNvCxnSpPr>
          <p:nvPr/>
        </p:nvCxnSpPr>
        <p:spPr>
          <a:xfrm>
            <a:off x="6654571" y="2823929"/>
            <a:ext cx="118773" cy="202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24EE5B70-E1AA-4C79-8D3C-23C5A85ECE3F}"/>
              </a:ext>
            </a:extLst>
          </p:cNvPr>
          <p:cNvCxnSpPr>
            <a:cxnSpLocks/>
          </p:cNvCxnSpPr>
          <p:nvPr/>
        </p:nvCxnSpPr>
        <p:spPr>
          <a:xfrm flipH="1">
            <a:off x="8499941" y="2819642"/>
            <a:ext cx="138208" cy="2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ECA3FEEA-8832-4BD0-8A0A-16F6BC9BD9D9}"/>
              </a:ext>
            </a:extLst>
          </p:cNvPr>
          <p:cNvCxnSpPr>
            <a:cxnSpLocks/>
          </p:cNvCxnSpPr>
          <p:nvPr/>
        </p:nvCxnSpPr>
        <p:spPr>
          <a:xfrm>
            <a:off x="8973949" y="2833737"/>
            <a:ext cx="41081" cy="220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2" name="Grafik 81">
            <a:extLst>
              <a:ext uri="{FF2B5EF4-FFF2-40B4-BE49-F238E27FC236}">
                <a16:creationId xmlns:a16="http://schemas.microsoft.com/office/drawing/2014/main" id="{86CC788C-CEE5-4BE4-B065-F12B0DBA1CCE}"/>
              </a:ext>
            </a:extLst>
          </p:cNvPr>
          <p:cNvPicPr>
            <a:picLocks noChangeAspect="1"/>
          </p:cNvPicPr>
          <p:nvPr/>
        </p:nvPicPr>
        <p:blipFill>
          <a:blip r:embed="rId6"/>
          <a:stretch>
            <a:fillRect/>
          </a:stretch>
        </p:blipFill>
        <p:spPr>
          <a:xfrm>
            <a:off x="1885464" y="4006654"/>
            <a:ext cx="413449" cy="273843"/>
          </a:xfrm>
          <a:prstGeom prst="rect">
            <a:avLst/>
          </a:prstGeom>
        </p:spPr>
      </p:pic>
      <p:sp>
        <p:nvSpPr>
          <p:cNvPr id="83" name="Textfeld 82">
            <a:extLst>
              <a:ext uri="{FF2B5EF4-FFF2-40B4-BE49-F238E27FC236}">
                <a16:creationId xmlns:a16="http://schemas.microsoft.com/office/drawing/2014/main" id="{74D598A0-BB2F-4D65-838C-B9A8F28EAE08}"/>
              </a:ext>
            </a:extLst>
          </p:cNvPr>
          <p:cNvSpPr txBox="1"/>
          <p:nvPr/>
        </p:nvSpPr>
        <p:spPr>
          <a:xfrm>
            <a:off x="6521965" y="4863972"/>
            <a:ext cx="496784" cy="369332"/>
          </a:xfrm>
          <a:prstGeom prst="rect">
            <a:avLst/>
          </a:prstGeom>
          <a:noFill/>
        </p:spPr>
        <p:txBody>
          <a:bodyPr wrap="square" rtlCol="0">
            <a:spAutoFit/>
          </a:bodyPr>
          <a:lstStyle/>
          <a:p>
            <a:r>
              <a:rPr lang="de-DE" dirty="0"/>
              <a:t>R5</a:t>
            </a:r>
          </a:p>
        </p:txBody>
      </p:sp>
      <p:cxnSp>
        <p:nvCxnSpPr>
          <p:cNvPr id="84" name="Gerade Verbindung mit Pfeil 83">
            <a:extLst>
              <a:ext uri="{FF2B5EF4-FFF2-40B4-BE49-F238E27FC236}">
                <a16:creationId xmlns:a16="http://schemas.microsoft.com/office/drawing/2014/main" id="{240C2F9B-BF9B-4B2E-B912-B21BBE6FA368}"/>
              </a:ext>
            </a:extLst>
          </p:cNvPr>
          <p:cNvCxnSpPr>
            <a:cxnSpLocks/>
          </p:cNvCxnSpPr>
          <p:nvPr/>
        </p:nvCxnSpPr>
        <p:spPr>
          <a:xfrm>
            <a:off x="6543941" y="4676787"/>
            <a:ext cx="168075" cy="2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D17B4743-BCFE-40A0-B012-BAA872F4BC2D}"/>
              </a:ext>
            </a:extLst>
          </p:cNvPr>
          <p:cNvSpPr txBox="1"/>
          <p:nvPr/>
        </p:nvSpPr>
        <p:spPr>
          <a:xfrm>
            <a:off x="899046" y="5153380"/>
            <a:ext cx="1734484" cy="369332"/>
          </a:xfrm>
          <a:prstGeom prst="rect">
            <a:avLst/>
          </a:prstGeom>
          <a:noFill/>
        </p:spPr>
        <p:txBody>
          <a:bodyPr wrap="square" rtlCol="0">
            <a:spAutoFit/>
          </a:bodyPr>
          <a:lstStyle/>
          <a:p>
            <a:r>
              <a:rPr lang="de-DE" dirty="0"/>
              <a:t>2· (-II) + </a:t>
            </a:r>
            <a:r>
              <a:rPr lang="de-DE" dirty="0">
                <a:solidFill>
                  <a:srgbClr val="FF0000"/>
                </a:solidFill>
              </a:rPr>
              <a:t>x</a:t>
            </a:r>
            <a:r>
              <a:rPr lang="de-DE" dirty="0"/>
              <a:t> = 0</a:t>
            </a:r>
          </a:p>
        </p:txBody>
      </p:sp>
      <p:cxnSp>
        <p:nvCxnSpPr>
          <p:cNvPr id="86" name="Gerade Verbindung mit Pfeil 85">
            <a:extLst>
              <a:ext uri="{FF2B5EF4-FFF2-40B4-BE49-F238E27FC236}">
                <a16:creationId xmlns:a16="http://schemas.microsoft.com/office/drawing/2014/main" id="{C6EC5A27-1FE8-426A-AB1A-B050050B49BC}"/>
              </a:ext>
            </a:extLst>
          </p:cNvPr>
          <p:cNvCxnSpPr>
            <a:cxnSpLocks/>
          </p:cNvCxnSpPr>
          <p:nvPr/>
        </p:nvCxnSpPr>
        <p:spPr>
          <a:xfrm>
            <a:off x="1791748" y="4636544"/>
            <a:ext cx="9624" cy="516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9" name="Grafik 88">
            <a:extLst>
              <a:ext uri="{FF2B5EF4-FFF2-40B4-BE49-F238E27FC236}">
                <a16:creationId xmlns:a16="http://schemas.microsoft.com/office/drawing/2014/main" id="{763D26C1-FB23-4B11-AB39-A2854111452A}"/>
              </a:ext>
            </a:extLst>
          </p:cNvPr>
          <p:cNvPicPr>
            <a:picLocks noChangeAspect="1"/>
          </p:cNvPicPr>
          <p:nvPr/>
        </p:nvPicPr>
        <p:blipFill>
          <a:blip r:embed="rId11"/>
          <a:stretch>
            <a:fillRect/>
          </a:stretch>
        </p:blipFill>
        <p:spPr>
          <a:xfrm>
            <a:off x="1505566" y="4035860"/>
            <a:ext cx="366701" cy="276634"/>
          </a:xfrm>
          <a:prstGeom prst="rect">
            <a:avLst/>
          </a:prstGeom>
        </p:spPr>
      </p:pic>
      <p:sp>
        <p:nvSpPr>
          <p:cNvPr id="90" name="Textfeld 89">
            <a:extLst>
              <a:ext uri="{FF2B5EF4-FFF2-40B4-BE49-F238E27FC236}">
                <a16:creationId xmlns:a16="http://schemas.microsoft.com/office/drawing/2014/main" id="{986D9D2E-229E-49A3-81DE-AA3BFA832738}"/>
              </a:ext>
            </a:extLst>
          </p:cNvPr>
          <p:cNvSpPr txBox="1"/>
          <p:nvPr/>
        </p:nvSpPr>
        <p:spPr>
          <a:xfrm>
            <a:off x="3341945" y="5150719"/>
            <a:ext cx="1734484" cy="369332"/>
          </a:xfrm>
          <a:prstGeom prst="rect">
            <a:avLst/>
          </a:prstGeom>
          <a:noFill/>
        </p:spPr>
        <p:txBody>
          <a:bodyPr wrap="square" rtlCol="0">
            <a:spAutoFit/>
          </a:bodyPr>
          <a:lstStyle/>
          <a:p>
            <a:r>
              <a:rPr lang="de-DE" dirty="0"/>
              <a:t>4· (+I) + </a:t>
            </a:r>
            <a:r>
              <a:rPr lang="de-DE" dirty="0">
                <a:solidFill>
                  <a:srgbClr val="FF0000"/>
                </a:solidFill>
              </a:rPr>
              <a:t>x</a:t>
            </a:r>
            <a:r>
              <a:rPr lang="de-DE" dirty="0"/>
              <a:t> = +1</a:t>
            </a:r>
          </a:p>
        </p:txBody>
      </p:sp>
      <p:cxnSp>
        <p:nvCxnSpPr>
          <p:cNvPr id="91" name="Gerade Verbindung mit Pfeil 90">
            <a:extLst>
              <a:ext uri="{FF2B5EF4-FFF2-40B4-BE49-F238E27FC236}">
                <a16:creationId xmlns:a16="http://schemas.microsoft.com/office/drawing/2014/main" id="{89ECAEE7-62B5-4602-976B-C0FBCEC1B86A}"/>
              </a:ext>
            </a:extLst>
          </p:cNvPr>
          <p:cNvCxnSpPr>
            <a:cxnSpLocks/>
          </p:cNvCxnSpPr>
          <p:nvPr/>
        </p:nvCxnSpPr>
        <p:spPr>
          <a:xfrm>
            <a:off x="4211681" y="4716468"/>
            <a:ext cx="9624" cy="516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FC49BB6C-0A11-46CD-92C8-65EDBA68FB12}"/>
              </a:ext>
            </a:extLst>
          </p:cNvPr>
          <p:cNvSpPr txBox="1"/>
          <p:nvPr/>
        </p:nvSpPr>
        <p:spPr>
          <a:xfrm>
            <a:off x="6076474" y="4190377"/>
            <a:ext cx="1006503" cy="523220"/>
          </a:xfrm>
          <a:prstGeom prst="rect">
            <a:avLst/>
          </a:prstGeom>
          <a:noFill/>
        </p:spPr>
        <p:txBody>
          <a:bodyPr wrap="square">
            <a:spAutoFit/>
          </a:bodyPr>
          <a:lstStyle/>
          <a:p>
            <a:r>
              <a:rPr lang="de-DE" sz="2800" dirty="0"/>
              <a:t>CO</a:t>
            </a:r>
            <a:r>
              <a:rPr lang="de-DE" sz="2800" baseline="-25000" dirty="0"/>
              <a:t>3</a:t>
            </a:r>
            <a:r>
              <a:rPr lang="de-DE" sz="2800" baseline="30000" dirty="0"/>
              <a:t>2-</a:t>
            </a:r>
            <a:endParaRPr lang="de-DE" sz="2000" baseline="30000" dirty="0"/>
          </a:p>
        </p:txBody>
      </p:sp>
      <p:pic>
        <p:nvPicPr>
          <p:cNvPr id="95" name="Grafik 94">
            <a:extLst>
              <a:ext uri="{FF2B5EF4-FFF2-40B4-BE49-F238E27FC236}">
                <a16:creationId xmlns:a16="http://schemas.microsoft.com/office/drawing/2014/main" id="{FBF62119-3C8D-47BA-9AE6-9C028012FB78}"/>
              </a:ext>
            </a:extLst>
          </p:cNvPr>
          <p:cNvPicPr>
            <a:picLocks noChangeAspect="1"/>
          </p:cNvPicPr>
          <p:nvPr/>
        </p:nvPicPr>
        <p:blipFill>
          <a:blip r:embed="rId6"/>
          <a:stretch>
            <a:fillRect/>
          </a:stretch>
        </p:blipFill>
        <p:spPr>
          <a:xfrm>
            <a:off x="6417753" y="3986772"/>
            <a:ext cx="413449" cy="273843"/>
          </a:xfrm>
          <a:prstGeom prst="rect">
            <a:avLst/>
          </a:prstGeom>
        </p:spPr>
      </p:pic>
      <p:pic>
        <p:nvPicPr>
          <p:cNvPr id="96" name="Grafik 95">
            <a:extLst>
              <a:ext uri="{FF2B5EF4-FFF2-40B4-BE49-F238E27FC236}">
                <a16:creationId xmlns:a16="http://schemas.microsoft.com/office/drawing/2014/main" id="{BCAC1970-CC02-4184-B6A4-D6060A4DBA52}"/>
              </a:ext>
            </a:extLst>
          </p:cNvPr>
          <p:cNvPicPr>
            <a:picLocks noChangeAspect="1"/>
          </p:cNvPicPr>
          <p:nvPr/>
        </p:nvPicPr>
        <p:blipFill>
          <a:blip r:embed="rId11"/>
          <a:stretch>
            <a:fillRect/>
          </a:stretch>
        </p:blipFill>
        <p:spPr>
          <a:xfrm>
            <a:off x="5982627" y="4020920"/>
            <a:ext cx="366701" cy="276634"/>
          </a:xfrm>
          <a:prstGeom prst="rect">
            <a:avLst/>
          </a:prstGeom>
        </p:spPr>
      </p:pic>
      <p:sp>
        <p:nvSpPr>
          <p:cNvPr id="97" name="Textfeld 96">
            <a:extLst>
              <a:ext uri="{FF2B5EF4-FFF2-40B4-BE49-F238E27FC236}">
                <a16:creationId xmlns:a16="http://schemas.microsoft.com/office/drawing/2014/main" id="{E2615094-4A08-481C-AFE1-863275B17124}"/>
              </a:ext>
            </a:extLst>
          </p:cNvPr>
          <p:cNvSpPr txBox="1"/>
          <p:nvPr/>
        </p:nvSpPr>
        <p:spPr>
          <a:xfrm>
            <a:off x="5370505" y="5170163"/>
            <a:ext cx="1734484" cy="369332"/>
          </a:xfrm>
          <a:prstGeom prst="rect">
            <a:avLst/>
          </a:prstGeom>
          <a:noFill/>
        </p:spPr>
        <p:txBody>
          <a:bodyPr wrap="square" rtlCol="0">
            <a:spAutoFit/>
          </a:bodyPr>
          <a:lstStyle/>
          <a:p>
            <a:r>
              <a:rPr lang="de-DE" dirty="0"/>
              <a:t>3· (-II) + </a:t>
            </a:r>
            <a:r>
              <a:rPr lang="de-DE" dirty="0">
                <a:solidFill>
                  <a:srgbClr val="FF0000"/>
                </a:solidFill>
              </a:rPr>
              <a:t>x</a:t>
            </a:r>
            <a:r>
              <a:rPr lang="de-DE" dirty="0"/>
              <a:t> = -2</a:t>
            </a:r>
          </a:p>
        </p:txBody>
      </p:sp>
      <p:cxnSp>
        <p:nvCxnSpPr>
          <p:cNvPr id="98" name="Gerade Verbindung mit Pfeil 97">
            <a:extLst>
              <a:ext uri="{FF2B5EF4-FFF2-40B4-BE49-F238E27FC236}">
                <a16:creationId xmlns:a16="http://schemas.microsoft.com/office/drawing/2014/main" id="{E34C1FB9-1F64-4F3D-BEE2-510C64FD0490}"/>
              </a:ext>
            </a:extLst>
          </p:cNvPr>
          <p:cNvCxnSpPr>
            <a:cxnSpLocks/>
          </p:cNvCxnSpPr>
          <p:nvPr/>
        </p:nvCxnSpPr>
        <p:spPr>
          <a:xfrm>
            <a:off x="6263207" y="4653327"/>
            <a:ext cx="9624" cy="516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Gerade Verbindung mit Pfeil 98">
            <a:extLst>
              <a:ext uri="{FF2B5EF4-FFF2-40B4-BE49-F238E27FC236}">
                <a16:creationId xmlns:a16="http://schemas.microsoft.com/office/drawing/2014/main" id="{D396B6B4-5E31-44D6-8FE9-29A10D503ED2}"/>
              </a:ext>
            </a:extLst>
          </p:cNvPr>
          <p:cNvCxnSpPr>
            <a:cxnSpLocks/>
          </p:cNvCxnSpPr>
          <p:nvPr/>
        </p:nvCxnSpPr>
        <p:spPr>
          <a:xfrm>
            <a:off x="4458302" y="4664206"/>
            <a:ext cx="168075" cy="2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6AC1E04E-A2D8-46C5-94E9-CC357E6B1662}"/>
              </a:ext>
            </a:extLst>
          </p:cNvPr>
          <p:cNvCxnSpPr>
            <a:cxnSpLocks/>
          </p:cNvCxnSpPr>
          <p:nvPr/>
        </p:nvCxnSpPr>
        <p:spPr>
          <a:xfrm>
            <a:off x="2009696" y="4653831"/>
            <a:ext cx="168075" cy="2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feld 100">
            <a:extLst>
              <a:ext uri="{FF2B5EF4-FFF2-40B4-BE49-F238E27FC236}">
                <a16:creationId xmlns:a16="http://schemas.microsoft.com/office/drawing/2014/main" id="{8390DB42-A917-4951-875E-BE57C98B984E}"/>
              </a:ext>
            </a:extLst>
          </p:cNvPr>
          <p:cNvSpPr txBox="1"/>
          <p:nvPr/>
        </p:nvSpPr>
        <p:spPr>
          <a:xfrm>
            <a:off x="1988789" y="4824290"/>
            <a:ext cx="496784" cy="369332"/>
          </a:xfrm>
          <a:prstGeom prst="rect">
            <a:avLst/>
          </a:prstGeom>
          <a:noFill/>
        </p:spPr>
        <p:txBody>
          <a:bodyPr wrap="square" rtlCol="0">
            <a:spAutoFit/>
          </a:bodyPr>
          <a:lstStyle/>
          <a:p>
            <a:r>
              <a:rPr lang="de-DE" dirty="0"/>
              <a:t>R5</a:t>
            </a:r>
          </a:p>
        </p:txBody>
      </p:sp>
      <p:sp>
        <p:nvSpPr>
          <p:cNvPr id="102" name="Textfeld 101">
            <a:extLst>
              <a:ext uri="{FF2B5EF4-FFF2-40B4-BE49-F238E27FC236}">
                <a16:creationId xmlns:a16="http://schemas.microsoft.com/office/drawing/2014/main" id="{038675F7-FC6E-41FC-8FA5-DFE01C35DD7C}"/>
              </a:ext>
            </a:extLst>
          </p:cNvPr>
          <p:cNvSpPr txBox="1"/>
          <p:nvPr/>
        </p:nvSpPr>
        <p:spPr>
          <a:xfrm>
            <a:off x="5607649" y="358556"/>
            <a:ext cx="1960100" cy="830997"/>
          </a:xfrm>
          <a:prstGeom prst="rect">
            <a:avLst/>
          </a:prstGeom>
          <a:noFill/>
        </p:spPr>
        <p:txBody>
          <a:bodyPr wrap="square" rtlCol="0">
            <a:spAutoFit/>
          </a:bodyPr>
          <a:lstStyle/>
          <a:p>
            <a:r>
              <a:rPr lang="de-DE" sz="1600" i="1" dirty="0"/>
              <a:t>Merke: Elemente bestehen aus nur einer Atomsorte!</a:t>
            </a:r>
          </a:p>
        </p:txBody>
      </p:sp>
      <p:sp>
        <p:nvSpPr>
          <p:cNvPr id="104" name="Sprechblase: oval 103">
            <a:extLst>
              <a:ext uri="{FF2B5EF4-FFF2-40B4-BE49-F238E27FC236}">
                <a16:creationId xmlns:a16="http://schemas.microsoft.com/office/drawing/2014/main" id="{B49A37CA-7F30-4F56-8E40-CC253C05C906}"/>
              </a:ext>
            </a:extLst>
          </p:cNvPr>
          <p:cNvSpPr/>
          <p:nvPr/>
        </p:nvSpPr>
        <p:spPr>
          <a:xfrm>
            <a:off x="5236426" y="113457"/>
            <a:ext cx="2422557" cy="1321194"/>
          </a:xfrm>
          <a:prstGeom prst="wedgeEllipseCallout">
            <a:avLst>
              <a:gd name="adj1" fmla="val -55343"/>
              <a:gd name="adj2" fmla="val 44703"/>
            </a:avLst>
          </a:prstGeom>
          <a:solidFill>
            <a:srgbClr val="FFF2CC">
              <a:alpha val="30980"/>
            </a:srgb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4005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0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9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8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9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P spid="46" grpId="0"/>
      <p:bldP spid="48" grpId="0"/>
      <p:bldP spid="49" grpId="0"/>
      <p:bldP spid="52" grpId="0"/>
      <p:bldP spid="53" grpId="0"/>
      <p:bldP spid="54" grpId="0"/>
      <p:bldP spid="55" grpId="0"/>
      <p:bldP spid="64" grpId="0"/>
      <p:bldP spid="83" grpId="0"/>
      <p:bldP spid="85" grpId="0"/>
      <p:bldP spid="90" grpId="0"/>
      <p:bldP spid="97" grpId="0"/>
      <p:bldP spid="101" grpId="0"/>
      <p:bldP spid="102" grpId="0"/>
      <p:bldP spid="10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CAB6E546-03FB-466D-B25F-D75C63CDD6D5}"/>
              </a:ext>
            </a:extLst>
          </p:cNvPr>
          <p:cNvGraphicFramePr>
            <a:graphicFrameLocks noGrp="1"/>
          </p:cNvGraphicFramePr>
          <p:nvPr>
            <p:extLst>
              <p:ext uri="{D42A27DB-BD31-4B8C-83A1-F6EECF244321}">
                <p14:modId xmlns:p14="http://schemas.microsoft.com/office/powerpoint/2010/main" val="867743584"/>
              </p:ext>
            </p:extLst>
          </p:nvPr>
        </p:nvGraphicFramePr>
        <p:xfrm>
          <a:off x="1953248" y="894968"/>
          <a:ext cx="965717" cy="5481256"/>
        </p:xfrm>
        <a:graphic>
          <a:graphicData uri="http://schemas.openxmlformats.org/drawingml/2006/table">
            <a:tbl>
              <a:tblPr>
                <a:tableStyleId>{5C22544A-7EE6-4342-B048-85BDC9FD1C3A}</a:tableStyleId>
              </a:tblPr>
              <a:tblGrid>
                <a:gridCol w="965717">
                  <a:extLst>
                    <a:ext uri="{9D8B030D-6E8A-4147-A177-3AD203B41FA5}">
                      <a16:colId xmlns:a16="http://schemas.microsoft.com/office/drawing/2014/main" val="3855319614"/>
                    </a:ext>
                  </a:extLst>
                </a:gridCol>
              </a:tblGrid>
              <a:tr h="549393">
                <a:tc>
                  <a:txBody>
                    <a:bodyPr/>
                    <a:lstStyle/>
                    <a:p>
                      <a:pPr algn="ctr">
                        <a:lnSpc>
                          <a:spcPct val="107000"/>
                        </a:lnSpc>
                      </a:pPr>
                      <a:r>
                        <a:rPr lang="de-DE" sz="2400" dirty="0">
                          <a:effectLst/>
                          <a:latin typeface="Arial" panose="020B0604020202020204" pitchFamily="34" charset="0"/>
                          <a:cs typeface="Arial" panose="020B0604020202020204" pitchFamily="34" charset="0"/>
                        </a:rPr>
                        <a:t>Mg O</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1930938"/>
                  </a:ext>
                </a:extLst>
              </a:tr>
              <a:tr h="739703">
                <a:tc>
                  <a:txBody>
                    <a:bodyPr/>
                    <a:lstStyle/>
                    <a:p>
                      <a:pPr algn="ctr">
                        <a:lnSpc>
                          <a:spcPct val="107000"/>
                        </a:lnSpc>
                      </a:pPr>
                      <a:r>
                        <a:rPr lang="de-DE" sz="2400" dirty="0">
                          <a:effectLst/>
                          <a:latin typeface="Arial" panose="020B0604020202020204" pitchFamily="34" charset="0"/>
                          <a:cs typeface="Arial" panose="020B0604020202020204" pitchFamily="34" charset="0"/>
                        </a:rPr>
                        <a:t>H Cl</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9087542"/>
                  </a:ext>
                </a:extLst>
              </a:tr>
              <a:tr h="737280">
                <a:tc>
                  <a:txBody>
                    <a:bodyPr/>
                    <a:lstStyle/>
                    <a:p>
                      <a:pPr algn="ctr">
                        <a:lnSpc>
                          <a:spcPct val="107000"/>
                        </a:lnSpc>
                      </a:pPr>
                      <a:r>
                        <a:rPr lang="it-IT" sz="2400" dirty="0">
                          <a:effectLst/>
                          <a:latin typeface="Arial" panose="020B0604020202020204" pitchFamily="34" charset="0"/>
                          <a:cs typeface="Arial" panose="020B0604020202020204" pitchFamily="34" charset="0"/>
                        </a:rPr>
                        <a:t>H</a:t>
                      </a:r>
                      <a:r>
                        <a:rPr lang="it-IT" sz="2400" baseline="-25000" dirty="0">
                          <a:effectLst/>
                          <a:latin typeface="Arial" panose="020B0604020202020204" pitchFamily="34" charset="0"/>
                          <a:cs typeface="Arial" panose="020B0604020202020204" pitchFamily="34" charset="0"/>
                        </a:rPr>
                        <a:t>2</a:t>
                      </a:r>
                      <a:r>
                        <a:rPr lang="it-IT" sz="2400" dirty="0">
                          <a:effectLst/>
                          <a:latin typeface="Arial" panose="020B0604020202020204" pitchFamily="34" charset="0"/>
                          <a:cs typeface="Arial" panose="020B0604020202020204" pitchFamily="34" charset="0"/>
                        </a:rPr>
                        <a:t>O</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1343230"/>
                  </a:ext>
                </a:extLst>
              </a:tr>
              <a:tr h="676846">
                <a:tc>
                  <a:txBody>
                    <a:bodyPr/>
                    <a:lstStyle/>
                    <a:p>
                      <a:pPr algn="ctr">
                        <a:lnSpc>
                          <a:spcPct val="107000"/>
                        </a:lnSpc>
                      </a:pPr>
                      <a:r>
                        <a:rPr lang="it-IT" sz="2400" dirty="0" err="1">
                          <a:effectLst/>
                          <a:latin typeface="Arial" panose="020B0604020202020204" pitchFamily="34" charset="0"/>
                          <a:cs typeface="Arial" panose="020B0604020202020204" pitchFamily="34" charset="0"/>
                        </a:rPr>
                        <a:t>CuO</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3804287"/>
                  </a:ext>
                </a:extLst>
              </a:tr>
              <a:tr h="672982">
                <a:tc>
                  <a:txBody>
                    <a:bodyPr/>
                    <a:lstStyle/>
                    <a:p>
                      <a:pPr algn="ctr">
                        <a:lnSpc>
                          <a:spcPct val="107000"/>
                        </a:lnSpc>
                      </a:pPr>
                      <a:r>
                        <a:rPr lang="de-DE" sz="2400" dirty="0">
                          <a:effectLst/>
                          <a:latin typeface="Arial" panose="020B0604020202020204" pitchFamily="34" charset="0"/>
                          <a:cs typeface="Arial" panose="020B0604020202020204" pitchFamily="34" charset="0"/>
                        </a:rPr>
                        <a:t>Ag</a:t>
                      </a:r>
                      <a:r>
                        <a:rPr lang="de-DE" sz="2400" baseline="-25000" dirty="0">
                          <a:effectLst/>
                          <a:latin typeface="Arial" panose="020B0604020202020204" pitchFamily="34" charset="0"/>
                          <a:cs typeface="Arial" panose="020B0604020202020204" pitchFamily="34" charset="0"/>
                        </a:rPr>
                        <a:t>2</a:t>
                      </a:r>
                      <a:r>
                        <a:rPr lang="de-DE" sz="2400" dirty="0">
                          <a:effectLst/>
                          <a:latin typeface="Arial" panose="020B0604020202020204" pitchFamily="34" charset="0"/>
                          <a:cs typeface="Arial" panose="020B0604020202020204" pitchFamily="34" charset="0"/>
                        </a:rPr>
                        <a:t>O</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9215589"/>
                  </a:ext>
                </a:extLst>
              </a:tr>
              <a:tr h="722812">
                <a:tc>
                  <a:txBody>
                    <a:bodyPr/>
                    <a:lstStyle/>
                    <a:p>
                      <a:pPr algn="ctr">
                        <a:lnSpc>
                          <a:spcPct val="107000"/>
                        </a:lnSpc>
                      </a:pPr>
                      <a:r>
                        <a:rPr lang="de-DE" sz="2400" dirty="0">
                          <a:effectLst/>
                          <a:latin typeface="Arial" panose="020B0604020202020204" pitchFamily="34" charset="0"/>
                          <a:cs typeface="Arial" panose="020B0604020202020204" pitchFamily="34" charset="0"/>
                        </a:rPr>
                        <a:t>S O</a:t>
                      </a:r>
                      <a:r>
                        <a:rPr lang="de-DE" sz="2400" baseline="-25000" dirty="0">
                          <a:effectLst/>
                          <a:latin typeface="Arial" panose="020B0604020202020204" pitchFamily="34" charset="0"/>
                          <a:cs typeface="Arial" panose="020B0604020202020204" pitchFamily="34" charset="0"/>
                        </a:rPr>
                        <a:t>2</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009554"/>
                  </a:ext>
                </a:extLst>
              </a:tr>
              <a:tr h="685555">
                <a:tc>
                  <a:txBody>
                    <a:bodyPr/>
                    <a:lstStyle/>
                    <a:p>
                      <a:pPr algn="ctr">
                        <a:lnSpc>
                          <a:spcPct val="107000"/>
                        </a:lnSpc>
                      </a:pPr>
                      <a:r>
                        <a:rPr lang="de-DE" sz="2400" dirty="0">
                          <a:effectLst/>
                          <a:latin typeface="Arial" panose="020B0604020202020204" pitchFamily="34" charset="0"/>
                          <a:cs typeface="Arial" panose="020B0604020202020204" pitchFamily="34" charset="0"/>
                        </a:rPr>
                        <a:t>Li H</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8870672"/>
                  </a:ext>
                </a:extLst>
              </a:tr>
              <a:tr h="696685">
                <a:tc>
                  <a:txBody>
                    <a:bodyPr/>
                    <a:lstStyle/>
                    <a:p>
                      <a:pPr algn="ctr">
                        <a:lnSpc>
                          <a:spcPct val="107000"/>
                        </a:lnSpc>
                      </a:pPr>
                      <a:r>
                        <a:rPr lang="de-DE" sz="2400" dirty="0">
                          <a:effectLst/>
                          <a:latin typeface="Arial" panose="020B0604020202020204" pitchFamily="34" charset="0"/>
                          <a:cs typeface="Arial" panose="020B0604020202020204" pitchFamily="34" charset="0"/>
                        </a:rPr>
                        <a:t>H</a:t>
                      </a:r>
                      <a:r>
                        <a:rPr lang="de-DE" sz="2400" baseline="-25000" dirty="0">
                          <a:effectLst/>
                          <a:latin typeface="Arial" panose="020B0604020202020204" pitchFamily="34" charset="0"/>
                          <a:cs typeface="Arial" panose="020B0604020202020204" pitchFamily="34" charset="0"/>
                        </a:rPr>
                        <a:t>2</a:t>
                      </a:r>
                      <a:r>
                        <a:rPr lang="de-DE" sz="2400" dirty="0">
                          <a:effectLst/>
                          <a:latin typeface="Arial" panose="020B0604020202020204" pitchFamily="34" charset="0"/>
                          <a:cs typeface="Arial" panose="020B0604020202020204" pitchFamily="34" charset="0"/>
                        </a:rPr>
                        <a:t>O</a:t>
                      </a:r>
                      <a:r>
                        <a:rPr lang="de-DE" sz="2400" baseline="-25000" dirty="0">
                          <a:effectLst/>
                          <a:latin typeface="Arial" panose="020B0604020202020204" pitchFamily="34" charset="0"/>
                          <a:cs typeface="Arial" panose="020B0604020202020204" pitchFamily="34" charset="0"/>
                        </a:rPr>
                        <a:t>2</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7234552"/>
                  </a:ext>
                </a:extLst>
              </a:tr>
            </a:tbl>
          </a:graphicData>
        </a:graphic>
      </p:graphicFrame>
      <p:graphicFrame>
        <p:nvGraphicFramePr>
          <p:cNvPr id="3" name="Tabelle 2">
            <a:extLst>
              <a:ext uri="{FF2B5EF4-FFF2-40B4-BE49-F238E27FC236}">
                <a16:creationId xmlns:a16="http://schemas.microsoft.com/office/drawing/2014/main" id="{F0DC6A83-31A3-467C-8902-E100DF6D79B1}"/>
              </a:ext>
            </a:extLst>
          </p:cNvPr>
          <p:cNvGraphicFramePr>
            <a:graphicFrameLocks noGrp="1"/>
          </p:cNvGraphicFramePr>
          <p:nvPr>
            <p:extLst>
              <p:ext uri="{D42A27DB-BD31-4B8C-83A1-F6EECF244321}">
                <p14:modId xmlns:p14="http://schemas.microsoft.com/office/powerpoint/2010/main" val="3997692248"/>
              </p:ext>
            </p:extLst>
          </p:nvPr>
        </p:nvGraphicFramePr>
        <p:xfrm>
          <a:off x="3823149" y="864194"/>
          <a:ext cx="965717" cy="2008863"/>
        </p:xfrm>
        <a:graphic>
          <a:graphicData uri="http://schemas.openxmlformats.org/drawingml/2006/table">
            <a:tbl>
              <a:tblPr>
                <a:tableStyleId>{5C22544A-7EE6-4342-B048-85BDC9FD1C3A}</a:tableStyleId>
              </a:tblPr>
              <a:tblGrid>
                <a:gridCol w="965717">
                  <a:extLst>
                    <a:ext uri="{9D8B030D-6E8A-4147-A177-3AD203B41FA5}">
                      <a16:colId xmlns:a16="http://schemas.microsoft.com/office/drawing/2014/main" val="1845342956"/>
                    </a:ext>
                  </a:extLst>
                </a:gridCol>
              </a:tblGrid>
              <a:tr h="574371">
                <a:tc>
                  <a:txBody>
                    <a:bodyPr/>
                    <a:lstStyle/>
                    <a:p>
                      <a:pPr algn="ctr">
                        <a:lnSpc>
                          <a:spcPct val="107000"/>
                        </a:lnSpc>
                      </a:pPr>
                      <a:r>
                        <a:rPr lang="it-IT" sz="2400" dirty="0">
                          <a:effectLst/>
                          <a:latin typeface="Arial" panose="020B0604020202020204" pitchFamily="34" charset="0"/>
                          <a:cs typeface="Arial" panose="020B0604020202020204" pitchFamily="34" charset="0"/>
                        </a:rPr>
                        <a:t>N O</a:t>
                      </a:r>
                      <a:r>
                        <a:rPr lang="it-IT" sz="2400" baseline="-25000" dirty="0">
                          <a:effectLst/>
                          <a:latin typeface="Arial" panose="020B0604020202020204" pitchFamily="34" charset="0"/>
                          <a:cs typeface="Arial" panose="020B0604020202020204" pitchFamily="34" charset="0"/>
                        </a:rPr>
                        <a:t>3</a:t>
                      </a:r>
                      <a:r>
                        <a:rPr lang="it-IT" sz="2400" baseline="30000" dirty="0">
                          <a:effectLst/>
                          <a:latin typeface="Arial" panose="020B0604020202020204" pitchFamily="34" charset="0"/>
                          <a:cs typeface="Arial" panose="020B0604020202020204" pitchFamily="34" charset="0"/>
                        </a:rPr>
                        <a:t>-</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1496817"/>
                  </a:ext>
                </a:extLst>
              </a:tr>
              <a:tr h="733942">
                <a:tc>
                  <a:txBody>
                    <a:bodyPr/>
                    <a:lstStyle/>
                    <a:p>
                      <a:pPr algn="ctr">
                        <a:lnSpc>
                          <a:spcPct val="107000"/>
                        </a:lnSpc>
                      </a:pPr>
                      <a:r>
                        <a:rPr lang="it-IT" sz="2400" dirty="0">
                          <a:effectLst/>
                          <a:latin typeface="Arial" panose="020B0604020202020204" pitchFamily="34" charset="0"/>
                          <a:cs typeface="Arial" panose="020B0604020202020204" pitchFamily="34" charset="0"/>
                        </a:rPr>
                        <a:t>S O</a:t>
                      </a:r>
                      <a:r>
                        <a:rPr lang="it-IT" sz="2400" baseline="-25000" dirty="0">
                          <a:effectLst/>
                          <a:latin typeface="Arial" panose="020B0604020202020204" pitchFamily="34" charset="0"/>
                          <a:cs typeface="Arial" panose="020B0604020202020204" pitchFamily="34" charset="0"/>
                        </a:rPr>
                        <a:t>4</a:t>
                      </a:r>
                      <a:r>
                        <a:rPr lang="it-IT" sz="2400" baseline="30000" dirty="0">
                          <a:effectLst/>
                          <a:latin typeface="Arial" panose="020B0604020202020204" pitchFamily="34" charset="0"/>
                          <a:cs typeface="Arial" panose="020B0604020202020204" pitchFamily="34" charset="0"/>
                        </a:rPr>
                        <a:t>2-</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8344581"/>
                  </a:ext>
                </a:extLst>
              </a:tr>
              <a:tr h="700550">
                <a:tc>
                  <a:txBody>
                    <a:bodyPr/>
                    <a:lstStyle/>
                    <a:p>
                      <a:pPr algn="ctr">
                        <a:lnSpc>
                          <a:spcPct val="107000"/>
                        </a:lnSpc>
                      </a:pPr>
                      <a:r>
                        <a:rPr lang="it-IT" sz="2400" dirty="0">
                          <a:effectLst/>
                          <a:latin typeface="Arial" panose="020B0604020202020204" pitchFamily="34" charset="0"/>
                          <a:cs typeface="Arial" panose="020B0604020202020204" pitchFamily="34" charset="0"/>
                        </a:rPr>
                        <a:t>P O</a:t>
                      </a:r>
                      <a:r>
                        <a:rPr lang="it-IT" sz="2400" baseline="-25000" dirty="0">
                          <a:effectLst/>
                          <a:latin typeface="Arial" panose="020B0604020202020204" pitchFamily="34" charset="0"/>
                          <a:cs typeface="Arial" panose="020B0604020202020204" pitchFamily="34" charset="0"/>
                        </a:rPr>
                        <a:t>4</a:t>
                      </a:r>
                      <a:r>
                        <a:rPr lang="it-IT" sz="2400" baseline="30000" dirty="0">
                          <a:effectLst/>
                          <a:latin typeface="Arial" panose="020B0604020202020204" pitchFamily="34" charset="0"/>
                          <a:cs typeface="Arial" panose="020B0604020202020204" pitchFamily="34" charset="0"/>
                        </a:rPr>
                        <a:t>3-</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950313"/>
                  </a:ext>
                </a:extLst>
              </a:tr>
            </a:tbl>
          </a:graphicData>
        </a:graphic>
      </p:graphicFrame>
      <p:pic>
        <p:nvPicPr>
          <p:cNvPr id="4" name="Grafik 3">
            <a:extLst>
              <a:ext uri="{FF2B5EF4-FFF2-40B4-BE49-F238E27FC236}">
                <a16:creationId xmlns:a16="http://schemas.microsoft.com/office/drawing/2014/main" id="{7BA0F08B-C79A-4924-89BC-4AF5C70AA7CC}"/>
              </a:ext>
            </a:extLst>
          </p:cNvPr>
          <p:cNvPicPr>
            <a:picLocks noChangeAspect="1"/>
          </p:cNvPicPr>
          <p:nvPr/>
        </p:nvPicPr>
        <p:blipFill>
          <a:blip r:embed="rId2"/>
          <a:stretch>
            <a:fillRect/>
          </a:stretch>
        </p:blipFill>
        <p:spPr>
          <a:xfrm>
            <a:off x="2500822" y="722863"/>
            <a:ext cx="426764" cy="282662"/>
          </a:xfrm>
          <a:prstGeom prst="rect">
            <a:avLst/>
          </a:prstGeom>
        </p:spPr>
      </p:pic>
      <p:pic>
        <p:nvPicPr>
          <p:cNvPr id="5" name="Grafik 4">
            <a:extLst>
              <a:ext uri="{FF2B5EF4-FFF2-40B4-BE49-F238E27FC236}">
                <a16:creationId xmlns:a16="http://schemas.microsoft.com/office/drawing/2014/main" id="{B182BEA3-D740-4958-992A-1C37090F21DD}"/>
              </a:ext>
            </a:extLst>
          </p:cNvPr>
          <p:cNvPicPr>
            <a:picLocks noChangeAspect="1"/>
          </p:cNvPicPr>
          <p:nvPr/>
        </p:nvPicPr>
        <p:blipFill>
          <a:blip r:embed="rId2"/>
          <a:stretch>
            <a:fillRect/>
          </a:stretch>
        </p:blipFill>
        <p:spPr>
          <a:xfrm>
            <a:off x="2444727" y="2130857"/>
            <a:ext cx="426764" cy="282662"/>
          </a:xfrm>
          <a:prstGeom prst="rect">
            <a:avLst/>
          </a:prstGeom>
        </p:spPr>
      </p:pic>
      <p:pic>
        <p:nvPicPr>
          <p:cNvPr id="6" name="Grafik 5">
            <a:extLst>
              <a:ext uri="{FF2B5EF4-FFF2-40B4-BE49-F238E27FC236}">
                <a16:creationId xmlns:a16="http://schemas.microsoft.com/office/drawing/2014/main" id="{DA5DAE2A-A09A-4279-B429-ECC984803D39}"/>
              </a:ext>
            </a:extLst>
          </p:cNvPr>
          <p:cNvPicPr>
            <a:picLocks noChangeAspect="1"/>
          </p:cNvPicPr>
          <p:nvPr/>
        </p:nvPicPr>
        <p:blipFill>
          <a:blip r:embed="rId2"/>
          <a:stretch>
            <a:fillRect/>
          </a:stretch>
        </p:blipFill>
        <p:spPr>
          <a:xfrm>
            <a:off x="2444727" y="2830159"/>
            <a:ext cx="426764" cy="282662"/>
          </a:xfrm>
          <a:prstGeom prst="rect">
            <a:avLst/>
          </a:prstGeom>
        </p:spPr>
      </p:pic>
      <p:pic>
        <p:nvPicPr>
          <p:cNvPr id="7" name="Grafik 6">
            <a:extLst>
              <a:ext uri="{FF2B5EF4-FFF2-40B4-BE49-F238E27FC236}">
                <a16:creationId xmlns:a16="http://schemas.microsoft.com/office/drawing/2014/main" id="{113AB395-F56E-493D-88FC-F01C90423F76}"/>
              </a:ext>
            </a:extLst>
          </p:cNvPr>
          <p:cNvPicPr>
            <a:picLocks noChangeAspect="1"/>
          </p:cNvPicPr>
          <p:nvPr/>
        </p:nvPicPr>
        <p:blipFill>
          <a:blip r:embed="rId2"/>
          <a:stretch>
            <a:fillRect/>
          </a:stretch>
        </p:blipFill>
        <p:spPr>
          <a:xfrm>
            <a:off x="2444727" y="3529461"/>
            <a:ext cx="426764" cy="282662"/>
          </a:xfrm>
          <a:prstGeom prst="rect">
            <a:avLst/>
          </a:prstGeom>
        </p:spPr>
      </p:pic>
      <p:pic>
        <p:nvPicPr>
          <p:cNvPr id="8" name="Grafik 7">
            <a:extLst>
              <a:ext uri="{FF2B5EF4-FFF2-40B4-BE49-F238E27FC236}">
                <a16:creationId xmlns:a16="http://schemas.microsoft.com/office/drawing/2014/main" id="{A0568ED2-A92D-4CDE-9D77-D85DDB050EF5}"/>
              </a:ext>
            </a:extLst>
          </p:cNvPr>
          <p:cNvPicPr>
            <a:picLocks noChangeAspect="1"/>
          </p:cNvPicPr>
          <p:nvPr/>
        </p:nvPicPr>
        <p:blipFill>
          <a:blip r:embed="rId2"/>
          <a:stretch>
            <a:fillRect/>
          </a:stretch>
        </p:blipFill>
        <p:spPr>
          <a:xfrm>
            <a:off x="2397208" y="4238984"/>
            <a:ext cx="387124" cy="256407"/>
          </a:xfrm>
          <a:prstGeom prst="rect">
            <a:avLst/>
          </a:prstGeom>
        </p:spPr>
      </p:pic>
      <p:pic>
        <p:nvPicPr>
          <p:cNvPr id="9" name="Grafik 8">
            <a:extLst>
              <a:ext uri="{FF2B5EF4-FFF2-40B4-BE49-F238E27FC236}">
                <a16:creationId xmlns:a16="http://schemas.microsoft.com/office/drawing/2014/main" id="{3BA243A3-1194-4165-B88F-251D5364483C}"/>
              </a:ext>
            </a:extLst>
          </p:cNvPr>
          <p:cNvPicPr>
            <a:picLocks noChangeAspect="1"/>
          </p:cNvPicPr>
          <p:nvPr/>
        </p:nvPicPr>
        <p:blipFill>
          <a:blip r:embed="rId2"/>
          <a:stretch>
            <a:fillRect/>
          </a:stretch>
        </p:blipFill>
        <p:spPr>
          <a:xfrm>
            <a:off x="4141635" y="2130857"/>
            <a:ext cx="377753" cy="250200"/>
          </a:xfrm>
          <a:prstGeom prst="rect">
            <a:avLst/>
          </a:prstGeom>
        </p:spPr>
      </p:pic>
      <p:pic>
        <p:nvPicPr>
          <p:cNvPr id="10" name="Grafik 9">
            <a:extLst>
              <a:ext uri="{FF2B5EF4-FFF2-40B4-BE49-F238E27FC236}">
                <a16:creationId xmlns:a16="http://schemas.microsoft.com/office/drawing/2014/main" id="{72640DCD-EE37-4398-9E33-84F9B01F230B}"/>
              </a:ext>
            </a:extLst>
          </p:cNvPr>
          <p:cNvPicPr>
            <a:picLocks noChangeAspect="1"/>
          </p:cNvPicPr>
          <p:nvPr/>
        </p:nvPicPr>
        <p:blipFill>
          <a:blip r:embed="rId2"/>
          <a:stretch>
            <a:fillRect/>
          </a:stretch>
        </p:blipFill>
        <p:spPr>
          <a:xfrm>
            <a:off x="4179325" y="1388657"/>
            <a:ext cx="377753" cy="250200"/>
          </a:xfrm>
          <a:prstGeom prst="rect">
            <a:avLst/>
          </a:prstGeom>
        </p:spPr>
      </p:pic>
      <p:pic>
        <p:nvPicPr>
          <p:cNvPr id="11" name="Grafik 10">
            <a:extLst>
              <a:ext uri="{FF2B5EF4-FFF2-40B4-BE49-F238E27FC236}">
                <a16:creationId xmlns:a16="http://schemas.microsoft.com/office/drawing/2014/main" id="{57C68C0D-DB58-4E24-B66B-C25EC25BA971}"/>
              </a:ext>
            </a:extLst>
          </p:cNvPr>
          <p:cNvPicPr>
            <a:picLocks noChangeAspect="1"/>
          </p:cNvPicPr>
          <p:nvPr/>
        </p:nvPicPr>
        <p:blipFill>
          <a:blip r:embed="rId2"/>
          <a:stretch>
            <a:fillRect/>
          </a:stretch>
        </p:blipFill>
        <p:spPr>
          <a:xfrm>
            <a:off x="4228335" y="734895"/>
            <a:ext cx="377753" cy="250200"/>
          </a:xfrm>
          <a:prstGeom prst="rect">
            <a:avLst/>
          </a:prstGeom>
        </p:spPr>
      </p:pic>
      <p:pic>
        <p:nvPicPr>
          <p:cNvPr id="12" name="Grafik 11">
            <a:extLst>
              <a:ext uri="{FF2B5EF4-FFF2-40B4-BE49-F238E27FC236}">
                <a16:creationId xmlns:a16="http://schemas.microsoft.com/office/drawing/2014/main" id="{A2B6390E-21F6-4321-B929-EC7375B1D344}"/>
              </a:ext>
            </a:extLst>
          </p:cNvPr>
          <p:cNvPicPr>
            <a:picLocks noChangeAspect="1"/>
          </p:cNvPicPr>
          <p:nvPr/>
        </p:nvPicPr>
        <p:blipFill>
          <a:blip r:embed="rId3"/>
          <a:stretch>
            <a:fillRect/>
          </a:stretch>
        </p:blipFill>
        <p:spPr>
          <a:xfrm>
            <a:off x="2444727" y="1356195"/>
            <a:ext cx="387124" cy="282662"/>
          </a:xfrm>
          <a:prstGeom prst="rect">
            <a:avLst/>
          </a:prstGeom>
          <a:ln>
            <a:noFill/>
          </a:ln>
        </p:spPr>
      </p:pic>
      <p:pic>
        <p:nvPicPr>
          <p:cNvPr id="13" name="Grafik 12">
            <a:extLst>
              <a:ext uri="{FF2B5EF4-FFF2-40B4-BE49-F238E27FC236}">
                <a16:creationId xmlns:a16="http://schemas.microsoft.com/office/drawing/2014/main" id="{87611E66-93EA-411B-82CE-E3FDF54BA79D}"/>
              </a:ext>
            </a:extLst>
          </p:cNvPr>
          <p:cNvPicPr>
            <a:picLocks noChangeAspect="1"/>
          </p:cNvPicPr>
          <p:nvPr/>
        </p:nvPicPr>
        <p:blipFill>
          <a:blip r:embed="rId3"/>
          <a:stretch>
            <a:fillRect/>
          </a:stretch>
        </p:blipFill>
        <p:spPr>
          <a:xfrm>
            <a:off x="2444727" y="4928065"/>
            <a:ext cx="387124" cy="282662"/>
          </a:xfrm>
          <a:prstGeom prst="rect">
            <a:avLst/>
          </a:prstGeom>
          <a:ln>
            <a:noFill/>
          </a:ln>
        </p:spPr>
      </p:pic>
      <p:pic>
        <p:nvPicPr>
          <p:cNvPr id="14" name="Grafik 13">
            <a:extLst>
              <a:ext uri="{FF2B5EF4-FFF2-40B4-BE49-F238E27FC236}">
                <a16:creationId xmlns:a16="http://schemas.microsoft.com/office/drawing/2014/main" id="{E1404D0C-62D0-48BD-9CC7-D55E650CD613}"/>
              </a:ext>
            </a:extLst>
          </p:cNvPr>
          <p:cNvPicPr>
            <a:picLocks noChangeAspect="1"/>
          </p:cNvPicPr>
          <p:nvPr/>
        </p:nvPicPr>
        <p:blipFill>
          <a:blip r:embed="rId3"/>
          <a:stretch>
            <a:fillRect/>
          </a:stretch>
        </p:blipFill>
        <p:spPr>
          <a:xfrm>
            <a:off x="2444727" y="5570787"/>
            <a:ext cx="387124" cy="282662"/>
          </a:xfrm>
          <a:prstGeom prst="rect">
            <a:avLst/>
          </a:prstGeom>
          <a:ln>
            <a:noFill/>
          </a:ln>
        </p:spPr>
      </p:pic>
      <p:pic>
        <p:nvPicPr>
          <p:cNvPr id="15" name="Grafik 14">
            <a:extLst>
              <a:ext uri="{FF2B5EF4-FFF2-40B4-BE49-F238E27FC236}">
                <a16:creationId xmlns:a16="http://schemas.microsoft.com/office/drawing/2014/main" id="{E8A477A4-3668-4CF6-A608-B532B5BF0C58}"/>
              </a:ext>
            </a:extLst>
          </p:cNvPr>
          <p:cNvPicPr>
            <a:picLocks noChangeAspect="1"/>
          </p:cNvPicPr>
          <p:nvPr/>
        </p:nvPicPr>
        <p:blipFill>
          <a:blip r:embed="rId4"/>
          <a:stretch>
            <a:fillRect/>
          </a:stretch>
        </p:blipFill>
        <p:spPr>
          <a:xfrm>
            <a:off x="2005090" y="1356194"/>
            <a:ext cx="440081" cy="306723"/>
          </a:xfrm>
          <a:prstGeom prst="rect">
            <a:avLst/>
          </a:prstGeom>
        </p:spPr>
      </p:pic>
      <p:pic>
        <p:nvPicPr>
          <p:cNvPr id="16" name="Grafik 15">
            <a:extLst>
              <a:ext uri="{FF2B5EF4-FFF2-40B4-BE49-F238E27FC236}">
                <a16:creationId xmlns:a16="http://schemas.microsoft.com/office/drawing/2014/main" id="{6E07CAD7-AA02-4A12-8C35-5F6D7DA9FA30}"/>
              </a:ext>
            </a:extLst>
          </p:cNvPr>
          <p:cNvPicPr>
            <a:picLocks noChangeAspect="1"/>
          </p:cNvPicPr>
          <p:nvPr/>
        </p:nvPicPr>
        <p:blipFill>
          <a:blip r:embed="rId4"/>
          <a:stretch>
            <a:fillRect/>
          </a:stretch>
        </p:blipFill>
        <p:spPr>
          <a:xfrm>
            <a:off x="2002985" y="2118826"/>
            <a:ext cx="440081" cy="306723"/>
          </a:xfrm>
          <a:prstGeom prst="rect">
            <a:avLst/>
          </a:prstGeom>
        </p:spPr>
      </p:pic>
      <p:pic>
        <p:nvPicPr>
          <p:cNvPr id="17" name="Grafik 16">
            <a:extLst>
              <a:ext uri="{FF2B5EF4-FFF2-40B4-BE49-F238E27FC236}">
                <a16:creationId xmlns:a16="http://schemas.microsoft.com/office/drawing/2014/main" id="{E145E5D7-D9E9-48F2-99C8-58B2AD2F6949}"/>
              </a:ext>
            </a:extLst>
          </p:cNvPr>
          <p:cNvPicPr>
            <a:picLocks noChangeAspect="1"/>
          </p:cNvPicPr>
          <p:nvPr/>
        </p:nvPicPr>
        <p:blipFill>
          <a:blip r:embed="rId4"/>
          <a:stretch>
            <a:fillRect/>
          </a:stretch>
        </p:blipFill>
        <p:spPr>
          <a:xfrm>
            <a:off x="1961869" y="3456381"/>
            <a:ext cx="440081" cy="306723"/>
          </a:xfrm>
          <a:prstGeom prst="rect">
            <a:avLst/>
          </a:prstGeom>
        </p:spPr>
      </p:pic>
      <p:pic>
        <p:nvPicPr>
          <p:cNvPr id="18" name="Grafik 17">
            <a:extLst>
              <a:ext uri="{FF2B5EF4-FFF2-40B4-BE49-F238E27FC236}">
                <a16:creationId xmlns:a16="http://schemas.microsoft.com/office/drawing/2014/main" id="{96334643-8C7B-4077-B55B-A9BE3E86DA50}"/>
              </a:ext>
            </a:extLst>
          </p:cNvPr>
          <p:cNvPicPr>
            <a:picLocks noChangeAspect="1"/>
          </p:cNvPicPr>
          <p:nvPr/>
        </p:nvPicPr>
        <p:blipFill>
          <a:blip r:embed="rId4"/>
          <a:stretch>
            <a:fillRect/>
          </a:stretch>
        </p:blipFill>
        <p:spPr>
          <a:xfrm>
            <a:off x="2052338" y="4901627"/>
            <a:ext cx="440081" cy="306723"/>
          </a:xfrm>
          <a:prstGeom prst="rect">
            <a:avLst/>
          </a:prstGeom>
        </p:spPr>
      </p:pic>
      <p:pic>
        <p:nvPicPr>
          <p:cNvPr id="19" name="Grafik 18">
            <a:extLst>
              <a:ext uri="{FF2B5EF4-FFF2-40B4-BE49-F238E27FC236}">
                <a16:creationId xmlns:a16="http://schemas.microsoft.com/office/drawing/2014/main" id="{731A3B54-AE2C-4B92-85F1-90DB5BBCBD3B}"/>
              </a:ext>
            </a:extLst>
          </p:cNvPr>
          <p:cNvPicPr>
            <a:picLocks noChangeAspect="1"/>
          </p:cNvPicPr>
          <p:nvPr/>
        </p:nvPicPr>
        <p:blipFill>
          <a:blip r:embed="rId4"/>
          <a:stretch>
            <a:fillRect/>
          </a:stretch>
        </p:blipFill>
        <p:spPr>
          <a:xfrm>
            <a:off x="1961869" y="5595224"/>
            <a:ext cx="440081" cy="306723"/>
          </a:xfrm>
          <a:prstGeom prst="rect">
            <a:avLst/>
          </a:prstGeom>
        </p:spPr>
      </p:pic>
      <p:pic>
        <p:nvPicPr>
          <p:cNvPr id="20" name="Grafik 19">
            <a:extLst>
              <a:ext uri="{FF2B5EF4-FFF2-40B4-BE49-F238E27FC236}">
                <a16:creationId xmlns:a16="http://schemas.microsoft.com/office/drawing/2014/main" id="{0245A7DC-01A7-4C8E-9533-97B19B61E5C4}"/>
              </a:ext>
            </a:extLst>
          </p:cNvPr>
          <p:cNvPicPr>
            <a:picLocks noChangeAspect="1"/>
          </p:cNvPicPr>
          <p:nvPr/>
        </p:nvPicPr>
        <p:blipFill>
          <a:blip r:embed="rId5"/>
          <a:stretch>
            <a:fillRect/>
          </a:stretch>
        </p:blipFill>
        <p:spPr>
          <a:xfrm>
            <a:off x="2091544" y="2830582"/>
            <a:ext cx="312595" cy="270209"/>
          </a:xfrm>
          <a:prstGeom prst="rect">
            <a:avLst/>
          </a:prstGeom>
        </p:spPr>
      </p:pic>
      <p:pic>
        <p:nvPicPr>
          <p:cNvPr id="21" name="Grafik 20">
            <a:extLst>
              <a:ext uri="{FF2B5EF4-FFF2-40B4-BE49-F238E27FC236}">
                <a16:creationId xmlns:a16="http://schemas.microsoft.com/office/drawing/2014/main" id="{4510A799-4B78-4CC1-A2BC-07653F0AA1B0}"/>
              </a:ext>
            </a:extLst>
          </p:cNvPr>
          <p:cNvPicPr>
            <a:picLocks noChangeAspect="1"/>
          </p:cNvPicPr>
          <p:nvPr/>
        </p:nvPicPr>
        <p:blipFill>
          <a:blip r:embed="rId5"/>
          <a:stretch>
            <a:fillRect/>
          </a:stretch>
        </p:blipFill>
        <p:spPr>
          <a:xfrm>
            <a:off x="2052338" y="720220"/>
            <a:ext cx="354838" cy="306724"/>
          </a:xfrm>
          <a:prstGeom prst="rect">
            <a:avLst/>
          </a:prstGeom>
        </p:spPr>
      </p:pic>
      <p:pic>
        <p:nvPicPr>
          <p:cNvPr id="22" name="Grafik 21">
            <a:extLst>
              <a:ext uri="{FF2B5EF4-FFF2-40B4-BE49-F238E27FC236}">
                <a16:creationId xmlns:a16="http://schemas.microsoft.com/office/drawing/2014/main" id="{A8E317FD-1C28-402A-A8CD-FBAB6569A4B4}"/>
              </a:ext>
            </a:extLst>
          </p:cNvPr>
          <p:cNvPicPr>
            <a:picLocks noChangeAspect="1"/>
          </p:cNvPicPr>
          <p:nvPr/>
        </p:nvPicPr>
        <p:blipFill>
          <a:blip r:embed="rId6"/>
          <a:stretch>
            <a:fillRect/>
          </a:stretch>
        </p:blipFill>
        <p:spPr>
          <a:xfrm>
            <a:off x="1991168" y="4218757"/>
            <a:ext cx="366701" cy="276634"/>
          </a:xfrm>
          <a:prstGeom prst="rect">
            <a:avLst/>
          </a:prstGeom>
        </p:spPr>
      </p:pic>
      <p:pic>
        <p:nvPicPr>
          <p:cNvPr id="24" name="Grafik 23">
            <a:extLst>
              <a:ext uri="{FF2B5EF4-FFF2-40B4-BE49-F238E27FC236}">
                <a16:creationId xmlns:a16="http://schemas.microsoft.com/office/drawing/2014/main" id="{FCE9BF81-2E38-4706-9A97-017C3339E4B8}"/>
              </a:ext>
            </a:extLst>
          </p:cNvPr>
          <p:cNvPicPr>
            <a:picLocks noChangeAspect="1"/>
          </p:cNvPicPr>
          <p:nvPr/>
        </p:nvPicPr>
        <p:blipFill>
          <a:blip r:embed="rId7"/>
          <a:stretch>
            <a:fillRect/>
          </a:stretch>
        </p:blipFill>
        <p:spPr>
          <a:xfrm>
            <a:off x="3823227" y="762969"/>
            <a:ext cx="356098" cy="244381"/>
          </a:xfrm>
          <a:prstGeom prst="rect">
            <a:avLst/>
          </a:prstGeom>
        </p:spPr>
      </p:pic>
      <p:pic>
        <p:nvPicPr>
          <p:cNvPr id="26" name="Grafik 25">
            <a:extLst>
              <a:ext uri="{FF2B5EF4-FFF2-40B4-BE49-F238E27FC236}">
                <a16:creationId xmlns:a16="http://schemas.microsoft.com/office/drawing/2014/main" id="{1BE5CA92-5B45-4DFB-8AB1-CFE092077D25}"/>
              </a:ext>
            </a:extLst>
          </p:cNvPr>
          <p:cNvPicPr>
            <a:picLocks noChangeAspect="1"/>
          </p:cNvPicPr>
          <p:nvPr/>
        </p:nvPicPr>
        <p:blipFill>
          <a:blip r:embed="rId8"/>
          <a:stretch>
            <a:fillRect/>
          </a:stretch>
        </p:blipFill>
        <p:spPr>
          <a:xfrm>
            <a:off x="3736128" y="1390225"/>
            <a:ext cx="396513" cy="281396"/>
          </a:xfrm>
          <a:prstGeom prst="rect">
            <a:avLst/>
          </a:prstGeom>
        </p:spPr>
      </p:pic>
      <p:pic>
        <p:nvPicPr>
          <p:cNvPr id="27" name="Grafik 26">
            <a:extLst>
              <a:ext uri="{FF2B5EF4-FFF2-40B4-BE49-F238E27FC236}">
                <a16:creationId xmlns:a16="http://schemas.microsoft.com/office/drawing/2014/main" id="{23EEA9F0-4465-4D92-9978-FC04CC72CCCD}"/>
              </a:ext>
            </a:extLst>
          </p:cNvPr>
          <p:cNvPicPr>
            <a:picLocks noChangeAspect="1"/>
          </p:cNvPicPr>
          <p:nvPr/>
        </p:nvPicPr>
        <p:blipFill>
          <a:blip r:embed="rId7"/>
          <a:stretch>
            <a:fillRect/>
          </a:stretch>
        </p:blipFill>
        <p:spPr>
          <a:xfrm>
            <a:off x="3774339" y="2133766"/>
            <a:ext cx="356098" cy="244381"/>
          </a:xfrm>
          <a:prstGeom prst="rect">
            <a:avLst/>
          </a:prstGeom>
        </p:spPr>
      </p:pic>
      <p:graphicFrame>
        <p:nvGraphicFramePr>
          <p:cNvPr id="30" name="Tabelle 29">
            <a:extLst>
              <a:ext uri="{FF2B5EF4-FFF2-40B4-BE49-F238E27FC236}">
                <a16:creationId xmlns:a16="http://schemas.microsoft.com/office/drawing/2014/main" id="{0C1B5443-AD75-4A34-8481-1325028E82CE}"/>
              </a:ext>
            </a:extLst>
          </p:cNvPr>
          <p:cNvGraphicFramePr>
            <a:graphicFrameLocks noGrp="1"/>
          </p:cNvGraphicFramePr>
          <p:nvPr>
            <p:extLst>
              <p:ext uri="{D42A27DB-BD31-4B8C-83A1-F6EECF244321}">
                <p14:modId xmlns:p14="http://schemas.microsoft.com/office/powerpoint/2010/main" val="2537055046"/>
              </p:ext>
            </p:extLst>
          </p:nvPr>
        </p:nvGraphicFramePr>
        <p:xfrm>
          <a:off x="7755925" y="722559"/>
          <a:ext cx="1471737" cy="5481256"/>
        </p:xfrm>
        <a:graphic>
          <a:graphicData uri="http://schemas.openxmlformats.org/drawingml/2006/table">
            <a:tbl>
              <a:tblPr>
                <a:tableStyleId>{5C22544A-7EE6-4342-B048-85BDC9FD1C3A}</a:tableStyleId>
              </a:tblPr>
              <a:tblGrid>
                <a:gridCol w="1471737">
                  <a:extLst>
                    <a:ext uri="{9D8B030D-6E8A-4147-A177-3AD203B41FA5}">
                      <a16:colId xmlns:a16="http://schemas.microsoft.com/office/drawing/2014/main" val="3855319614"/>
                    </a:ext>
                  </a:extLst>
                </a:gridCol>
              </a:tblGrid>
              <a:tr h="549393">
                <a:tc>
                  <a:txBody>
                    <a:bodyPr/>
                    <a:lstStyle/>
                    <a:p>
                      <a:pPr algn="ctr">
                        <a:lnSpc>
                          <a:spcPct val="107000"/>
                        </a:lnSpc>
                      </a:pPr>
                      <a:r>
                        <a:rPr lang="de-DE" sz="2400" dirty="0">
                          <a:effectLst/>
                          <a:latin typeface="Arial" panose="020B0604020202020204" pitchFamily="34" charset="0"/>
                          <a:ea typeface="Times New Roman" panose="02020603050405020304" pitchFamily="18" charset="0"/>
                          <a:cs typeface="Arial" panose="020B0604020202020204" pitchFamily="34" charset="0"/>
                        </a:rPr>
                        <a:t>Cl O</a:t>
                      </a:r>
                      <a:r>
                        <a:rPr lang="de-DE" sz="2400" baseline="-25000" dirty="0">
                          <a:effectLst/>
                          <a:latin typeface="Arial" panose="020B0604020202020204" pitchFamily="34" charset="0"/>
                          <a:ea typeface="Times New Roman" panose="02020603050405020304" pitchFamily="18" charset="0"/>
                          <a:cs typeface="Arial" panose="020B0604020202020204" pitchFamily="34" charset="0"/>
                        </a:rPr>
                        <a:t>4</a:t>
                      </a:r>
                      <a:r>
                        <a:rPr lang="de-DE" sz="2400" b="1" baseline="30000" dirty="0">
                          <a:effectLst/>
                          <a:latin typeface="Arial" panose="020B0604020202020204" pitchFamily="34" charset="0"/>
                          <a:ea typeface="Times New Roman" panose="02020603050405020304" pitchFamily="18" charset="0"/>
                          <a:cs typeface="Arial" panose="020B0604020202020204" pitchFamily="34" charset="0"/>
                        </a:rPr>
                        <a:t>-</a:t>
                      </a:r>
                      <a:endParaRPr lang="de-DE" sz="2400" b="1"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1930938"/>
                  </a:ext>
                </a:extLst>
              </a:tr>
              <a:tr h="739703">
                <a:tc>
                  <a:txBody>
                    <a:bodyPr/>
                    <a:lstStyle/>
                    <a:p>
                      <a:pPr algn="ctr">
                        <a:lnSpc>
                          <a:spcPct val="107000"/>
                        </a:lnSpc>
                      </a:pPr>
                      <a:r>
                        <a:rPr lang="de-DE" sz="2400" dirty="0">
                          <a:effectLst/>
                          <a:latin typeface="Arial" panose="020B0604020202020204" pitchFamily="34" charset="0"/>
                          <a:ea typeface="Times New Roman" panose="02020603050405020304" pitchFamily="18" charset="0"/>
                          <a:cs typeface="Arial" panose="020B0604020202020204" pitchFamily="34" charset="0"/>
                        </a:rPr>
                        <a:t>H</a:t>
                      </a:r>
                      <a:r>
                        <a:rPr lang="de-DE" sz="2400" baseline="-25000" dirty="0">
                          <a:effectLst/>
                          <a:latin typeface="Arial" panose="020B0604020202020204" pitchFamily="34" charset="0"/>
                          <a:ea typeface="Times New Roman" panose="02020603050405020304" pitchFamily="18" charset="0"/>
                          <a:cs typeface="Arial" panose="020B0604020202020204" pitchFamily="34" charset="0"/>
                        </a:rPr>
                        <a:t>2 </a:t>
                      </a:r>
                      <a:r>
                        <a:rPr lang="de-DE" sz="2400" dirty="0">
                          <a:effectLst/>
                          <a:latin typeface="Arial" panose="020B0604020202020204" pitchFamily="34" charset="0"/>
                          <a:ea typeface="Times New Roman" panose="02020603050405020304" pitchFamily="18" charset="0"/>
                          <a:cs typeface="Arial" panose="020B0604020202020204" pitchFamily="34" charset="0"/>
                        </a:rPr>
                        <a:t>S O</a:t>
                      </a:r>
                      <a:r>
                        <a:rPr lang="de-DE" sz="2400" baseline="-25000" dirty="0">
                          <a:effectLst/>
                          <a:latin typeface="Arial" panose="020B0604020202020204" pitchFamily="34" charset="0"/>
                          <a:ea typeface="Times New Roman" panose="02020603050405020304" pitchFamily="18" charset="0"/>
                          <a:cs typeface="Arial" panose="020B0604020202020204" pitchFamily="34" charset="0"/>
                        </a:rPr>
                        <a:t>4</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9087542"/>
                  </a:ext>
                </a:extLst>
              </a:tr>
              <a:tr h="737280">
                <a:tc>
                  <a:txBody>
                    <a:bodyPr/>
                    <a:lstStyle/>
                    <a:p>
                      <a:pPr algn="ctr">
                        <a:lnSpc>
                          <a:spcPct val="107000"/>
                        </a:lnSpc>
                      </a:pPr>
                      <a:r>
                        <a:rPr lang="de-DE" sz="2400" dirty="0">
                          <a:effectLst/>
                          <a:latin typeface="Arial" panose="020B0604020202020204" pitchFamily="34" charset="0"/>
                          <a:ea typeface="Times New Roman" panose="02020603050405020304" pitchFamily="18" charset="0"/>
                          <a:cs typeface="Arial" panose="020B0604020202020204" pitchFamily="34" charset="0"/>
                        </a:rPr>
                        <a:t>K </a:t>
                      </a:r>
                      <a:r>
                        <a:rPr lang="de-DE" sz="2400" dirty="0" err="1">
                          <a:effectLst/>
                          <a:latin typeface="Arial" panose="020B0604020202020204" pitchFamily="34" charset="0"/>
                          <a:ea typeface="Times New Roman" panose="02020603050405020304" pitchFamily="18" charset="0"/>
                          <a:cs typeface="Arial" panose="020B0604020202020204" pitchFamily="34" charset="0"/>
                        </a:rPr>
                        <a:t>Mn</a:t>
                      </a:r>
                      <a:r>
                        <a:rPr lang="de-DE" sz="2400" dirty="0">
                          <a:effectLst/>
                          <a:latin typeface="Arial" panose="020B0604020202020204" pitchFamily="34" charset="0"/>
                          <a:ea typeface="Times New Roman" panose="02020603050405020304" pitchFamily="18" charset="0"/>
                          <a:cs typeface="Arial" panose="020B0604020202020204" pitchFamily="34" charset="0"/>
                        </a:rPr>
                        <a:t> O</a:t>
                      </a:r>
                      <a:r>
                        <a:rPr lang="de-DE" sz="2400" baseline="-25000" dirty="0">
                          <a:effectLst/>
                          <a:latin typeface="Arial" panose="020B0604020202020204" pitchFamily="34" charset="0"/>
                          <a:ea typeface="Times New Roman" panose="02020603050405020304" pitchFamily="18" charset="0"/>
                          <a:cs typeface="Arial" panose="020B0604020202020204" pitchFamily="34" charset="0"/>
                        </a:rPr>
                        <a:t>4</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1343230"/>
                  </a:ext>
                </a:extLst>
              </a:tr>
              <a:tr h="676846">
                <a:tc>
                  <a:txBody>
                    <a:bodyPr/>
                    <a:lstStyle/>
                    <a:p>
                      <a:pPr algn="ctr">
                        <a:lnSpc>
                          <a:spcPct val="107000"/>
                        </a:lnSpc>
                      </a:pPr>
                      <a:r>
                        <a:rPr lang="de-DE" sz="2400" dirty="0">
                          <a:effectLst/>
                          <a:latin typeface="Arial" panose="020B0604020202020204" pitchFamily="34" charset="0"/>
                          <a:ea typeface="Times New Roman" panose="02020603050405020304" pitchFamily="18" charset="0"/>
                          <a:cs typeface="Arial" panose="020B0604020202020204" pitchFamily="34" charset="0"/>
                        </a:rPr>
                        <a:t>Na</a:t>
                      </a:r>
                      <a:r>
                        <a:rPr lang="de-DE" sz="2400" baseline="-25000" dirty="0">
                          <a:effectLst/>
                          <a:latin typeface="Arial" panose="020B0604020202020204" pitchFamily="34" charset="0"/>
                          <a:ea typeface="Times New Roman" panose="02020603050405020304" pitchFamily="18" charset="0"/>
                          <a:cs typeface="Arial" panose="020B0604020202020204" pitchFamily="34" charset="0"/>
                        </a:rPr>
                        <a:t>2</a:t>
                      </a:r>
                      <a:r>
                        <a:rPr lang="de-DE" sz="2400" dirty="0">
                          <a:effectLst/>
                          <a:latin typeface="Arial" panose="020B0604020202020204" pitchFamily="34" charset="0"/>
                          <a:ea typeface="Times New Roman" panose="02020603050405020304" pitchFamily="18" charset="0"/>
                          <a:cs typeface="Arial" panose="020B0604020202020204" pitchFamily="34" charset="0"/>
                        </a:rPr>
                        <a:t>S</a:t>
                      </a:r>
                      <a:r>
                        <a:rPr lang="de-DE" sz="2400" baseline="-25000" dirty="0">
                          <a:effectLst/>
                          <a:latin typeface="Arial" panose="020B0604020202020204" pitchFamily="34" charset="0"/>
                          <a:ea typeface="Times New Roman" panose="02020603050405020304" pitchFamily="18" charset="0"/>
                          <a:cs typeface="Arial" panose="020B0604020202020204" pitchFamily="34" charset="0"/>
                        </a:rPr>
                        <a:t>2</a:t>
                      </a:r>
                      <a:r>
                        <a:rPr lang="de-DE" sz="2400" dirty="0">
                          <a:effectLst/>
                          <a:latin typeface="Arial" panose="020B0604020202020204" pitchFamily="34" charset="0"/>
                          <a:ea typeface="Times New Roman" panose="02020603050405020304" pitchFamily="18" charset="0"/>
                          <a:cs typeface="Arial" panose="020B0604020202020204" pitchFamily="34" charset="0"/>
                        </a:rPr>
                        <a:t>O</a:t>
                      </a:r>
                      <a:r>
                        <a:rPr lang="de-DE" sz="2400" baseline="-25000" dirty="0">
                          <a:effectLst/>
                          <a:latin typeface="Arial" panose="020B0604020202020204" pitchFamily="34" charset="0"/>
                          <a:ea typeface="Times New Roman" panose="02020603050405020304" pitchFamily="18" charset="0"/>
                          <a:cs typeface="Arial" panose="020B0604020202020204" pitchFamily="34" charset="0"/>
                        </a:rPr>
                        <a:t>3</a:t>
                      </a:r>
                      <a:endParaRPr lang="de-DE" sz="24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3804287"/>
                  </a:ext>
                </a:extLst>
              </a:tr>
              <a:tr h="672982">
                <a:tc>
                  <a:txBody>
                    <a:bodyPr/>
                    <a:lstStyle/>
                    <a:p>
                      <a:pPr algn="ctr">
                        <a:lnSpc>
                          <a:spcPct val="107000"/>
                        </a:lnSpc>
                      </a:pPr>
                      <a:r>
                        <a:rPr lang="de-DE" sz="2400" dirty="0">
                          <a:effectLst/>
                          <a:latin typeface="Arial" panose="020B0604020202020204" pitchFamily="34" charset="0"/>
                          <a:ea typeface="Times New Roman" panose="02020603050405020304" pitchFamily="18" charset="0"/>
                          <a:cs typeface="Arial" panose="020B0604020202020204" pitchFamily="34" charset="0"/>
                        </a:rPr>
                        <a:t>H</a:t>
                      </a:r>
                      <a:r>
                        <a:rPr lang="de-DE" sz="2400" baseline="-25000" dirty="0">
                          <a:effectLst/>
                          <a:latin typeface="Arial" panose="020B0604020202020204" pitchFamily="34" charset="0"/>
                          <a:ea typeface="Times New Roman" panose="02020603050405020304" pitchFamily="18" charset="0"/>
                          <a:cs typeface="Arial" panose="020B0604020202020204" pitchFamily="34" charset="0"/>
                        </a:rPr>
                        <a:t>3</a:t>
                      </a:r>
                      <a:r>
                        <a:rPr lang="de-DE" sz="2400" dirty="0">
                          <a:effectLst/>
                          <a:latin typeface="Arial" panose="020B0604020202020204" pitchFamily="34" charset="0"/>
                          <a:ea typeface="Times New Roman" panose="02020603050405020304" pitchFamily="18" charset="0"/>
                          <a:cs typeface="Arial" panose="020B0604020202020204" pitchFamily="34" charset="0"/>
                        </a:rPr>
                        <a:t>P O</a:t>
                      </a:r>
                      <a:r>
                        <a:rPr lang="de-DE" sz="2400" baseline="-25000" dirty="0">
                          <a:effectLst/>
                          <a:latin typeface="Arial" panose="020B0604020202020204" pitchFamily="34" charset="0"/>
                          <a:ea typeface="Times New Roman" panose="02020603050405020304" pitchFamily="18" charset="0"/>
                          <a:cs typeface="Arial" panose="020B0604020202020204" pitchFamily="34" charset="0"/>
                        </a:rPr>
                        <a:t>4</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9215589"/>
                  </a:ext>
                </a:extLst>
              </a:tr>
              <a:tr h="722812">
                <a:tc>
                  <a:txBody>
                    <a:bodyPr/>
                    <a:lstStyle/>
                    <a:p>
                      <a:pPr algn="ctr">
                        <a:lnSpc>
                          <a:spcPct val="107000"/>
                        </a:lnSpc>
                      </a:pPr>
                      <a:r>
                        <a:rPr lang="de-DE" sz="2400" dirty="0">
                          <a:effectLst/>
                          <a:latin typeface="Arial" panose="020B0604020202020204" pitchFamily="34" charset="0"/>
                          <a:ea typeface="Times New Roman" panose="02020603050405020304" pitchFamily="18" charset="0"/>
                          <a:cs typeface="Arial" panose="020B0604020202020204" pitchFamily="34" charset="0"/>
                        </a:rPr>
                        <a:t>H C O</a:t>
                      </a:r>
                      <a:r>
                        <a:rPr lang="de-DE" sz="2400" baseline="-25000" dirty="0">
                          <a:effectLst/>
                          <a:latin typeface="Arial" panose="020B0604020202020204" pitchFamily="34" charset="0"/>
                          <a:ea typeface="Times New Roman" panose="02020603050405020304" pitchFamily="18" charset="0"/>
                          <a:cs typeface="Arial" panose="020B0604020202020204" pitchFamily="34" charset="0"/>
                        </a:rPr>
                        <a:t>3</a:t>
                      </a:r>
                      <a:r>
                        <a:rPr lang="de-DE" sz="3200" baseline="30000" dirty="0">
                          <a:effectLst/>
                          <a:latin typeface="Arial" panose="020B0604020202020204" pitchFamily="34" charset="0"/>
                          <a:ea typeface="Times New Roman" panose="02020603050405020304" pitchFamily="18" charset="0"/>
                          <a:cs typeface="Arial" panose="020B0604020202020204" pitchFamily="34" charset="0"/>
                        </a:rPr>
                        <a:t>-</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9009554"/>
                  </a:ext>
                </a:extLst>
              </a:tr>
              <a:tr h="685555">
                <a:tc>
                  <a:txBody>
                    <a:bodyPr/>
                    <a:lstStyle/>
                    <a:p>
                      <a:pPr algn="ctr">
                        <a:lnSpc>
                          <a:spcPct val="107000"/>
                        </a:lnSpc>
                      </a:pPr>
                      <a:r>
                        <a:rPr lang="de-DE" sz="2400" dirty="0">
                          <a:effectLst/>
                          <a:latin typeface="Arial" panose="020B0604020202020204" pitchFamily="34" charset="0"/>
                          <a:ea typeface="Times New Roman" panose="02020603050405020304" pitchFamily="18" charset="0"/>
                          <a:cs typeface="Arial" panose="020B0604020202020204" pitchFamily="34" charset="0"/>
                        </a:rPr>
                        <a:t>Ca</a:t>
                      </a:r>
                      <a:r>
                        <a:rPr lang="de-DE" sz="2400" baseline="30000" dirty="0">
                          <a:effectLst/>
                          <a:latin typeface="Arial" panose="020B0604020202020204" pitchFamily="34" charset="0"/>
                          <a:ea typeface="Times New Roman" panose="02020603050405020304" pitchFamily="18" charset="0"/>
                          <a:cs typeface="Arial" panose="020B0604020202020204" pitchFamily="34" charset="0"/>
                        </a:rPr>
                        <a:t>2+</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8870672"/>
                  </a:ext>
                </a:extLst>
              </a:tr>
              <a:tr h="696685">
                <a:tc>
                  <a:txBody>
                    <a:bodyPr/>
                    <a:lstStyle/>
                    <a:p>
                      <a:pPr algn="ctr">
                        <a:lnSpc>
                          <a:spcPct val="107000"/>
                        </a:lnSpc>
                      </a:pPr>
                      <a:r>
                        <a:rPr lang="de-DE" sz="2400" dirty="0" err="1">
                          <a:effectLst/>
                          <a:latin typeface="Arial" panose="020B0604020202020204" pitchFamily="34" charset="0"/>
                          <a:ea typeface="Times New Roman" panose="02020603050405020304" pitchFamily="18" charset="0"/>
                          <a:cs typeface="Arial" panose="020B0604020202020204" pitchFamily="34" charset="0"/>
                        </a:rPr>
                        <a:t>Mn</a:t>
                      </a:r>
                      <a:r>
                        <a:rPr lang="de-DE" sz="2400" dirty="0">
                          <a:effectLst/>
                          <a:latin typeface="Arial" panose="020B0604020202020204" pitchFamily="34" charset="0"/>
                          <a:ea typeface="Times New Roman" panose="02020603050405020304" pitchFamily="18" charset="0"/>
                          <a:cs typeface="Arial" panose="020B0604020202020204" pitchFamily="34" charset="0"/>
                        </a:rPr>
                        <a:t> Cl</a:t>
                      </a:r>
                      <a:r>
                        <a:rPr lang="de-DE" sz="2400" baseline="-25000" dirty="0">
                          <a:effectLst/>
                          <a:latin typeface="Arial" panose="020B0604020202020204" pitchFamily="34" charset="0"/>
                          <a:ea typeface="Times New Roman" panose="02020603050405020304" pitchFamily="18" charset="0"/>
                          <a:cs typeface="Arial" panose="020B0604020202020204" pitchFamily="34" charset="0"/>
                        </a:rPr>
                        <a:t>2</a:t>
                      </a:r>
                      <a:endParaRPr lang="de-DE" sz="1600" dirty="0">
                        <a:effectLst/>
                        <a:latin typeface="Arial" panose="020B0604020202020204" pitchFamily="34" charset="0"/>
                        <a:ea typeface="Times New Roman" panose="02020603050405020304" pitchFamily="18" charset="0"/>
                        <a:cs typeface="Arial" panose="020B0604020202020204" pitchFamily="34" charset="0"/>
                      </a:endParaRPr>
                    </a:p>
                  </a:txBody>
                  <a:tcPr marL="34286" marR="34286"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7234552"/>
                  </a:ext>
                </a:extLst>
              </a:tr>
            </a:tbl>
          </a:graphicData>
        </a:graphic>
      </p:graphicFrame>
      <p:sp>
        <p:nvSpPr>
          <p:cNvPr id="52" name="Textfeld 51">
            <a:extLst>
              <a:ext uri="{FF2B5EF4-FFF2-40B4-BE49-F238E27FC236}">
                <a16:creationId xmlns:a16="http://schemas.microsoft.com/office/drawing/2014/main" id="{CD88CE74-59F3-48F7-9B55-62D7BFFB5CFE}"/>
              </a:ext>
            </a:extLst>
          </p:cNvPr>
          <p:cNvSpPr txBox="1"/>
          <p:nvPr/>
        </p:nvSpPr>
        <p:spPr>
          <a:xfrm>
            <a:off x="860404" y="770027"/>
            <a:ext cx="818606" cy="461665"/>
          </a:xfrm>
          <a:prstGeom prst="rect">
            <a:avLst/>
          </a:prstGeom>
          <a:noFill/>
        </p:spPr>
        <p:txBody>
          <a:bodyPr wrap="square" rtlCol="0">
            <a:spAutoFit/>
          </a:bodyPr>
          <a:lstStyle/>
          <a:p>
            <a:r>
              <a:rPr lang="de-DE" sz="2400" dirty="0"/>
              <a:t>AB:</a:t>
            </a:r>
          </a:p>
        </p:txBody>
      </p:sp>
      <p:sp>
        <p:nvSpPr>
          <p:cNvPr id="53" name="Textfeld 52">
            <a:extLst>
              <a:ext uri="{FF2B5EF4-FFF2-40B4-BE49-F238E27FC236}">
                <a16:creationId xmlns:a16="http://schemas.microsoft.com/office/drawing/2014/main" id="{52BC82E8-8482-4D24-8AE4-12A860E20FE4}"/>
              </a:ext>
            </a:extLst>
          </p:cNvPr>
          <p:cNvSpPr txBox="1"/>
          <p:nvPr/>
        </p:nvSpPr>
        <p:spPr>
          <a:xfrm>
            <a:off x="6507572" y="770027"/>
            <a:ext cx="818606" cy="461665"/>
          </a:xfrm>
          <a:prstGeom prst="rect">
            <a:avLst/>
          </a:prstGeom>
          <a:noFill/>
        </p:spPr>
        <p:txBody>
          <a:bodyPr wrap="square" rtlCol="0">
            <a:spAutoFit/>
          </a:bodyPr>
          <a:lstStyle/>
          <a:p>
            <a:r>
              <a:rPr lang="de-DE" sz="2400" dirty="0"/>
              <a:t>HA:</a:t>
            </a:r>
          </a:p>
        </p:txBody>
      </p:sp>
    </p:spTree>
    <p:extLst>
      <p:ext uri="{BB962C8B-B14F-4D97-AF65-F5344CB8AC3E}">
        <p14:creationId xmlns:p14="http://schemas.microsoft.com/office/powerpoint/2010/main" val="291058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213E6272E20FB40B2357EBC0D35ABF0" ma:contentTypeVersion="2" ma:contentTypeDescription="Ein neues Dokument erstellen." ma:contentTypeScope="" ma:versionID="27add6558a2a425fb6755b50a05cc9e2">
  <xsd:schema xmlns:xsd="http://www.w3.org/2001/XMLSchema" xmlns:xs="http://www.w3.org/2001/XMLSchema" xmlns:p="http://schemas.microsoft.com/office/2006/metadata/properties" xmlns:ns2="94ba6ca8-9cb6-4176-b49e-35fa4e228a71" targetNamespace="http://schemas.microsoft.com/office/2006/metadata/properties" ma:root="true" ma:fieldsID="55681c8f085a8aa13592ac5e3499be0c" ns2:_="">
    <xsd:import namespace="94ba6ca8-9cb6-4176-b49e-35fa4e228a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ba6ca8-9cb6-4176-b49e-35fa4e228a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A2902E-4BC9-417C-A76F-F666B1E4E6AD}"/>
</file>

<file path=customXml/itemProps2.xml><?xml version="1.0" encoding="utf-8"?>
<ds:datastoreItem xmlns:ds="http://schemas.openxmlformats.org/officeDocument/2006/customXml" ds:itemID="{1F5B5284-EEA8-4393-A26F-5FD736E6407D}"/>
</file>

<file path=customXml/itemProps3.xml><?xml version="1.0" encoding="utf-8"?>
<ds:datastoreItem xmlns:ds="http://schemas.openxmlformats.org/officeDocument/2006/customXml" ds:itemID="{4E075177-2627-48E9-9A9C-4AED3FFE1A97}"/>
</file>

<file path=docProps/app.xml><?xml version="1.0" encoding="utf-8"?>
<Properties xmlns="http://schemas.openxmlformats.org/officeDocument/2006/extended-properties" xmlns:vt="http://schemas.openxmlformats.org/officeDocument/2006/docPropsVTypes">
  <TotalTime>0</TotalTime>
  <Words>493</Words>
  <Application>Microsoft Office PowerPoint</Application>
  <PresentationFormat>Breitbild</PresentationFormat>
  <Paragraphs>96</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Office</vt:lpstr>
      <vt:lpstr>Online-Unterricht</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Online-Unterricht</dc:title>
  <dc:creator>Claudia Eysel</dc:creator>
  <cp:lastModifiedBy>Claudia Eysel</cp:lastModifiedBy>
  <cp:revision>19</cp:revision>
  <dcterms:created xsi:type="dcterms:W3CDTF">2021-03-16T16:10:15Z</dcterms:created>
  <dcterms:modified xsi:type="dcterms:W3CDTF">2021-03-17T13:50:06Z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0x0101003213E6272E20FB40B2357EBC0D35ABF0</vt:lpwstr>
  </property>
</Properties>
</file>