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94" d="100"/>
          <a:sy n="94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645C-C1EB-4FAD-A19F-60BA370FEC2D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1466-8962-4250-9F05-B4B7082FD8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1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Hexan/Hexen: https://www.youtube.com/watch?v=2hXSfWHOCow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5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Regel von </a:t>
            </a:r>
            <a:r>
              <a:rPr lang="de-DE" dirty="0" err="1"/>
              <a:t>Markovnikov</a:t>
            </a:r>
            <a:r>
              <a:rPr lang="de-DE" dirty="0"/>
              <a:t>: Bei Addition von HX an eine unsymmetrische Doppelbindung bindet sich das Halogen immer an das C-Atom, das die längste Alkylkette bindet.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1466-8962-4250-9F05-B4B7082FD8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54F6F-731F-414D-A7DD-1B5BCEAE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AF1AC6-D5E8-4784-9B01-11A83022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BE677-E698-4703-89FA-8E308372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5BC47-DC8F-4AB3-9138-0B85406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DA26E4-3C23-405C-A176-FBEB92F6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462F7-E3BF-44AE-92B1-9E76853F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CA651-F8F1-4D99-A159-885B7177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A6CCB-13D6-4508-B55E-0B89D0F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BC110-1E6C-4D2A-9250-751FA62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61F175-0C5C-4009-A843-E3D8E2FF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75B6F-196B-41EB-A105-E48B5E61E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95E1E6-B894-407D-A9FF-24E9B33A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79AE-D667-4C1B-91EA-44AFD3B0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33296-8B0F-448A-B2BF-38B911B8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1C166-61C8-4559-9148-4FBC248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5295-A417-4483-BD7C-A931E051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1ABE8-A230-4425-9995-0F1C8E7C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7602E-2713-48F1-B9DE-14C5108A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A3ED7-2F20-4A7C-80F1-8B1BA595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DB948-6B38-4297-96BF-A1BE32F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E79D8-191C-4786-94FB-76EA2EFF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493DB-312F-491A-A58A-43EA59B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6CE4F-0328-4BFA-8D55-BFAC262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6FBDA-14DA-49D8-9F1B-EE5132C7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3A8B7-ECE1-48B1-82F2-D50F9629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92B71-69BE-4231-8CED-C44A815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A5E56-2A6B-4819-AE6A-A2E7388B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005985-8F0E-41BA-ADF7-F59AC052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A41B2-0B5B-4EFD-9B31-D5914DA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52F84B-5A45-431D-9BBC-9E176BC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CBB6D-6B65-4D06-A880-D2662C1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580E1-3C0B-444B-ADB0-6FBF6AC5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FEF32-6A4F-44D3-B22C-F9AA9C1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517A0-7022-40A7-B2AE-D63461A5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AC4A87-9597-4DDC-8156-2F0A26271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003AD9-4921-4829-A4F6-0CEF8083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CEB5D9-4554-4271-AE48-C5F1DAE7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5DC107-71B5-468E-95F4-D5CCBF4C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56604-28ED-4079-8855-2DFA6347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1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14B30-0B9C-485C-9B1D-BFA5391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659004-7C86-41E3-9A87-082197EE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F92B15-3C79-423E-A17B-BF2068D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6846A-F8C7-4CFF-AFCE-CAD70D9C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36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6DF5C4-29DB-48A4-9E22-930EFCA4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F8E48E-3C37-44EC-A3DB-13E8CC1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04168C-E7C4-4286-90D2-6267E34D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9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18259-FBB9-43C9-8CA5-2B88DF7E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B78D8-5346-4E1B-BE21-A4EDB626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664D10-1AFA-4019-8D1D-A9904D0D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719CF-9252-4219-8177-7DCD8E3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94972-0405-4DB8-A429-B954E36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CBA9DD-D8A5-4083-A31E-E9FBF7D2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7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4AFD7-D129-43D0-A2D0-BF375BA5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8A5BE4-4035-4B57-9934-4734F582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FEFB1A-B7EE-4A4E-A9E1-EE694918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7172A-57B5-4849-BD3A-D695EA2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15F8F-F8D5-4E39-988D-52068E9E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94A0C-2904-4756-96B9-C2D4F8F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CFE7AE-3144-4036-8CB9-92FC3473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05646-E705-4223-B43B-0DF01775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21F50-965F-4CDE-8591-C41111FC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82B6-93F1-4623-9043-8E59F109ED5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5076C-C19C-40C8-BE44-002DBA5B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F575B-B380-4858-A1AC-085FADD65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9CC6-ABD9-454F-B31C-3F54754C3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8eUwQqt6-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C289-E19B-496D-B005-D09D7F73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47298-3E54-46B3-886C-7C3B377D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de-DE" dirty="0"/>
              <a:t>13.01.2021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C89B3A5-664F-41D0-B68D-20998FD48ABC}"/>
              </a:ext>
            </a:extLst>
          </p:cNvPr>
          <p:cNvSpPr txBox="1"/>
          <p:nvPr/>
        </p:nvSpPr>
        <p:spPr>
          <a:xfrm>
            <a:off x="1619794" y="3770812"/>
            <a:ext cx="6409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Besprechung der Hausaufgabe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Elektrophile Addition</a:t>
            </a:r>
          </a:p>
        </p:txBody>
      </p:sp>
    </p:spTree>
    <p:extLst>
      <p:ext uri="{BB962C8B-B14F-4D97-AF65-F5344CB8AC3E}">
        <p14:creationId xmlns:p14="http://schemas.microsoft.com/office/powerpoint/2010/main" val="6632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2528C0-5EFE-41AD-9E96-624748CE6A50}"/>
              </a:ext>
            </a:extLst>
          </p:cNvPr>
          <p:cNvSpPr txBox="1"/>
          <p:nvPr/>
        </p:nvSpPr>
        <p:spPr>
          <a:xfrm>
            <a:off x="714103" y="539931"/>
            <a:ext cx="103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</a:t>
            </a:r>
            <a:r>
              <a:rPr lang="de-DE" dirty="0"/>
              <a:t>: S. 283, Nr. 1+2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FA171E-3128-4511-9AFE-D37DD48DCA22}"/>
              </a:ext>
            </a:extLst>
          </p:cNvPr>
          <p:cNvSpPr txBox="1"/>
          <p:nvPr/>
        </p:nvSpPr>
        <p:spPr>
          <a:xfrm>
            <a:off x="714103" y="1049382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1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BF685FB-7270-41C7-88E2-7A1381E68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033877"/>
              </p:ext>
            </p:extLst>
          </p:nvPr>
        </p:nvGraphicFramePr>
        <p:xfrm>
          <a:off x="2263592" y="1151808"/>
          <a:ext cx="2241324" cy="15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hemSketch" r:id="rId3" imgW="650160" imgH="442440" progId="ACD.ChemSketch.20">
                  <p:embed/>
                </p:oleObj>
              </mc:Choice>
              <mc:Fallback>
                <p:oleObj name="ChemSketch" r:id="rId3" imgW="65016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592" y="1151808"/>
                        <a:ext cx="2241324" cy="15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19B7BE2-630F-41EA-9DA8-68356AB7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60385"/>
              </p:ext>
            </p:extLst>
          </p:nvPr>
        </p:nvGraphicFramePr>
        <p:xfrm>
          <a:off x="5816808" y="1694764"/>
          <a:ext cx="2744233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hemSketch" r:id="rId5" imgW="843120" imgH="135360" progId="ACD.ChemSketch.20">
                  <p:embed/>
                </p:oleObj>
              </mc:Choice>
              <mc:Fallback>
                <p:oleObj name="ChemSketch" r:id="rId5" imgW="8431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808" y="1694764"/>
                        <a:ext cx="2744233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E64C8731-7337-4CFD-8D3E-1F977B569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022"/>
              </p:ext>
            </p:extLst>
          </p:nvPr>
        </p:nvGraphicFramePr>
        <p:xfrm>
          <a:off x="1923958" y="3091918"/>
          <a:ext cx="2671581" cy="172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ChemSketch" r:id="rId7" imgW="936000" imgH="606240" progId="ACD.ChemSketch.20">
                  <p:embed/>
                </p:oleObj>
              </mc:Choice>
              <mc:Fallback>
                <p:oleObj name="ChemSketch" r:id="rId7" imgW="936000" imgH="606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3958" y="3091918"/>
                        <a:ext cx="2671581" cy="1729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D19DA5FA-7A47-4E9A-B331-E3BA99259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92337"/>
              </p:ext>
            </p:extLst>
          </p:nvPr>
        </p:nvGraphicFramePr>
        <p:xfrm>
          <a:off x="5643154" y="3517504"/>
          <a:ext cx="3441916" cy="43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ChemSketch" r:id="rId9" imgW="1057320" imgH="135360" progId="ACD.ChemSketch.20">
                  <p:embed/>
                </p:oleObj>
              </mc:Choice>
              <mc:Fallback>
                <p:oleObj name="ChemSketch" r:id="rId9" imgW="10573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154" y="3517504"/>
                        <a:ext cx="3441916" cy="43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CC6DDD96-EC53-43B4-832A-C2FBA8B51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09767"/>
              </p:ext>
            </p:extLst>
          </p:nvPr>
        </p:nvGraphicFramePr>
        <p:xfrm>
          <a:off x="4293326" y="4699822"/>
          <a:ext cx="2185851" cy="179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ChemSketch" r:id="rId11" imgW="764280" imgH="627840" progId="ACD.ChemSketch.20">
                  <p:embed/>
                </p:oleObj>
              </mc:Choice>
              <mc:Fallback>
                <p:oleObj name="ChemSketch" r:id="rId11" imgW="764280" imgH="627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93326" y="4699822"/>
                        <a:ext cx="2185851" cy="179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5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CE0049-5DB0-4AF5-8AFD-DA829F1BFDCA}"/>
              </a:ext>
            </a:extLst>
          </p:cNvPr>
          <p:cNvSpPr txBox="1"/>
          <p:nvPr/>
        </p:nvSpPr>
        <p:spPr>
          <a:xfrm>
            <a:off x="767681" y="108982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Aufg</a:t>
            </a:r>
            <a:r>
              <a:rPr lang="de-DE" dirty="0"/>
              <a:t>. 2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55A8E6D7-2C89-491C-9467-B2DA89958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61378"/>
              </p:ext>
            </p:extLst>
          </p:nvPr>
        </p:nvGraphicFramePr>
        <p:xfrm>
          <a:off x="618309" y="834732"/>
          <a:ext cx="2760617" cy="105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ChemSketch" r:id="rId3" imgW="1228680" imgH="470880" progId="ACD.ChemSketch.20">
                  <p:embed/>
                </p:oleObj>
              </mc:Choice>
              <mc:Fallback>
                <p:oleObj name="ChemSketch" r:id="rId3" imgW="1228680" imgH="4708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309" y="834732"/>
                        <a:ext cx="2760617" cy="105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14D96B8A-D314-4FE9-8926-852D40793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1965"/>
              </p:ext>
            </p:extLst>
          </p:nvPr>
        </p:nvGraphicFramePr>
        <p:xfrm>
          <a:off x="4059218" y="806364"/>
          <a:ext cx="2564167" cy="9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ChemSketch" r:id="rId5" imgW="1092960" imgH="420840" progId="ACD.ChemSketch.20">
                  <p:embed/>
                </p:oleObj>
              </mc:Choice>
              <mc:Fallback>
                <p:oleObj name="ChemSketch" r:id="rId5" imgW="1092960" imgH="420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9218" y="806364"/>
                        <a:ext cx="2564167" cy="9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7747D46-72B2-4022-A35E-0C8B61885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37683"/>
              </p:ext>
            </p:extLst>
          </p:nvPr>
        </p:nvGraphicFramePr>
        <p:xfrm>
          <a:off x="7394619" y="806363"/>
          <a:ext cx="2393815" cy="100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ChemSketch" r:id="rId7" imgW="1085760" imgH="456480" progId="ACD.ChemSketch.20">
                  <p:embed/>
                </p:oleObj>
              </mc:Choice>
              <mc:Fallback>
                <p:oleObj name="ChemSketch" r:id="rId7" imgW="108576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4619" y="806363"/>
                        <a:ext cx="2393815" cy="100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5AF84F1E-2D6A-48E1-8A1D-AC17C7277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1963"/>
              </p:ext>
            </p:extLst>
          </p:nvPr>
        </p:nvGraphicFramePr>
        <p:xfrm>
          <a:off x="893874" y="4624025"/>
          <a:ext cx="2465229" cy="132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ChemSketch" r:id="rId9" imgW="1071720" imgH="577800" progId="ACD.ChemSketch.20">
                  <p:embed/>
                </p:oleObj>
              </mc:Choice>
              <mc:Fallback>
                <p:oleObj name="ChemSketch" r:id="rId9" imgW="1071720" imgH="5778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3874" y="4624025"/>
                        <a:ext cx="2465229" cy="132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21BA6B82-9B39-4C80-AA1C-ADD7C84DC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110214"/>
              </p:ext>
            </p:extLst>
          </p:nvPr>
        </p:nvGraphicFramePr>
        <p:xfrm>
          <a:off x="4442825" y="4664739"/>
          <a:ext cx="2386146" cy="130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ChemSketch" r:id="rId11" imgW="1071720" imgH="585000" progId="ACD.ChemSketch.20">
                  <p:embed/>
                </p:oleObj>
              </mc:Choice>
              <mc:Fallback>
                <p:oleObj name="ChemSketch" r:id="rId11" imgW="1071720" imgH="5850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2825" y="4664739"/>
                        <a:ext cx="2386146" cy="130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94A3D5-B3AF-4211-BAD0-55DC58B1910D}"/>
              </a:ext>
            </a:extLst>
          </p:cNvPr>
          <p:cNvSpPr txBox="1"/>
          <p:nvPr/>
        </p:nvSpPr>
        <p:spPr>
          <a:xfrm>
            <a:off x="714103" y="1977696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Pent-1-en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EBE478-85C0-4D07-8B67-F151318CF952}"/>
              </a:ext>
            </a:extLst>
          </p:cNvPr>
          <p:cNvSpPr txBox="1"/>
          <p:nvPr/>
        </p:nvSpPr>
        <p:spPr>
          <a:xfrm>
            <a:off x="4426131" y="1969888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-Pent-2-en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0DD200-DBE0-42D1-8EBD-55C957C4560A}"/>
              </a:ext>
            </a:extLst>
          </p:cNvPr>
          <p:cNvSpPr txBox="1"/>
          <p:nvPr/>
        </p:nvSpPr>
        <p:spPr>
          <a:xfrm>
            <a:off x="7724504" y="1964212"/>
            <a:ext cx="16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-Pent-2-en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1DA809B7-C983-49B6-BF27-F37899B6E4D7}"/>
              </a:ext>
            </a:extLst>
          </p:cNvPr>
          <p:cNvSpPr/>
          <p:nvPr/>
        </p:nvSpPr>
        <p:spPr>
          <a:xfrm>
            <a:off x="3875314" y="672221"/>
            <a:ext cx="2760617" cy="809897"/>
          </a:xfrm>
          <a:custGeom>
            <a:avLst/>
            <a:gdLst>
              <a:gd name="connsiteX0" fmla="*/ 757646 w 2760617"/>
              <a:gd name="connsiteY0" fmla="*/ 235131 h 809897"/>
              <a:gd name="connsiteX1" fmla="*/ 661852 w 2760617"/>
              <a:gd name="connsiteY1" fmla="*/ 174171 h 809897"/>
              <a:gd name="connsiteX2" fmla="*/ 635726 w 2760617"/>
              <a:gd name="connsiteY2" fmla="*/ 156754 h 809897"/>
              <a:gd name="connsiteX3" fmla="*/ 583475 w 2760617"/>
              <a:gd name="connsiteY3" fmla="*/ 130628 h 809897"/>
              <a:gd name="connsiteX4" fmla="*/ 557349 w 2760617"/>
              <a:gd name="connsiteY4" fmla="*/ 121920 h 809897"/>
              <a:gd name="connsiteX5" fmla="*/ 496389 w 2760617"/>
              <a:gd name="connsiteY5" fmla="*/ 95794 h 809897"/>
              <a:gd name="connsiteX6" fmla="*/ 470263 w 2760617"/>
              <a:gd name="connsiteY6" fmla="*/ 78377 h 809897"/>
              <a:gd name="connsiteX7" fmla="*/ 313509 w 2760617"/>
              <a:gd name="connsiteY7" fmla="*/ 60960 h 809897"/>
              <a:gd name="connsiteX8" fmla="*/ 113212 w 2760617"/>
              <a:gd name="connsiteY8" fmla="*/ 69668 h 809897"/>
              <a:gd name="connsiteX9" fmla="*/ 60960 w 2760617"/>
              <a:gd name="connsiteY9" fmla="*/ 87085 h 809897"/>
              <a:gd name="connsiteX10" fmla="*/ 34835 w 2760617"/>
              <a:gd name="connsiteY10" fmla="*/ 104502 h 809897"/>
              <a:gd name="connsiteX11" fmla="*/ 0 w 2760617"/>
              <a:gd name="connsiteY11" fmla="*/ 148045 h 809897"/>
              <a:gd name="connsiteX12" fmla="*/ 17417 w 2760617"/>
              <a:gd name="connsiteY12" fmla="*/ 252548 h 809897"/>
              <a:gd name="connsiteX13" fmla="*/ 69669 w 2760617"/>
              <a:gd name="connsiteY13" fmla="*/ 330925 h 809897"/>
              <a:gd name="connsiteX14" fmla="*/ 87086 w 2760617"/>
              <a:gd name="connsiteY14" fmla="*/ 357051 h 809897"/>
              <a:gd name="connsiteX15" fmla="*/ 113212 w 2760617"/>
              <a:gd name="connsiteY15" fmla="*/ 383177 h 809897"/>
              <a:gd name="connsiteX16" fmla="*/ 148046 w 2760617"/>
              <a:gd name="connsiteY16" fmla="*/ 426720 h 809897"/>
              <a:gd name="connsiteX17" fmla="*/ 182880 w 2760617"/>
              <a:gd name="connsiteY17" fmla="*/ 470262 h 809897"/>
              <a:gd name="connsiteX18" fmla="*/ 243840 w 2760617"/>
              <a:gd name="connsiteY18" fmla="*/ 522514 h 809897"/>
              <a:gd name="connsiteX19" fmla="*/ 296092 w 2760617"/>
              <a:gd name="connsiteY19" fmla="*/ 557348 h 809897"/>
              <a:gd name="connsiteX20" fmla="*/ 339635 w 2760617"/>
              <a:gd name="connsiteY20" fmla="*/ 592182 h 809897"/>
              <a:gd name="connsiteX21" fmla="*/ 444137 w 2760617"/>
              <a:gd name="connsiteY21" fmla="*/ 635725 h 809897"/>
              <a:gd name="connsiteX22" fmla="*/ 496389 w 2760617"/>
              <a:gd name="connsiteY22" fmla="*/ 661851 h 809897"/>
              <a:gd name="connsiteX23" fmla="*/ 522515 w 2760617"/>
              <a:gd name="connsiteY23" fmla="*/ 679268 h 809897"/>
              <a:gd name="connsiteX24" fmla="*/ 548640 w 2760617"/>
              <a:gd name="connsiteY24" fmla="*/ 687977 h 809897"/>
              <a:gd name="connsiteX25" fmla="*/ 574766 w 2760617"/>
              <a:gd name="connsiteY25" fmla="*/ 705394 h 809897"/>
              <a:gd name="connsiteX26" fmla="*/ 618309 w 2760617"/>
              <a:gd name="connsiteY26" fmla="*/ 714102 h 809897"/>
              <a:gd name="connsiteX27" fmla="*/ 644435 w 2760617"/>
              <a:gd name="connsiteY27" fmla="*/ 722811 h 809897"/>
              <a:gd name="connsiteX28" fmla="*/ 687977 w 2760617"/>
              <a:gd name="connsiteY28" fmla="*/ 731520 h 809897"/>
              <a:gd name="connsiteX29" fmla="*/ 740229 w 2760617"/>
              <a:gd name="connsiteY29" fmla="*/ 748937 h 809897"/>
              <a:gd name="connsiteX30" fmla="*/ 809897 w 2760617"/>
              <a:gd name="connsiteY30" fmla="*/ 757645 h 809897"/>
              <a:gd name="connsiteX31" fmla="*/ 870857 w 2760617"/>
              <a:gd name="connsiteY31" fmla="*/ 766354 h 809897"/>
              <a:gd name="connsiteX32" fmla="*/ 966652 w 2760617"/>
              <a:gd name="connsiteY32" fmla="*/ 775062 h 809897"/>
              <a:gd name="connsiteX33" fmla="*/ 1097280 w 2760617"/>
              <a:gd name="connsiteY33" fmla="*/ 792480 h 809897"/>
              <a:gd name="connsiteX34" fmla="*/ 1227909 w 2760617"/>
              <a:gd name="connsiteY34" fmla="*/ 809897 h 809897"/>
              <a:gd name="connsiteX35" fmla="*/ 1584960 w 2760617"/>
              <a:gd name="connsiteY35" fmla="*/ 801188 h 809897"/>
              <a:gd name="connsiteX36" fmla="*/ 1619795 w 2760617"/>
              <a:gd name="connsiteY36" fmla="*/ 792480 h 809897"/>
              <a:gd name="connsiteX37" fmla="*/ 1672046 w 2760617"/>
              <a:gd name="connsiteY37" fmla="*/ 775062 h 809897"/>
              <a:gd name="connsiteX38" fmla="*/ 1724297 w 2760617"/>
              <a:gd name="connsiteY38" fmla="*/ 740228 h 809897"/>
              <a:gd name="connsiteX39" fmla="*/ 1750423 w 2760617"/>
              <a:gd name="connsiteY39" fmla="*/ 722811 h 809897"/>
              <a:gd name="connsiteX40" fmla="*/ 1776549 w 2760617"/>
              <a:gd name="connsiteY40" fmla="*/ 714102 h 809897"/>
              <a:gd name="connsiteX41" fmla="*/ 1828800 w 2760617"/>
              <a:gd name="connsiteY41" fmla="*/ 670560 h 809897"/>
              <a:gd name="connsiteX42" fmla="*/ 1846217 w 2760617"/>
              <a:gd name="connsiteY42" fmla="*/ 653142 h 809897"/>
              <a:gd name="connsiteX43" fmla="*/ 1872343 w 2760617"/>
              <a:gd name="connsiteY43" fmla="*/ 644434 h 809897"/>
              <a:gd name="connsiteX44" fmla="*/ 1924595 w 2760617"/>
              <a:gd name="connsiteY44" fmla="*/ 609600 h 809897"/>
              <a:gd name="connsiteX45" fmla="*/ 1942012 w 2760617"/>
              <a:gd name="connsiteY45" fmla="*/ 592182 h 809897"/>
              <a:gd name="connsiteX46" fmla="*/ 1968137 w 2760617"/>
              <a:gd name="connsiteY46" fmla="*/ 583474 h 809897"/>
              <a:gd name="connsiteX47" fmla="*/ 1985555 w 2760617"/>
              <a:gd name="connsiteY47" fmla="*/ 566057 h 809897"/>
              <a:gd name="connsiteX48" fmla="*/ 2002972 w 2760617"/>
              <a:gd name="connsiteY48" fmla="*/ 539931 h 809897"/>
              <a:gd name="connsiteX49" fmla="*/ 2029097 w 2760617"/>
              <a:gd name="connsiteY49" fmla="*/ 522514 h 809897"/>
              <a:gd name="connsiteX50" fmla="*/ 2072640 w 2760617"/>
              <a:gd name="connsiteY50" fmla="*/ 487680 h 809897"/>
              <a:gd name="connsiteX51" fmla="*/ 2107475 w 2760617"/>
              <a:gd name="connsiteY51" fmla="*/ 478971 h 809897"/>
              <a:gd name="connsiteX52" fmla="*/ 2142309 w 2760617"/>
              <a:gd name="connsiteY52" fmla="*/ 461554 h 809897"/>
              <a:gd name="connsiteX53" fmla="*/ 2194560 w 2760617"/>
              <a:gd name="connsiteY53" fmla="*/ 444137 h 809897"/>
              <a:gd name="connsiteX54" fmla="*/ 2220686 w 2760617"/>
              <a:gd name="connsiteY54" fmla="*/ 435428 h 809897"/>
              <a:gd name="connsiteX55" fmla="*/ 2360023 w 2760617"/>
              <a:gd name="connsiteY55" fmla="*/ 426720 h 809897"/>
              <a:gd name="connsiteX56" fmla="*/ 2420983 w 2760617"/>
              <a:gd name="connsiteY56" fmla="*/ 418011 h 809897"/>
              <a:gd name="connsiteX57" fmla="*/ 2455817 w 2760617"/>
              <a:gd name="connsiteY57" fmla="*/ 409302 h 809897"/>
              <a:gd name="connsiteX58" fmla="*/ 2508069 w 2760617"/>
              <a:gd name="connsiteY58" fmla="*/ 400594 h 809897"/>
              <a:gd name="connsiteX59" fmla="*/ 2534195 w 2760617"/>
              <a:gd name="connsiteY59" fmla="*/ 391885 h 809897"/>
              <a:gd name="connsiteX60" fmla="*/ 2595155 w 2760617"/>
              <a:gd name="connsiteY60" fmla="*/ 374468 h 809897"/>
              <a:gd name="connsiteX61" fmla="*/ 2621280 w 2760617"/>
              <a:gd name="connsiteY61" fmla="*/ 357051 h 809897"/>
              <a:gd name="connsiteX62" fmla="*/ 2647406 w 2760617"/>
              <a:gd name="connsiteY62" fmla="*/ 348342 h 809897"/>
              <a:gd name="connsiteX63" fmla="*/ 2708366 w 2760617"/>
              <a:gd name="connsiteY63" fmla="*/ 313508 h 809897"/>
              <a:gd name="connsiteX64" fmla="*/ 2743200 w 2760617"/>
              <a:gd name="connsiteY64" fmla="*/ 261257 h 809897"/>
              <a:gd name="connsiteX65" fmla="*/ 2751909 w 2760617"/>
              <a:gd name="connsiteY65" fmla="*/ 226422 h 809897"/>
              <a:gd name="connsiteX66" fmla="*/ 2760617 w 2760617"/>
              <a:gd name="connsiteY66" fmla="*/ 200297 h 809897"/>
              <a:gd name="connsiteX67" fmla="*/ 2751909 w 2760617"/>
              <a:gd name="connsiteY67" fmla="*/ 121920 h 809897"/>
              <a:gd name="connsiteX68" fmla="*/ 2673532 w 2760617"/>
              <a:gd name="connsiteY68" fmla="*/ 69668 h 809897"/>
              <a:gd name="connsiteX69" fmla="*/ 2569029 w 2760617"/>
              <a:gd name="connsiteY69" fmla="*/ 43542 h 809897"/>
              <a:gd name="connsiteX70" fmla="*/ 2508069 w 2760617"/>
              <a:gd name="connsiteY70" fmla="*/ 26125 h 809897"/>
              <a:gd name="connsiteX71" fmla="*/ 2464526 w 2760617"/>
              <a:gd name="connsiteY71" fmla="*/ 17417 h 809897"/>
              <a:gd name="connsiteX72" fmla="*/ 2438400 w 2760617"/>
              <a:gd name="connsiteY72" fmla="*/ 8708 h 809897"/>
              <a:gd name="connsiteX73" fmla="*/ 2090057 w 2760617"/>
              <a:gd name="connsiteY73" fmla="*/ 0 h 809897"/>
              <a:gd name="connsiteX74" fmla="*/ 1942012 w 2760617"/>
              <a:gd name="connsiteY74" fmla="*/ 8708 h 809897"/>
              <a:gd name="connsiteX75" fmla="*/ 1872343 w 2760617"/>
              <a:gd name="connsiteY75" fmla="*/ 26125 h 809897"/>
              <a:gd name="connsiteX76" fmla="*/ 1846217 w 2760617"/>
              <a:gd name="connsiteY76" fmla="*/ 34834 h 809897"/>
              <a:gd name="connsiteX77" fmla="*/ 1820092 w 2760617"/>
              <a:gd name="connsiteY77" fmla="*/ 52251 h 809897"/>
              <a:gd name="connsiteX78" fmla="*/ 1785257 w 2760617"/>
              <a:gd name="connsiteY78" fmla="*/ 69668 h 809897"/>
              <a:gd name="connsiteX79" fmla="*/ 1767840 w 2760617"/>
              <a:gd name="connsiteY79" fmla="*/ 95794 h 809897"/>
              <a:gd name="connsiteX80" fmla="*/ 1724297 w 2760617"/>
              <a:gd name="connsiteY80" fmla="*/ 121920 h 809897"/>
              <a:gd name="connsiteX81" fmla="*/ 1706880 w 2760617"/>
              <a:gd name="connsiteY81" fmla="*/ 148045 h 809897"/>
              <a:gd name="connsiteX82" fmla="*/ 1663337 w 2760617"/>
              <a:gd name="connsiteY82" fmla="*/ 191588 h 809897"/>
              <a:gd name="connsiteX83" fmla="*/ 1602377 w 2760617"/>
              <a:gd name="connsiteY83" fmla="*/ 261257 h 809897"/>
              <a:gd name="connsiteX84" fmla="*/ 1576252 w 2760617"/>
              <a:gd name="connsiteY84" fmla="*/ 287382 h 809897"/>
              <a:gd name="connsiteX85" fmla="*/ 1558835 w 2760617"/>
              <a:gd name="connsiteY85" fmla="*/ 304800 h 809897"/>
              <a:gd name="connsiteX86" fmla="*/ 1532709 w 2760617"/>
              <a:gd name="connsiteY86" fmla="*/ 313508 h 809897"/>
              <a:gd name="connsiteX87" fmla="*/ 1506583 w 2760617"/>
              <a:gd name="connsiteY87" fmla="*/ 330925 h 809897"/>
              <a:gd name="connsiteX88" fmla="*/ 1419497 w 2760617"/>
              <a:gd name="connsiteY88" fmla="*/ 357051 h 809897"/>
              <a:gd name="connsiteX89" fmla="*/ 1375955 w 2760617"/>
              <a:gd name="connsiteY89" fmla="*/ 374468 h 809897"/>
              <a:gd name="connsiteX90" fmla="*/ 1306286 w 2760617"/>
              <a:gd name="connsiteY90" fmla="*/ 391885 h 809897"/>
              <a:gd name="connsiteX91" fmla="*/ 1071155 w 2760617"/>
              <a:gd name="connsiteY91" fmla="*/ 383177 h 809897"/>
              <a:gd name="connsiteX92" fmla="*/ 992777 w 2760617"/>
              <a:gd name="connsiteY92" fmla="*/ 365760 h 809897"/>
              <a:gd name="connsiteX93" fmla="*/ 966652 w 2760617"/>
              <a:gd name="connsiteY93" fmla="*/ 357051 h 809897"/>
              <a:gd name="connsiteX94" fmla="*/ 888275 w 2760617"/>
              <a:gd name="connsiteY94" fmla="*/ 339634 h 809897"/>
              <a:gd name="connsiteX95" fmla="*/ 862149 w 2760617"/>
              <a:gd name="connsiteY95" fmla="*/ 330925 h 809897"/>
              <a:gd name="connsiteX96" fmla="*/ 783772 w 2760617"/>
              <a:gd name="connsiteY96" fmla="*/ 261257 h 809897"/>
              <a:gd name="connsiteX97" fmla="*/ 757646 w 2760617"/>
              <a:gd name="connsiteY97" fmla="*/ 235131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760617" h="809897">
                <a:moveTo>
                  <a:pt x="757646" y="235131"/>
                </a:moveTo>
                <a:cubicBezTo>
                  <a:pt x="696150" y="198233"/>
                  <a:pt x="728191" y="218397"/>
                  <a:pt x="661852" y="174171"/>
                </a:cubicBezTo>
                <a:cubicBezTo>
                  <a:pt x="653143" y="168365"/>
                  <a:pt x="645655" y="160064"/>
                  <a:pt x="635726" y="156754"/>
                </a:cubicBezTo>
                <a:cubicBezTo>
                  <a:pt x="570050" y="134861"/>
                  <a:pt x="651010" y="164395"/>
                  <a:pt x="583475" y="130628"/>
                </a:cubicBezTo>
                <a:cubicBezTo>
                  <a:pt x="575264" y="126523"/>
                  <a:pt x="565786" y="125536"/>
                  <a:pt x="557349" y="121920"/>
                </a:cubicBezTo>
                <a:cubicBezTo>
                  <a:pt x="482021" y="89636"/>
                  <a:pt x="557659" y="116216"/>
                  <a:pt x="496389" y="95794"/>
                </a:cubicBezTo>
                <a:cubicBezTo>
                  <a:pt x="487680" y="89988"/>
                  <a:pt x="480063" y="82052"/>
                  <a:pt x="470263" y="78377"/>
                </a:cubicBezTo>
                <a:cubicBezTo>
                  <a:pt x="436957" y="65887"/>
                  <a:pt x="320403" y="61490"/>
                  <a:pt x="313509" y="60960"/>
                </a:cubicBezTo>
                <a:cubicBezTo>
                  <a:pt x="246743" y="63863"/>
                  <a:pt x="179686" y="62792"/>
                  <a:pt x="113212" y="69668"/>
                </a:cubicBezTo>
                <a:cubicBezTo>
                  <a:pt x="94950" y="71557"/>
                  <a:pt x="60960" y="87085"/>
                  <a:pt x="60960" y="87085"/>
                </a:cubicBezTo>
                <a:cubicBezTo>
                  <a:pt x="52252" y="92891"/>
                  <a:pt x="43008" y="97964"/>
                  <a:pt x="34835" y="104502"/>
                </a:cubicBezTo>
                <a:cubicBezTo>
                  <a:pt x="17107" y="118684"/>
                  <a:pt x="12933" y="128646"/>
                  <a:pt x="0" y="148045"/>
                </a:cubicBezTo>
                <a:cubicBezTo>
                  <a:pt x="1598" y="162425"/>
                  <a:pt x="3234" y="227019"/>
                  <a:pt x="17417" y="252548"/>
                </a:cubicBezTo>
                <a:cubicBezTo>
                  <a:pt x="17421" y="252555"/>
                  <a:pt x="60958" y="317859"/>
                  <a:pt x="69669" y="330925"/>
                </a:cubicBezTo>
                <a:cubicBezTo>
                  <a:pt x="75475" y="339634"/>
                  <a:pt x="79685" y="349650"/>
                  <a:pt x="87086" y="357051"/>
                </a:cubicBezTo>
                <a:cubicBezTo>
                  <a:pt x="95795" y="365760"/>
                  <a:pt x="105327" y="373716"/>
                  <a:pt x="113212" y="383177"/>
                </a:cubicBezTo>
                <a:cubicBezTo>
                  <a:pt x="168151" y="449103"/>
                  <a:pt x="97366" y="376037"/>
                  <a:pt x="148046" y="426720"/>
                </a:cubicBezTo>
                <a:cubicBezTo>
                  <a:pt x="162697" y="470671"/>
                  <a:pt x="146116" y="438750"/>
                  <a:pt x="182880" y="470262"/>
                </a:cubicBezTo>
                <a:cubicBezTo>
                  <a:pt x="256791" y="533615"/>
                  <a:pt x="183863" y="482529"/>
                  <a:pt x="243840" y="522514"/>
                </a:cubicBezTo>
                <a:cubicBezTo>
                  <a:pt x="274453" y="568435"/>
                  <a:pt x="243605" y="534854"/>
                  <a:pt x="296092" y="557348"/>
                </a:cubicBezTo>
                <a:cubicBezTo>
                  <a:pt x="357076" y="583483"/>
                  <a:pt x="292829" y="564098"/>
                  <a:pt x="339635" y="592182"/>
                </a:cubicBezTo>
                <a:cubicBezTo>
                  <a:pt x="397048" y="626630"/>
                  <a:pt x="394698" y="623366"/>
                  <a:pt x="444137" y="635725"/>
                </a:cubicBezTo>
                <a:cubicBezTo>
                  <a:pt x="519010" y="685639"/>
                  <a:pt x="424278" y="625796"/>
                  <a:pt x="496389" y="661851"/>
                </a:cubicBezTo>
                <a:cubicBezTo>
                  <a:pt x="505750" y="666532"/>
                  <a:pt x="513154" y="674587"/>
                  <a:pt x="522515" y="679268"/>
                </a:cubicBezTo>
                <a:cubicBezTo>
                  <a:pt x="530725" y="683373"/>
                  <a:pt x="540430" y="683872"/>
                  <a:pt x="548640" y="687977"/>
                </a:cubicBezTo>
                <a:cubicBezTo>
                  <a:pt x="558001" y="692658"/>
                  <a:pt x="564966" y="701719"/>
                  <a:pt x="574766" y="705394"/>
                </a:cubicBezTo>
                <a:cubicBezTo>
                  <a:pt x="588625" y="710591"/>
                  <a:pt x="603949" y="710512"/>
                  <a:pt x="618309" y="714102"/>
                </a:cubicBezTo>
                <a:cubicBezTo>
                  <a:pt x="627215" y="716328"/>
                  <a:pt x="635529" y="720584"/>
                  <a:pt x="644435" y="722811"/>
                </a:cubicBezTo>
                <a:cubicBezTo>
                  <a:pt x="658794" y="726401"/>
                  <a:pt x="673697" y="727625"/>
                  <a:pt x="687977" y="731520"/>
                </a:cubicBezTo>
                <a:cubicBezTo>
                  <a:pt x="705690" y="736351"/>
                  <a:pt x="722011" y="746660"/>
                  <a:pt x="740229" y="748937"/>
                </a:cubicBezTo>
                <a:lnTo>
                  <a:pt x="809897" y="757645"/>
                </a:lnTo>
                <a:cubicBezTo>
                  <a:pt x="830243" y="760358"/>
                  <a:pt x="850456" y="764087"/>
                  <a:pt x="870857" y="766354"/>
                </a:cubicBezTo>
                <a:cubicBezTo>
                  <a:pt x="902724" y="769895"/>
                  <a:pt x="934765" y="771705"/>
                  <a:pt x="966652" y="775062"/>
                </a:cubicBezTo>
                <a:cubicBezTo>
                  <a:pt x="1053438" y="784197"/>
                  <a:pt x="1016002" y="782320"/>
                  <a:pt x="1097280" y="792480"/>
                </a:cubicBezTo>
                <a:cubicBezTo>
                  <a:pt x="1225191" y="808469"/>
                  <a:pt x="1128243" y="793285"/>
                  <a:pt x="1227909" y="809897"/>
                </a:cubicBezTo>
                <a:cubicBezTo>
                  <a:pt x="1346926" y="806994"/>
                  <a:pt x="1466025" y="806474"/>
                  <a:pt x="1584960" y="801188"/>
                </a:cubicBezTo>
                <a:cubicBezTo>
                  <a:pt x="1596917" y="800657"/>
                  <a:pt x="1608331" y="795919"/>
                  <a:pt x="1619795" y="792480"/>
                </a:cubicBezTo>
                <a:cubicBezTo>
                  <a:pt x="1637380" y="787204"/>
                  <a:pt x="1656770" y="785246"/>
                  <a:pt x="1672046" y="775062"/>
                </a:cubicBezTo>
                <a:lnTo>
                  <a:pt x="1724297" y="740228"/>
                </a:lnTo>
                <a:cubicBezTo>
                  <a:pt x="1733006" y="734422"/>
                  <a:pt x="1740494" y="726121"/>
                  <a:pt x="1750423" y="722811"/>
                </a:cubicBezTo>
                <a:lnTo>
                  <a:pt x="1776549" y="714102"/>
                </a:lnTo>
                <a:cubicBezTo>
                  <a:pt x="1838623" y="652030"/>
                  <a:pt x="1768168" y="719068"/>
                  <a:pt x="1828800" y="670560"/>
                </a:cubicBezTo>
                <a:cubicBezTo>
                  <a:pt x="1835211" y="665431"/>
                  <a:pt x="1839176" y="657366"/>
                  <a:pt x="1846217" y="653142"/>
                </a:cubicBezTo>
                <a:cubicBezTo>
                  <a:pt x="1854088" y="648419"/>
                  <a:pt x="1863634" y="647337"/>
                  <a:pt x="1872343" y="644434"/>
                </a:cubicBezTo>
                <a:cubicBezTo>
                  <a:pt x="1889760" y="632823"/>
                  <a:pt x="1909794" y="624402"/>
                  <a:pt x="1924595" y="609600"/>
                </a:cubicBezTo>
                <a:cubicBezTo>
                  <a:pt x="1930401" y="603794"/>
                  <a:pt x="1934971" y="596406"/>
                  <a:pt x="1942012" y="592182"/>
                </a:cubicBezTo>
                <a:cubicBezTo>
                  <a:pt x="1949883" y="587459"/>
                  <a:pt x="1959429" y="586377"/>
                  <a:pt x="1968137" y="583474"/>
                </a:cubicBezTo>
                <a:cubicBezTo>
                  <a:pt x="1973943" y="577668"/>
                  <a:pt x="1980426" y="572468"/>
                  <a:pt x="1985555" y="566057"/>
                </a:cubicBezTo>
                <a:cubicBezTo>
                  <a:pt x="1992093" y="557884"/>
                  <a:pt x="1995571" y="547332"/>
                  <a:pt x="2002972" y="539931"/>
                </a:cubicBezTo>
                <a:cubicBezTo>
                  <a:pt x="2010373" y="532530"/>
                  <a:pt x="2020924" y="529052"/>
                  <a:pt x="2029097" y="522514"/>
                </a:cubicBezTo>
                <a:cubicBezTo>
                  <a:pt x="2050703" y="505230"/>
                  <a:pt x="2043779" y="500049"/>
                  <a:pt x="2072640" y="487680"/>
                </a:cubicBezTo>
                <a:cubicBezTo>
                  <a:pt x="2083641" y="482965"/>
                  <a:pt x="2096268" y="483174"/>
                  <a:pt x="2107475" y="478971"/>
                </a:cubicBezTo>
                <a:cubicBezTo>
                  <a:pt x="2119630" y="474413"/>
                  <a:pt x="2130256" y="466375"/>
                  <a:pt x="2142309" y="461554"/>
                </a:cubicBezTo>
                <a:cubicBezTo>
                  <a:pt x="2159355" y="454736"/>
                  <a:pt x="2177143" y="449943"/>
                  <a:pt x="2194560" y="444137"/>
                </a:cubicBezTo>
                <a:cubicBezTo>
                  <a:pt x="2203269" y="441234"/>
                  <a:pt x="2211524" y="436001"/>
                  <a:pt x="2220686" y="435428"/>
                </a:cubicBezTo>
                <a:lnTo>
                  <a:pt x="2360023" y="426720"/>
                </a:lnTo>
                <a:cubicBezTo>
                  <a:pt x="2380343" y="423817"/>
                  <a:pt x="2400788" y="421683"/>
                  <a:pt x="2420983" y="418011"/>
                </a:cubicBezTo>
                <a:cubicBezTo>
                  <a:pt x="2432759" y="415870"/>
                  <a:pt x="2444081" y="411649"/>
                  <a:pt x="2455817" y="409302"/>
                </a:cubicBezTo>
                <a:cubicBezTo>
                  <a:pt x="2473132" y="405839"/>
                  <a:pt x="2490652" y="403497"/>
                  <a:pt x="2508069" y="400594"/>
                </a:cubicBezTo>
                <a:cubicBezTo>
                  <a:pt x="2516778" y="397691"/>
                  <a:pt x="2525368" y="394407"/>
                  <a:pt x="2534195" y="391885"/>
                </a:cubicBezTo>
                <a:cubicBezTo>
                  <a:pt x="2547222" y="388163"/>
                  <a:pt x="2581231" y="381430"/>
                  <a:pt x="2595155" y="374468"/>
                </a:cubicBezTo>
                <a:cubicBezTo>
                  <a:pt x="2604516" y="369787"/>
                  <a:pt x="2611919" y="361732"/>
                  <a:pt x="2621280" y="357051"/>
                </a:cubicBezTo>
                <a:cubicBezTo>
                  <a:pt x="2629491" y="352946"/>
                  <a:pt x="2638968" y="351958"/>
                  <a:pt x="2647406" y="348342"/>
                </a:cubicBezTo>
                <a:cubicBezTo>
                  <a:pt x="2678343" y="335083"/>
                  <a:pt x="2682128" y="331000"/>
                  <a:pt x="2708366" y="313508"/>
                </a:cubicBezTo>
                <a:cubicBezTo>
                  <a:pt x="2735558" y="231934"/>
                  <a:pt x="2691012" y="352587"/>
                  <a:pt x="2743200" y="261257"/>
                </a:cubicBezTo>
                <a:cubicBezTo>
                  <a:pt x="2749138" y="250865"/>
                  <a:pt x="2748621" y="237931"/>
                  <a:pt x="2751909" y="226422"/>
                </a:cubicBezTo>
                <a:cubicBezTo>
                  <a:pt x="2754431" y="217596"/>
                  <a:pt x="2757714" y="209005"/>
                  <a:pt x="2760617" y="200297"/>
                </a:cubicBezTo>
                <a:cubicBezTo>
                  <a:pt x="2757714" y="174171"/>
                  <a:pt x="2762264" y="146081"/>
                  <a:pt x="2751909" y="121920"/>
                </a:cubicBezTo>
                <a:cubicBezTo>
                  <a:pt x="2729319" y="69210"/>
                  <a:pt x="2711127" y="83766"/>
                  <a:pt x="2673532" y="69668"/>
                </a:cubicBezTo>
                <a:cubicBezTo>
                  <a:pt x="2589883" y="38300"/>
                  <a:pt x="2701841" y="60144"/>
                  <a:pt x="2569029" y="43542"/>
                </a:cubicBezTo>
                <a:cubicBezTo>
                  <a:pt x="2539942" y="33847"/>
                  <a:pt x="2540865" y="33413"/>
                  <a:pt x="2508069" y="26125"/>
                </a:cubicBezTo>
                <a:cubicBezTo>
                  <a:pt x="2493620" y="22914"/>
                  <a:pt x="2478886" y="21007"/>
                  <a:pt x="2464526" y="17417"/>
                </a:cubicBezTo>
                <a:cubicBezTo>
                  <a:pt x="2455620" y="15191"/>
                  <a:pt x="2447570" y="9135"/>
                  <a:pt x="2438400" y="8708"/>
                </a:cubicBezTo>
                <a:cubicBezTo>
                  <a:pt x="2322375" y="3312"/>
                  <a:pt x="2206171" y="2903"/>
                  <a:pt x="2090057" y="0"/>
                </a:cubicBezTo>
                <a:cubicBezTo>
                  <a:pt x="2040709" y="2903"/>
                  <a:pt x="1991094" y="2818"/>
                  <a:pt x="1942012" y="8708"/>
                </a:cubicBezTo>
                <a:cubicBezTo>
                  <a:pt x="1918245" y="11560"/>
                  <a:pt x="1895052" y="18555"/>
                  <a:pt x="1872343" y="26125"/>
                </a:cubicBezTo>
                <a:cubicBezTo>
                  <a:pt x="1863634" y="29028"/>
                  <a:pt x="1854428" y="30729"/>
                  <a:pt x="1846217" y="34834"/>
                </a:cubicBezTo>
                <a:cubicBezTo>
                  <a:pt x="1836856" y="39515"/>
                  <a:pt x="1829179" y="47058"/>
                  <a:pt x="1820092" y="52251"/>
                </a:cubicBezTo>
                <a:cubicBezTo>
                  <a:pt x="1808820" y="58692"/>
                  <a:pt x="1796869" y="63862"/>
                  <a:pt x="1785257" y="69668"/>
                </a:cubicBezTo>
                <a:cubicBezTo>
                  <a:pt x="1779451" y="78377"/>
                  <a:pt x="1776013" y="89256"/>
                  <a:pt x="1767840" y="95794"/>
                </a:cubicBezTo>
                <a:cubicBezTo>
                  <a:pt x="1713600" y="139187"/>
                  <a:pt x="1766387" y="69308"/>
                  <a:pt x="1724297" y="121920"/>
                </a:cubicBezTo>
                <a:cubicBezTo>
                  <a:pt x="1717759" y="130093"/>
                  <a:pt x="1713772" y="140168"/>
                  <a:pt x="1706880" y="148045"/>
                </a:cubicBezTo>
                <a:cubicBezTo>
                  <a:pt x="1693363" y="163493"/>
                  <a:pt x="1674723" y="174509"/>
                  <a:pt x="1663337" y="191588"/>
                </a:cubicBezTo>
                <a:cubicBezTo>
                  <a:pt x="1634534" y="234793"/>
                  <a:pt x="1653321" y="210313"/>
                  <a:pt x="1602377" y="261257"/>
                </a:cubicBezTo>
                <a:lnTo>
                  <a:pt x="1576252" y="287382"/>
                </a:lnTo>
                <a:cubicBezTo>
                  <a:pt x="1570446" y="293188"/>
                  <a:pt x="1566624" y="302204"/>
                  <a:pt x="1558835" y="304800"/>
                </a:cubicBezTo>
                <a:lnTo>
                  <a:pt x="1532709" y="313508"/>
                </a:lnTo>
                <a:cubicBezTo>
                  <a:pt x="1524000" y="319314"/>
                  <a:pt x="1516147" y="326674"/>
                  <a:pt x="1506583" y="330925"/>
                </a:cubicBezTo>
                <a:cubicBezTo>
                  <a:pt x="1446019" y="357842"/>
                  <a:pt x="1470160" y="340163"/>
                  <a:pt x="1419497" y="357051"/>
                </a:cubicBezTo>
                <a:cubicBezTo>
                  <a:pt x="1404667" y="361994"/>
                  <a:pt x="1390896" y="369871"/>
                  <a:pt x="1375955" y="374468"/>
                </a:cubicBezTo>
                <a:cubicBezTo>
                  <a:pt x="1353076" y="381508"/>
                  <a:pt x="1306286" y="391885"/>
                  <a:pt x="1306286" y="391885"/>
                </a:cubicBezTo>
                <a:cubicBezTo>
                  <a:pt x="1227909" y="388982"/>
                  <a:pt x="1149433" y="388069"/>
                  <a:pt x="1071155" y="383177"/>
                </a:cubicBezTo>
                <a:cubicBezTo>
                  <a:pt x="1059670" y="382459"/>
                  <a:pt x="1006559" y="369698"/>
                  <a:pt x="992777" y="365760"/>
                </a:cubicBezTo>
                <a:cubicBezTo>
                  <a:pt x="983951" y="363238"/>
                  <a:pt x="975557" y="359277"/>
                  <a:pt x="966652" y="357051"/>
                </a:cubicBezTo>
                <a:cubicBezTo>
                  <a:pt x="894825" y="339093"/>
                  <a:pt x="950849" y="357512"/>
                  <a:pt x="888275" y="339634"/>
                </a:cubicBezTo>
                <a:cubicBezTo>
                  <a:pt x="879448" y="337112"/>
                  <a:pt x="870360" y="335030"/>
                  <a:pt x="862149" y="330925"/>
                </a:cubicBezTo>
                <a:cubicBezTo>
                  <a:pt x="831067" y="315384"/>
                  <a:pt x="806855" y="284340"/>
                  <a:pt x="783772" y="261257"/>
                </a:cubicBezTo>
                <a:lnTo>
                  <a:pt x="757646" y="23513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2D31A43-97E6-464A-8ED7-5CBEBA0A3145}"/>
              </a:ext>
            </a:extLst>
          </p:cNvPr>
          <p:cNvSpPr/>
          <p:nvPr/>
        </p:nvSpPr>
        <p:spPr>
          <a:xfrm>
            <a:off x="7289074" y="802849"/>
            <a:ext cx="2577737" cy="1028039"/>
          </a:xfrm>
          <a:custGeom>
            <a:avLst/>
            <a:gdLst>
              <a:gd name="connsiteX0" fmla="*/ 548640 w 2577737"/>
              <a:gd name="connsiteY0" fmla="*/ 34834 h 1028039"/>
              <a:gd name="connsiteX1" fmla="*/ 505097 w 2577737"/>
              <a:gd name="connsiteY1" fmla="*/ 17417 h 1028039"/>
              <a:gd name="connsiteX2" fmla="*/ 261257 w 2577737"/>
              <a:gd name="connsiteY2" fmla="*/ 0 h 1028039"/>
              <a:gd name="connsiteX3" fmla="*/ 165463 w 2577737"/>
              <a:gd name="connsiteY3" fmla="*/ 8709 h 1028039"/>
              <a:gd name="connsiteX4" fmla="*/ 104503 w 2577737"/>
              <a:gd name="connsiteY4" fmla="*/ 26126 h 1028039"/>
              <a:gd name="connsiteX5" fmla="*/ 69669 w 2577737"/>
              <a:gd name="connsiteY5" fmla="*/ 34834 h 1028039"/>
              <a:gd name="connsiteX6" fmla="*/ 52252 w 2577737"/>
              <a:gd name="connsiteY6" fmla="*/ 52252 h 1028039"/>
              <a:gd name="connsiteX7" fmla="*/ 26126 w 2577737"/>
              <a:gd name="connsiteY7" fmla="*/ 69669 h 1028039"/>
              <a:gd name="connsiteX8" fmla="*/ 17417 w 2577737"/>
              <a:gd name="connsiteY8" fmla="*/ 95794 h 1028039"/>
              <a:gd name="connsiteX9" fmla="*/ 0 w 2577737"/>
              <a:gd name="connsiteY9" fmla="*/ 121920 h 1028039"/>
              <a:gd name="connsiteX10" fmla="*/ 26126 w 2577737"/>
              <a:gd name="connsiteY10" fmla="*/ 278674 h 1028039"/>
              <a:gd name="connsiteX11" fmla="*/ 95795 w 2577737"/>
              <a:gd name="connsiteY11" fmla="*/ 330926 h 1028039"/>
              <a:gd name="connsiteX12" fmla="*/ 174172 w 2577737"/>
              <a:gd name="connsiteY12" fmla="*/ 357052 h 1028039"/>
              <a:gd name="connsiteX13" fmla="*/ 226423 w 2577737"/>
              <a:gd name="connsiteY13" fmla="*/ 374469 h 1028039"/>
              <a:gd name="connsiteX14" fmla="*/ 252549 w 2577737"/>
              <a:gd name="connsiteY14" fmla="*/ 383177 h 1028039"/>
              <a:gd name="connsiteX15" fmla="*/ 435429 w 2577737"/>
              <a:gd name="connsiteY15" fmla="*/ 391886 h 1028039"/>
              <a:gd name="connsiteX16" fmla="*/ 461555 w 2577737"/>
              <a:gd name="connsiteY16" fmla="*/ 409303 h 1028039"/>
              <a:gd name="connsiteX17" fmla="*/ 487680 w 2577737"/>
              <a:gd name="connsiteY17" fmla="*/ 418012 h 1028039"/>
              <a:gd name="connsiteX18" fmla="*/ 505097 w 2577737"/>
              <a:gd name="connsiteY18" fmla="*/ 444137 h 1028039"/>
              <a:gd name="connsiteX19" fmla="*/ 531223 w 2577737"/>
              <a:gd name="connsiteY19" fmla="*/ 452846 h 1028039"/>
              <a:gd name="connsiteX20" fmla="*/ 583475 w 2577737"/>
              <a:gd name="connsiteY20" fmla="*/ 487680 h 1028039"/>
              <a:gd name="connsiteX21" fmla="*/ 635726 w 2577737"/>
              <a:gd name="connsiteY21" fmla="*/ 539932 h 1028039"/>
              <a:gd name="connsiteX22" fmla="*/ 696686 w 2577737"/>
              <a:gd name="connsiteY22" fmla="*/ 600892 h 1028039"/>
              <a:gd name="connsiteX23" fmla="*/ 740229 w 2577737"/>
              <a:gd name="connsiteY23" fmla="*/ 635726 h 1028039"/>
              <a:gd name="connsiteX24" fmla="*/ 783772 w 2577737"/>
              <a:gd name="connsiteY24" fmla="*/ 670560 h 1028039"/>
              <a:gd name="connsiteX25" fmla="*/ 809897 w 2577737"/>
              <a:gd name="connsiteY25" fmla="*/ 687977 h 1028039"/>
              <a:gd name="connsiteX26" fmla="*/ 836023 w 2577737"/>
              <a:gd name="connsiteY26" fmla="*/ 696686 h 1028039"/>
              <a:gd name="connsiteX27" fmla="*/ 1140823 w 2577737"/>
              <a:gd name="connsiteY27" fmla="*/ 687977 h 1028039"/>
              <a:gd name="connsiteX28" fmla="*/ 1166949 w 2577737"/>
              <a:gd name="connsiteY28" fmla="*/ 679269 h 1028039"/>
              <a:gd name="connsiteX29" fmla="*/ 1314995 w 2577737"/>
              <a:gd name="connsiteY29" fmla="*/ 687977 h 1028039"/>
              <a:gd name="connsiteX30" fmla="*/ 1375955 w 2577737"/>
              <a:gd name="connsiteY30" fmla="*/ 705394 h 1028039"/>
              <a:gd name="connsiteX31" fmla="*/ 1393372 w 2577737"/>
              <a:gd name="connsiteY31" fmla="*/ 722812 h 1028039"/>
              <a:gd name="connsiteX32" fmla="*/ 1436915 w 2577737"/>
              <a:gd name="connsiteY32" fmla="*/ 757646 h 1028039"/>
              <a:gd name="connsiteX33" fmla="*/ 1480457 w 2577737"/>
              <a:gd name="connsiteY33" fmla="*/ 809897 h 1028039"/>
              <a:gd name="connsiteX34" fmla="*/ 1506583 w 2577737"/>
              <a:gd name="connsiteY34" fmla="*/ 862149 h 1028039"/>
              <a:gd name="connsiteX35" fmla="*/ 1515292 w 2577737"/>
              <a:gd name="connsiteY35" fmla="*/ 888274 h 1028039"/>
              <a:gd name="connsiteX36" fmla="*/ 1532709 w 2577737"/>
              <a:gd name="connsiteY36" fmla="*/ 905692 h 1028039"/>
              <a:gd name="connsiteX37" fmla="*/ 1567543 w 2577737"/>
              <a:gd name="connsiteY37" fmla="*/ 957943 h 1028039"/>
              <a:gd name="connsiteX38" fmla="*/ 1619795 w 2577737"/>
              <a:gd name="connsiteY38" fmla="*/ 984069 h 1028039"/>
              <a:gd name="connsiteX39" fmla="*/ 1645920 w 2577737"/>
              <a:gd name="connsiteY39" fmla="*/ 1001486 h 1028039"/>
              <a:gd name="connsiteX40" fmla="*/ 1698172 w 2577737"/>
              <a:gd name="connsiteY40" fmla="*/ 1010194 h 1028039"/>
              <a:gd name="connsiteX41" fmla="*/ 2037806 w 2577737"/>
              <a:gd name="connsiteY41" fmla="*/ 1018903 h 1028039"/>
              <a:gd name="connsiteX42" fmla="*/ 2290355 w 2577737"/>
              <a:gd name="connsiteY42" fmla="*/ 1018903 h 1028039"/>
              <a:gd name="connsiteX43" fmla="*/ 2386149 w 2577737"/>
              <a:gd name="connsiteY43" fmla="*/ 1001486 h 1028039"/>
              <a:gd name="connsiteX44" fmla="*/ 2473235 w 2577737"/>
              <a:gd name="connsiteY44" fmla="*/ 992777 h 1028039"/>
              <a:gd name="connsiteX45" fmla="*/ 2534195 w 2577737"/>
              <a:gd name="connsiteY45" fmla="*/ 975360 h 1028039"/>
              <a:gd name="connsiteX46" fmla="*/ 2560320 w 2577737"/>
              <a:gd name="connsiteY46" fmla="*/ 966652 h 1028039"/>
              <a:gd name="connsiteX47" fmla="*/ 2577737 w 2577737"/>
              <a:gd name="connsiteY47" fmla="*/ 896983 h 1028039"/>
              <a:gd name="connsiteX48" fmla="*/ 2569029 w 2577737"/>
              <a:gd name="connsiteY48" fmla="*/ 792480 h 1028039"/>
              <a:gd name="connsiteX49" fmla="*/ 2560320 w 2577737"/>
              <a:gd name="connsiteY49" fmla="*/ 766354 h 1028039"/>
              <a:gd name="connsiteX50" fmla="*/ 2534195 w 2577737"/>
              <a:gd name="connsiteY50" fmla="*/ 748937 h 1028039"/>
              <a:gd name="connsiteX51" fmla="*/ 2516777 w 2577737"/>
              <a:gd name="connsiteY51" fmla="*/ 722812 h 1028039"/>
              <a:gd name="connsiteX52" fmla="*/ 2438400 w 2577737"/>
              <a:gd name="connsiteY52" fmla="*/ 679269 h 1028039"/>
              <a:gd name="connsiteX53" fmla="*/ 2412275 w 2577737"/>
              <a:gd name="connsiteY53" fmla="*/ 661852 h 1028039"/>
              <a:gd name="connsiteX54" fmla="*/ 2377440 w 2577737"/>
              <a:gd name="connsiteY54" fmla="*/ 653143 h 1028039"/>
              <a:gd name="connsiteX55" fmla="*/ 1933303 w 2577737"/>
              <a:gd name="connsiteY55" fmla="*/ 644434 h 1028039"/>
              <a:gd name="connsiteX56" fmla="*/ 1837509 w 2577737"/>
              <a:gd name="connsiteY56" fmla="*/ 635726 h 1028039"/>
              <a:gd name="connsiteX57" fmla="*/ 1785257 w 2577737"/>
              <a:gd name="connsiteY57" fmla="*/ 627017 h 1028039"/>
              <a:gd name="connsiteX58" fmla="*/ 1689463 w 2577737"/>
              <a:gd name="connsiteY58" fmla="*/ 618309 h 1028039"/>
              <a:gd name="connsiteX59" fmla="*/ 1637212 w 2577737"/>
              <a:gd name="connsiteY59" fmla="*/ 600892 h 1028039"/>
              <a:gd name="connsiteX60" fmla="*/ 1593669 w 2577737"/>
              <a:gd name="connsiteY60" fmla="*/ 574766 h 1028039"/>
              <a:gd name="connsiteX61" fmla="*/ 1567543 w 2577737"/>
              <a:gd name="connsiteY61" fmla="*/ 557349 h 1028039"/>
              <a:gd name="connsiteX62" fmla="*/ 1532709 w 2577737"/>
              <a:gd name="connsiteY62" fmla="*/ 522514 h 1028039"/>
              <a:gd name="connsiteX63" fmla="*/ 1524000 w 2577737"/>
              <a:gd name="connsiteY63" fmla="*/ 496389 h 1028039"/>
              <a:gd name="connsiteX64" fmla="*/ 1489166 w 2577737"/>
              <a:gd name="connsiteY64" fmla="*/ 444137 h 1028039"/>
              <a:gd name="connsiteX65" fmla="*/ 1480457 w 2577737"/>
              <a:gd name="connsiteY65" fmla="*/ 418012 h 1028039"/>
              <a:gd name="connsiteX66" fmla="*/ 1436915 w 2577737"/>
              <a:gd name="connsiteY66" fmla="*/ 383177 h 1028039"/>
              <a:gd name="connsiteX67" fmla="*/ 1349829 w 2577737"/>
              <a:gd name="connsiteY67" fmla="*/ 348343 h 1028039"/>
              <a:gd name="connsiteX68" fmla="*/ 1323703 w 2577737"/>
              <a:gd name="connsiteY68" fmla="*/ 339634 h 1028039"/>
              <a:gd name="connsiteX69" fmla="*/ 1227909 w 2577737"/>
              <a:gd name="connsiteY69" fmla="*/ 330926 h 1028039"/>
              <a:gd name="connsiteX70" fmla="*/ 1062446 w 2577737"/>
              <a:gd name="connsiteY70" fmla="*/ 322217 h 1028039"/>
              <a:gd name="connsiteX71" fmla="*/ 1027612 w 2577737"/>
              <a:gd name="connsiteY71" fmla="*/ 313509 h 1028039"/>
              <a:gd name="connsiteX72" fmla="*/ 984069 w 2577737"/>
              <a:gd name="connsiteY72" fmla="*/ 304800 h 1028039"/>
              <a:gd name="connsiteX73" fmla="*/ 931817 w 2577737"/>
              <a:gd name="connsiteY73" fmla="*/ 287383 h 1028039"/>
              <a:gd name="connsiteX74" fmla="*/ 896983 w 2577737"/>
              <a:gd name="connsiteY74" fmla="*/ 278674 h 1028039"/>
              <a:gd name="connsiteX75" fmla="*/ 844732 w 2577737"/>
              <a:gd name="connsiteY75" fmla="*/ 261257 h 1028039"/>
              <a:gd name="connsiteX76" fmla="*/ 818606 w 2577737"/>
              <a:gd name="connsiteY76" fmla="*/ 252549 h 1028039"/>
              <a:gd name="connsiteX77" fmla="*/ 792480 w 2577737"/>
              <a:gd name="connsiteY77" fmla="*/ 243840 h 1028039"/>
              <a:gd name="connsiteX78" fmla="*/ 714103 w 2577737"/>
              <a:gd name="connsiteY78" fmla="*/ 200297 h 1028039"/>
              <a:gd name="connsiteX79" fmla="*/ 661852 w 2577737"/>
              <a:gd name="connsiteY79" fmla="*/ 165463 h 1028039"/>
              <a:gd name="connsiteX80" fmla="*/ 635726 w 2577737"/>
              <a:gd name="connsiteY80" fmla="*/ 148046 h 1028039"/>
              <a:gd name="connsiteX81" fmla="*/ 609600 w 2577737"/>
              <a:gd name="connsiteY81" fmla="*/ 139337 h 1028039"/>
              <a:gd name="connsiteX82" fmla="*/ 539932 w 2577737"/>
              <a:gd name="connsiteY82" fmla="*/ 95794 h 1028039"/>
              <a:gd name="connsiteX83" fmla="*/ 513806 w 2577737"/>
              <a:gd name="connsiteY83" fmla="*/ 78377 h 1028039"/>
              <a:gd name="connsiteX84" fmla="*/ 461555 w 2577737"/>
              <a:gd name="connsiteY84" fmla="*/ 60960 h 1028039"/>
              <a:gd name="connsiteX85" fmla="*/ 409303 w 2577737"/>
              <a:gd name="connsiteY85" fmla="*/ 26126 h 1028039"/>
              <a:gd name="connsiteX86" fmla="*/ 357052 w 2577737"/>
              <a:gd name="connsiteY86" fmla="*/ 8709 h 102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577737" h="1028039">
                <a:moveTo>
                  <a:pt x="548640" y="34834"/>
                </a:moveTo>
                <a:cubicBezTo>
                  <a:pt x="534126" y="29028"/>
                  <a:pt x="519927" y="22360"/>
                  <a:pt x="505097" y="17417"/>
                </a:cubicBezTo>
                <a:cubicBezTo>
                  <a:pt x="431899" y="-6982"/>
                  <a:pt x="311616" y="2098"/>
                  <a:pt x="261257" y="0"/>
                </a:cubicBezTo>
                <a:cubicBezTo>
                  <a:pt x="229326" y="2903"/>
                  <a:pt x="197245" y="4471"/>
                  <a:pt x="165463" y="8709"/>
                </a:cubicBezTo>
                <a:cubicBezTo>
                  <a:pt x="139932" y="12113"/>
                  <a:pt x="128018" y="19408"/>
                  <a:pt x="104503" y="26126"/>
                </a:cubicBezTo>
                <a:cubicBezTo>
                  <a:pt x="92995" y="29414"/>
                  <a:pt x="81280" y="31931"/>
                  <a:pt x="69669" y="34834"/>
                </a:cubicBezTo>
                <a:cubicBezTo>
                  <a:pt x="63863" y="40640"/>
                  <a:pt x="58663" y="47123"/>
                  <a:pt x="52252" y="52252"/>
                </a:cubicBezTo>
                <a:cubicBezTo>
                  <a:pt x="44079" y="58790"/>
                  <a:pt x="32665" y="61496"/>
                  <a:pt x="26126" y="69669"/>
                </a:cubicBezTo>
                <a:cubicBezTo>
                  <a:pt x="20391" y="76837"/>
                  <a:pt x="21522" y="87584"/>
                  <a:pt x="17417" y="95794"/>
                </a:cubicBezTo>
                <a:cubicBezTo>
                  <a:pt x="12736" y="105155"/>
                  <a:pt x="5806" y="113211"/>
                  <a:pt x="0" y="121920"/>
                </a:cubicBezTo>
                <a:cubicBezTo>
                  <a:pt x="378" y="126451"/>
                  <a:pt x="2832" y="255379"/>
                  <a:pt x="26126" y="278674"/>
                </a:cubicBezTo>
                <a:cubicBezTo>
                  <a:pt x="46758" y="299308"/>
                  <a:pt x="66249" y="321077"/>
                  <a:pt x="95795" y="330926"/>
                </a:cubicBezTo>
                <a:lnTo>
                  <a:pt x="174172" y="357052"/>
                </a:lnTo>
                <a:lnTo>
                  <a:pt x="226423" y="374469"/>
                </a:lnTo>
                <a:cubicBezTo>
                  <a:pt x="235132" y="377372"/>
                  <a:pt x="243380" y="382740"/>
                  <a:pt x="252549" y="383177"/>
                </a:cubicBezTo>
                <a:lnTo>
                  <a:pt x="435429" y="391886"/>
                </a:lnTo>
                <a:cubicBezTo>
                  <a:pt x="444138" y="397692"/>
                  <a:pt x="452194" y="404622"/>
                  <a:pt x="461555" y="409303"/>
                </a:cubicBezTo>
                <a:cubicBezTo>
                  <a:pt x="469765" y="413408"/>
                  <a:pt x="480512" y="412278"/>
                  <a:pt x="487680" y="418012"/>
                </a:cubicBezTo>
                <a:cubicBezTo>
                  <a:pt x="495853" y="424550"/>
                  <a:pt x="496924" y="437599"/>
                  <a:pt x="505097" y="444137"/>
                </a:cubicBezTo>
                <a:cubicBezTo>
                  <a:pt x="512265" y="449872"/>
                  <a:pt x="523198" y="448388"/>
                  <a:pt x="531223" y="452846"/>
                </a:cubicBezTo>
                <a:cubicBezTo>
                  <a:pt x="549522" y="463012"/>
                  <a:pt x="568673" y="472878"/>
                  <a:pt x="583475" y="487680"/>
                </a:cubicBezTo>
                <a:cubicBezTo>
                  <a:pt x="600892" y="505097"/>
                  <a:pt x="622063" y="519437"/>
                  <a:pt x="635726" y="539932"/>
                </a:cubicBezTo>
                <a:cubicBezTo>
                  <a:pt x="675652" y="599821"/>
                  <a:pt x="650702" y="585563"/>
                  <a:pt x="696686" y="600892"/>
                </a:cubicBezTo>
                <a:cubicBezTo>
                  <a:pt x="746602" y="675764"/>
                  <a:pt x="680136" y="587651"/>
                  <a:pt x="740229" y="635726"/>
                </a:cubicBezTo>
                <a:cubicBezTo>
                  <a:pt x="796499" y="680743"/>
                  <a:pt x="718106" y="648673"/>
                  <a:pt x="783772" y="670560"/>
                </a:cubicBezTo>
                <a:cubicBezTo>
                  <a:pt x="792480" y="676366"/>
                  <a:pt x="800536" y="683296"/>
                  <a:pt x="809897" y="687977"/>
                </a:cubicBezTo>
                <a:cubicBezTo>
                  <a:pt x="818108" y="692082"/>
                  <a:pt x="826843" y="696686"/>
                  <a:pt x="836023" y="696686"/>
                </a:cubicBezTo>
                <a:cubicBezTo>
                  <a:pt x="937664" y="696686"/>
                  <a:pt x="1039223" y="690880"/>
                  <a:pt x="1140823" y="687977"/>
                </a:cubicBezTo>
                <a:cubicBezTo>
                  <a:pt x="1149532" y="685074"/>
                  <a:pt x="1157769" y="679269"/>
                  <a:pt x="1166949" y="679269"/>
                </a:cubicBezTo>
                <a:cubicBezTo>
                  <a:pt x="1216383" y="679269"/>
                  <a:pt x="1265784" y="683290"/>
                  <a:pt x="1314995" y="687977"/>
                </a:cubicBezTo>
                <a:cubicBezTo>
                  <a:pt x="1330298" y="689434"/>
                  <a:pt x="1360284" y="700171"/>
                  <a:pt x="1375955" y="705394"/>
                </a:cubicBezTo>
                <a:cubicBezTo>
                  <a:pt x="1381761" y="711200"/>
                  <a:pt x="1386961" y="717683"/>
                  <a:pt x="1393372" y="722812"/>
                </a:cubicBezTo>
                <a:cubicBezTo>
                  <a:pt x="1418516" y="742928"/>
                  <a:pt x="1418225" y="734284"/>
                  <a:pt x="1436915" y="757646"/>
                </a:cubicBezTo>
                <a:cubicBezTo>
                  <a:pt x="1485419" y="818274"/>
                  <a:pt x="1418391" y="747831"/>
                  <a:pt x="1480457" y="809897"/>
                </a:cubicBezTo>
                <a:cubicBezTo>
                  <a:pt x="1502346" y="875562"/>
                  <a:pt x="1472820" y="794625"/>
                  <a:pt x="1506583" y="862149"/>
                </a:cubicBezTo>
                <a:cubicBezTo>
                  <a:pt x="1510688" y="870359"/>
                  <a:pt x="1510569" y="880403"/>
                  <a:pt x="1515292" y="888274"/>
                </a:cubicBezTo>
                <a:cubicBezTo>
                  <a:pt x="1519516" y="895315"/>
                  <a:pt x="1527783" y="899123"/>
                  <a:pt x="1532709" y="905692"/>
                </a:cubicBezTo>
                <a:cubicBezTo>
                  <a:pt x="1545268" y="922438"/>
                  <a:pt x="1550126" y="946332"/>
                  <a:pt x="1567543" y="957943"/>
                </a:cubicBezTo>
                <a:cubicBezTo>
                  <a:pt x="1642421" y="1007861"/>
                  <a:pt x="1547680" y="948011"/>
                  <a:pt x="1619795" y="984069"/>
                </a:cubicBezTo>
                <a:cubicBezTo>
                  <a:pt x="1629156" y="988750"/>
                  <a:pt x="1635991" y="998176"/>
                  <a:pt x="1645920" y="1001486"/>
                </a:cubicBezTo>
                <a:cubicBezTo>
                  <a:pt x="1662671" y="1007070"/>
                  <a:pt x="1680532" y="1009410"/>
                  <a:pt x="1698172" y="1010194"/>
                </a:cubicBezTo>
                <a:cubicBezTo>
                  <a:pt x="1811309" y="1015222"/>
                  <a:pt x="1924595" y="1016000"/>
                  <a:pt x="2037806" y="1018903"/>
                </a:cubicBezTo>
                <a:cubicBezTo>
                  <a:pt x="2170201" y="1029936"/>
                  <a:pt x="2137637" y="1032183"/>
                  <a:pt x="2290355" y="1018903"/>
                </a:cubicBezTo>
                <a:cubicBezTo>
                  <a:pt x="2346637" y="1014009"/>
                  <a:pt x="2334151" y="1008419"/>
                  <a:pt x="2386149" y="1001486"/>
                </a:cubicBezTo>
                <a:cubicBezTo>
                  <a:pt x="2415067" y="997630"/>
                  <a:pt x="2444206" y="995680"/>
                  <a:pt x="2473235" y="992777"/>
                </a:cubicBezTo>
                <a:cubicBezTo>
                  <a:pt x="2535873" y="971899"/>
                  <a:pt x="2457651" y="997230"/>
                  <a:pt x="2534195" y="975360"/>
                </a:cubicBezTo>
                <a:cubicBezTo>
                  <a:pt x="2543021" y="972838"/>
                  <a:pt x="2551612" y="969555"/>
                  <a:pt x="2560320" y="966652"/>
                </a:cubicBezTo>
                <a:cubicBezTo>
                  <a:pt x="2567193" y="946034"/>
                  <a:pt x="2577737" y="918004"/>
                  <a:pt x="2577737" y="896983"/>
                </a:cubicBezTo>
                <a:cubicBezTo>
                  <a:pt x="2577737" y="862028"/>
                  <a:pt x="2573649" y="827128"/>
                  <a:pt x="2569029" y="792480"/>
                </a:cubicBezTo>
                <a:cubicBezTo>
                  <a:pt x="2567816" y="783381"/>
                  <a:pt x="2566055" y="773522"/>
                  <a:pt x="2560320" y="766354"/>
                </a:cubicBezTo>
                <a:cubicBezTo>
                  <a:pt x="2553782" y="758181"/>
                  <a:pt x="2542903" y="754743"/>
                  <a:pt x="2534195" y="748937"/>
                </a:cubicBezTo>
                <a:cubicBezTo>
                  <a:pt x="2528389" y="740229"/>
                  <a:pt x="2524654" y="729704"/>
                  <a:pt x="2516777" y="722812"/>
                </a:cubicBezTo>
                <a:cubicBezTo>
                  <a:pt x="2479919" y="690561"/>
                  <a:pt x="2474285" y="691230"/>
                  <a:pt x="2438400" y="679269"/>
                </a:cubicBezTo>
                <a:cubicBezTo>
                  <a:pt x="2429692" y="673463"/>
                  <a:pt x="2421895" y="665975"/>
                  <a:pt x="2412275" y="661852"/>
                </a:cubicBezTo>
                <a:cubicBezTo>
                  <a:pt x="2401274" y="657137"/>
                  <a:pt x="2389401" y="653578"/>
                  <a:pt x="2377440" y="653143"/>
                </a:cubicBezTo>
                <a:cubicBezTo>
                  <a:pt x="2229464" y="647762"/>
                  <a:pt x="2081349" y="647337"/>
                  <a:pt x="1933303" y="644434"/>
                </a:cubicBezTo>
                <a:cubicBezTo>
                  <a:pt x="1901372" y="641531"/>
                  <a:pt x="1869352" y="639472"/>
                  <a:pt x="1837509" y="635726"/>
                </a:cubicBezTo>
                <a:cubicBezTo>
                  <a:pt x="1819972" y="633663"/>
                  <a:pt x="1802794" y="629080"/>
                  <a:pt x="1785257" y="627017"/>
                </a:cubicBezTo>
                <a:cubicBezTo>
                  <a:pt x="1753414" y="623271"/>
                  <a:pt x="1721394" y="621212"/>
                  <a:pt x="1689463" y="618309"/>
                </a:cubicBezTo>
                <a:cubicBezTo>
                  <a:pt x="1672046" y="612503"/>
                  <a:pt x="1650193" y="613874"/>
                  <a:pt x="1637212" y="600892"/>
                </a:cubicBezTo>
                <a:cubicBezTo>
                  <a:pt x="1613304" y="576983"/>
                  <a:pt x="1627584" y="586070"/>
                  <a:pt x="1593669" y="574766"/>
                </a:cubicBezTo>
                <a:cubicBezTo>
                  <a:pt x="1584960" y="568960"/>
                  <a:pt x="1574081" y="565522"/>
                  <a:pt x="1567543" y="557349"/>
                </a:cubicBezTo>
                <a:cubicBezTo>
                  <a:pt x="1533764" y="515124"/>
                  <a:pt x="1589712" y="541516"/>
                  <a:pt x="1532709" y="522514"/>
                </a:cubicBezTo>
                <a:cubicBezTo>
                  <a:pt x="1529806" y="513806"/>
                  <a:pt x="1528458" y="504413"/>
                  <a:pt x="1524000" y="496389"/>
                </a:cubicBezTo>
                <a:cubicBezTo>
                  <a:pt x="1513834" y="478090"/>
                  <a:pt x="1495786" y="463996"/>
                  <a:pt x="1489166" y="444137"/>
                </a:cubicBezTo>
                <a:cubicBezTo>
                  <a:pt x="1486263" y="435429"/>
                  <a:pt x="1485180" y="425883"/>
                  <a:pt x="1480457" y="418012"/>
                </a:cubicBezTo>
                <a:cubicBezTo>
                  <a:pt x="1472993" y="405572"/>
                  <a:pt x="1447751" y="389369"/>
                  <a:pt x="1436915" y="383177"/>
                </a:cubicBezTo>
                <a:cubicBezTo>
                  <a:pt x="1401038" y="362676"/>
                  <a:pt x="1392648" y="362616"/>
                  <a:pt x="1349829" y="348343"/>
                </a:cubicBezTo>
                <a:cubicBezTo>
                  <a:pt x="1341120" y="345440"/>
                  <a:pt x="1332845" y="340465"/>
                  <a:pt x="1323703" y="339634"/>
                </a:cubicBezTo>
                <a:cubicBezTo>
                  <a:pt x="1291772" y="336731"/>
                  <a:pt x="1259901" y="333059"/>
                  <a:pt x="1227909" y="330926"/>
                </a:cubicBezTo>
                <a:cubicBezTo>
                  <a:pt x="1172801" y="327252"/>
                  <a:pt x="1117600" y="325120"/>
                  <a:pt x="1062446" y="322217"/>
                </a:cubicBezTo>
                <a:cubicBezTo>
                  <a:pt x="1050835" y="319314"/>
                  <a:pt x="1039296" y="316105"/>
                  <a:pt x="1027612" y="313509"/>
                </a:cubicBezTo>
                <a:cubicBezTo>
                  <a:pt x="1013163" y="310298"/>
                  <a:pt x="998349" y="308695"/>
                  <a:pt x="984069" y="304800"/>
                </a:cubicBezTo>
                <a:cubicBezTo>
                  <a:pt x="966356" y="299969"/>
                  <a:pt x="949628" y="291836"/>
                  <a:pt x="931817" y="287383"/>
                </a:cubicBezTo>
                <a:cubicBezTo>
                  <a:pt x="920206" y="284480"/>
                  <a:pt x="908447" y="282113"/>
                  <a:pt x="896983" y="278674"/>
                </a:cubicBezTo>
                <a:cubicBezTo>
                  <a:pt x="879398" y="273398"/>
                  <a:pt x="862149" y="267063"/>
                  <a:pt x="844732" y="261257"/>
                </a:cubicBezTo>
                <a:lnTo>
                  <a:pt x="818606" y="252549"/>
                </a:lnTo>
                <a:lnTo>
                  <a:pt x="792480" y="243840"/>
                </a:lnTo>
                <a:cubicBezTo>
                  <a:pt x="710489" y="161845"/>
                  <a:pt x="841968" y="285541"/>
                  <a:pt x="714103" y="200297"/>
                </a:cubicBezTo>
                <a:lnTo>
                  <a:pt x="661852" y="165463"/>
                </a:lnTo>
                <a:cubicBezTo>
                  <a:pt x="653143" y="159657"/>
                  <a:pt x="645655" y="151356"/>
                  <a:pt x="635726" y="148046"/>
                </a:cubicBezTo>
                <a:lnTo>
                  <a:pt x="609600" y="139337"/>
                </a:lnTo>
                <a:cubicBezTo>
                  <a:pt x="567821" y="76670"/>
                  <a:pt x="626982" y="153826"/>
                  <a:pt x="539932" y="95794"/>
                </a:cubicBezTo>
                <a:cubicBezTo>
                  <a:pt x="531223" y="89988"/>
                  <a:pt x="523370" y="82628"/>
                  <a:pt x="513806" y="78377"/>
                </a:cubicBezTo>
                <a:cubicBezTo>
                  <a:pt x="497029" y="70921"/>
                  <a:pt x="461555" y="60960"/>
                  <a:pt x="461555" y="60960"/>
                </a:cubicBezTo>
                <a:cubicBezTo>
                  <a:pt x="439404" y="38810"/>
                  <a:pt x="444451" y="40185"/>
                  <a:pt x="409303" y="26126"/>
                </a:cubicBezTo>
                <a:cubicBezTo>
                  <a:pt x="392257" y="19308"/>
                  <a:pt x="357052" y="8709"/>
                  <a:pt x="357052" y="87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F0E0E3-9111-4885-8F97-BC9545F3BF71}"/>
              </a:ext>
            </a:extLst>
          </p:cNvPr>
          <p:cNvSpPr txBox="1"/>
          <p:nvPr/>
        </p:nvSpPr>
        <p:spPr>
          <a:xfrm>
            <a:off x="10388805" y="1997840"/>
            <a:ext cx="185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10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8D6D1A-8BD6-4DF3-88F5-3434FD55D39B}"/>
              </a:ext>
            </a:extLst>
          </p:cNvPr>
          <p:cNvSpPr txBox="1"/>
          <p:nvPr/>
        </p:nvSpPr>
        <p:spPr>
          <a:xfrm>
            <a:off x="1059418" y="620335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Cis</a:t>
            </a:r>
            <a:r>
              <a:rPr lang="de-DE" dirty="0"/>
              <a:t>-Penta-1,3-dien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F29444-A69C-43E4-A7D5-8AEF750EB468}"/>
              </a:ext>
            </a:extLst>
          </p:cNvPr>
          <p:cNvSpPr txBox="1"/>
          <p:nvPr/>
        </p:nvSpPr>
        <p:spPr>
          <a:xfrm>
            <a:off x="4493135" y="6203354"/>
            <a:ext cx="21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</a:t>
            </a:r>
            <a:r>
              <a:rPr lang="de-DE" dirty="0"/>
              <a:t>-Penta-1,3-dien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166180-3913-4A7C-803A-88691F236179}"/>
              </a:ext>
            </a:extLst>
          </p:cNvPr>
          <p:cNvSpPr txBox="1"/>
          <p:nvPr/>
        </p:nvSpPr>
        <p:spPr>
          <a:xfrm>
            <a:off x="8038637" y="5209118"/>
            <a:ext cx="338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Isomere von C</a:t>
            </a:r>
            <a:r>
              <a:rPr lang="de-DE" sz="2800" baseline="-25000" dirty="0"/>
              <a:t>5</a:t>
            </a:r>
            <a:r>
              <a:rPr lang="de-DE" sz="2800" dirty="0"/>
              <a:t>H</a:t>
            </a:r>
            <a:r>
              <a:rPr lang="de-DE" sz="2800" baseline="-25000" dirty="0"/>
              <a:t>8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28C33798-5566-4D89-912C-220450473FD1}"/>
              </a:ext>
            </a:extLst>
          </p:cNvPr>
          <p:cNvSpPr/>
          <p:nvPr/>
        </p:nvSpPr>
        <p:spPr>
          <a:xfrm>
            <a:off x="1368697" y="4927547"/>
            <a:ext cx="1907177" cy="722812"/>
          </a:xfrm>
          <a:custGeom>
            <a:avLst/>
            <a:gdLst>
              <a:gd name="connsiteX0" fmla="*/ 452846 w 1907177"/>
              <a:gd name="connsiteY0" fmla="*/ 52252 h 722812"/>
              <a:gd name="connsiteX1" fmla="*/ 409303 w 1907177"/>
              <a:gd name="connsiteY1" fmla="*/ 26126 h 722812"/>
              <a:gd name="connsiteX2" fmla="*/ 95794 w 1907177"/>
              <a:gd name="connsiteY2" fmla="*/ 26126 h 722812"/>
              <a:gd name="connsiteX3" fmla="*/ 69669 w 1907177"/>
              <a:gd name="connsiteY3" fmla="*/ 34834 h 722812"/>
              <a:gd name="connsiteX4" fmla="*/ 34834 w 1907177"/>
              <a:gd name="connsiteY4" fmla="*/ 69669 h 722812"/>
              <a:gd name="connsiteX5" fmla="*/ 8709 w 1907177"/>
              <a:gd name="connsiteY5" fmla="*/ 87086 h 722812"/>
              <a:gd name="connsiteX6" fmla="*/ 0 w 1907177"/>
              <a:gd name="connsiteY6" fmla="*/ 113212 h 722812"/>
              <a:gd name="connsiteX7" fmla="*/ 8709 w 1907177"/>
              <a:gd name="connsiteY7" fmla="*/ 200297 h 722812"/>
              <a:gd name="connsiteX8" fmla="*/ 69669 w 1907177"/>
              <a:gd name="connsiteY8" fmla="*/ 269966 h 722812"/>
              <a:gd name="connsiteX9" fmla="*/ 113212 w 1907177"/>
              <a:gd name="connsiteY9" fmla="*/ 304800 h 722812"/>
              <a:gd name="connsiteX10" fmla="*/ 165463 w 1907177"/>
              <a:gd name="connsiteY10" fmla="*/ 357052 h 722812"/>
              <a:gd name="connsiteX11" fmla="*/ 191589 w 1907177"/>
              <a:gd name="connsiteY11" fmla="*/ 374469 h 722812"/>
              <a:gd name="connsiteX12" fmla="*/ 226423 w 1907177"/>
              <a:gd name="connsiteY12" fmla="*/ 418012 h 722812"/>
              <a:gd name="connsiteX13" fmla="*/ 243840 w 1907177"/>
              <a:gd name="connsiteY13" fmla="*/ 444137 h 722812"/>
              <a:gd name="connsiteX14" fmla="*/ 269966 w 1907177"/>
              <a:gd name="connsiteY14" fmla="*/ 461554 h 722812"/>
              <a:gd name="connsiteX15" fmla="*/ 278674 w 1907177"/>
              <a:gd name="connsiteY15" fmla="*/ 487680 h 722812"/>
              <a:gd name="connsiteX16" fmla="*/ 348343 w 1907177"/>
              <a:gd name="connsiteY16" fmla="*/ 539932 h 722812"/>
              <a:gd name="connsiteX17" fmla="*/ 400594 w 1907177"/>
              <a:gd name="connsiteY17" fmla="*/ 566057 h 722812"/>
              <a:gd name="connsiteX18" fmla="*/ 452846 w 1907177"/>
              <a:gd name="connsiteY18" fmla="*/ 592183 h 722812"/>
              <a:gd name="connsiteX19" fmla="*/ 478972 w 1907177"/>
              <a:gd name="connsiteY19" fmla="*/ 609600 h 722812"/>
              <a:gd name="connsiteX20" fmla="*/ 574766 w 1907177"/>
              <a:gd name="connsiteY20" fmla="*/ 635726 h 722812"/>
              <a:gd name="connsiteX21" fmla="*/ 600892 w 1907177"/>
              <a:gd name="connsiteY21" fmla="*/ 644434 h 722812"/>
              <a:gd name="connsiteX22" fmla="*/ 653143 w 1907177"/>
              <a:gd name="connsiteY22" fmla="*/ 679269 h 722812"/>
              <a:gd name="connsiteX23" fmla="*/ 705394 w 1907177"/>
              <a:gd name="connsiteY23" fmla="*/ 696686 h 722812"/>
              <a:gd name="connsiteX24" fmla="*/ 775063 w 1907177"/>
              <a:gd name="connsiteY24" fmla="*/ 714103 h 722812"/>
              <a:gd name="connsiteX25" fmla="*/ 1149532 w 1907177"/>
              <a:gd name="connsiteY25" fmla="*/ 722812 h 722812"/>
              <a:gd name="connsiteX26" fmla="*/ 1323703 w 1907177"/>
              <a:gd name="connsiteY26" fmla="*/ 705394 h 722812"/>
              <a:gd name="connsiteX27" fmla="*/ 1358537 w 1907177"/>
              <a:gd name="connsiteY27" fmla="*/ 696686 h 722812"/>
              <a:gd name="connsiteX28" fmla="*/ 1402080 w 1907177"/>
              <a:gd name="connsiteY28" fmla="*/ 687977 h 722812"/>
              <a:gd name="connsiteX29" fmla="*/ 1428206 w 1907177"/>
              <a:gd name="connsiteY29" fmla="*/ 679269 h 722812"/>
              <a:gd name="connsiteX30" fmla="*/ 1454332 w 1907177"/>
              <a:gd name="connsiteY30" fmla="*/ 661852 h 722812"/>
              <a:gd name="connsiteX31" fmla="*/ 1480457 w 1907177"/>
              <a:gd name="connsiteY31" fmla="*/ 653143 h 722812"/>
              <a:gd name="connsiteX32" fmla="*/ 1524000 w 1907177"/>
              <a:gd name="connsiteY32" fmla="*/ 618309 h 722812"/>
              <a:gd name="connsiteX33" fmla="*/ 1550126 w 1907177"/>
              <a:gd name="connsiteY33" fmla="*/ 600892 h 722812"/>
              <a:gd name="connsiteX34" fmla="*/ 1567543 w 1907177"/>
              <a:gd name="connsiteY34" fmla="*/ 583474 h 722812"/>
              <a:gd name="connsiteX35" fmla="*/ 1619794 w 1907177"/>
              <a:gd name="connsiteY35" fmla="*/ 548640 h 722812"/>
              <a:gd name="connsiteX36" fmla="*/ 1628503 w 1907177"/>
              <a:gd name="connsiteY36" fmla="*/ 522514 h 722812"/>
              <a:gd name="connsiteX37" fmla="*/ 1680754 w 1907177"/>
              <a:gd name="connsiteY37" fmla="*/ 470263 h 722812"/>
              <a:gd name="connsiteX38" fmla="*/ 1706880 w 1907177"/>
              <a:gd name="connsiteY38" fmla="*/ 444137 h 722812"/>
              <a:gd name="connsiteX39" fmla="*/ 1733006 w 1907177"/>
              <a:gd name="connsiteY39" fmla="*/ 426720 h 722812"/>
              <a:gd name="connsiteX40" fmla="*/ 1759132 w 1907177"/>
              <a:gd name="connsiteY40" fmla="*/ 400594 h 722812"/>
              <a:gd name="connsiteX41" fmla="*/ 1776549 w 1907177"/>
              <a:gd name="connsiteY41" fmla="*/ 374469 h 722812"/>
              <a:gd name="connsiteX42" fmla="*/ 1811383 w 1907177"/>
              <a:gd name="connsiteY42" fmla="*/ 357052 h 722812"/>
              <a:gd name="connsiteX43" fmla="*/ 1872343 w 1907177"/>
              <a:gd name="connsiteY43" fmla="*/ 278674 h 722812"/>
              <a:gd name="connsiteX44" fmla="*/ 1889760 w 1907177"/>
              <a:gd name="connsiteY44" fmla="*/ 200297 h 722812"/>
              <a:gd name="connsiteX45" fmla="*/ 1907177 w 1907177"/>
              <a:gd name="connsiteY45" fmla="*/ 148046 h 722812"/>
              <a:gd name="connsiteX46" fmla="*/ 1898469 w 1907177"/>
              <a:gd name="connsiteY46" fmla="*/ 52252 h 722812"/>
              <a:gd name="connsiteX47" fmla="*/ 1854926 w 1907177"/>
              <a:gd name="connsiteY47" fmla="*/ 26126 h 722812"/>
              <a:gd name="connsiteX48" fmla="*/ 1793966 w 1907177"/>
              <a:gd name="connsiteY48" fmla="*/ 0 h 722812"/>
              <a:gd name="connsiteX49" fmla="*/ 1611086 w 1907177"/>
              <a:gd name="connsiteY49" fmla="*/ 8709 h 722812"/>
              <a:gd name="connsiteX50" fmla="*/ 1558834 w 1907177"/>
              <a:gd name="connsiteY50" fmla="*/ 26126 h 722812"/>
              <a:gd name="connsiteX51" fmla="*/ 1541417 w 1907177"/>
              <a:gd name="connsiteY51" fmla="*/ 52252 h 722812"/>
              <a:gd name="connsiteX52" fmla="*/ 1515292 w 1907177"/>
              <a:gd name="connsiteY52" fmla="*/ 69669 h 722812"/>
              <a:gd name="connsiteX53" fmla="*/ 1497874 w 1907177"/>
              <a:gd name="connsiteY53" fmla="*/ 87086 h 722812"/>
              <a:gd name="connsiteX54" fmla="*/ 1489166 w 1907177"/>
              <a:gd name="connsiteY54" fmla="*/ 113212 h 722812"/>
              <a:gd name="connsiteX55" fmla="*/ 1436914 w 1907177"/>
              <a:gd name="connsiteY55" fmla="*/ 182880 h 722812"/>
              <a:gd name="connsiteX56" fmla="*/ 1428206 w 1907177"/>
              <a:gd name="connsiteY56" fmla="*/ 209006 h 722812"/>
              <a:gd name="connsiteX57" fmla="*/ 1402080 w 1907177"/>
              <a:gd name="connsiteY57" fmla="*/ 217714 h 722812"/>
              <a:gd name="connsiteX58" fmla="*/ 1358537 w 1907177"/>
              <a:gd name="connsiteY58" fmla="*/ 243840 h 722812"/>
              <a:gd name="connsiteX59" fmla="*/ 1332412 w 1907177"/>
              <a:gd name="connsiteY59" fmla="*/ 261257 h 722812"/>
              <a:gd name="connsiteX60" fmla="*/ 1280160 w 1907177"/>
              <a:gd name="connsiteY60" fmla="*/ 287383 h 722812"/>
              <a:gd name="connsiteX61" fmla="*/ 670560 w 1907177"/>
              <a:gd name="connsiteY61" fmla="*/ 278674 h 722812"/>
              <a:gd name="connsiteX62" fmla="*/ 644434 w 1907177"/>
              <a:gd name="connsiteY62" fmla="*/ 269966 h 722812"/>
              <a:gd name="connsiteX63" fmla="*/ 592183 w 1907177"/>
              <a:gd name="connsiteY63" fmla="*/ 243840 h 722812"/>
              <a:gd name="connsiteX64" fmla="*/ 548640 w 1907177"/>
              <a:gd name="connsiteY64" fmla="*/ 200297 h 722812"/>
              <a:gd name="connsiteX65" fmla="*/ 531223 w 1907177"/>
              <a:gd name="connsiteY65" fmla="*/ 174172 h 722812"/>
              <a:gd name="connsiteX66" fmla="*/ 513806 w 1907177"/>
              <a:gd name="connsiteY66" fmla="*/ 156754 h 722812"/>
              <a:gd name="connsiteX67" fmla="*/ 487680 w 1907177"/>
              <a:gd name="connsiteY67" fmla="*/ 104503 h 722812"/>
              <a:gd name="connsiteX68" fmla="*/ 478972 w 1907177"/>
              <a:gd name="connsiteY68" fmla="*/ 78377 h 722812"/>
              <a:gd name="connsiteX69" fmla="*/ 452846 w 1907177"/>
              <a:gd name="connsiteY69" fmla="*/ 52252 h 72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907177" h="722812">
                <a:moveTo>
                  <a:pt x="452846" y="52252"/>
                </a:moveTo>
                <a:cubicBezTo>
                  <a:pt x="441234" y="43543"/>
                  <a:pt x="425658" y="30487"/>
                  <a:pt x="409303" y="26126"/>
                </a:cubicBezTo>
                <a:cubicBezTo>
                  <a:pt x="335679" y="6493"/>
                  <a:pt x="121939" y="25120"/>
                  <a:pt x="95794" y="26126"/>
                </a:cubicBezTo>
                <a:cubicBezTo>
                  <a:pt x="87086" y="29029"/>
                  <a:pt x="77139" y="29499"/>
                  <a:pt x="69669" y="34834"/>
                </a:cubicBezTo>
                <a:cubicBezTo>
                  <a:pt x="56306" y="44379"/>
                  <a:pt x="48497" y="60560"/>
                  <a:pt x="34834" y="69669"/>
                </a:cubicBezTo>
                <a:lnTo>
                  <a:pt x="8709" y="87086"/>
                </a:lnTo>
                <a:cubicBezTo>
                  <a:pt x="5806" y="95795"/>
                  <a:pt x="0" y="104032"/>
                  <a:pt x="0" y="113212"/>
                </a:cubicBezTo>
                <a:cubicBezTo>
                  <a:pt x="0" y="142385"/>
                  <a:pt x="7" y="172452"/>
                  <a:pt x="8709" y="200297"/>
                </a:cubicBezTo>
                <a:cubicBezTo>
                  <a:pt x="22078" y="243078"/>
                  <a:pt x="39761" y="250028"/>
                  <a:pt x="69669" y="269966"/>
                </a:cubicBezTo>
                <a:cubicBezTo>
                  <a:pt x="117477" y="341679"/>
                  <a:pt x="54968" y="259499"/>
                  <a:pt x="113212" y="304800"/>
                </a:cubicBezTo>
                <a:cubicBezTo>
                  <a:pt x="132655" y="319922"/>
                  <a:pt x="144968" y="343389"/>
                  <a:pt x="165463" y="357052"/>
                </a:cubicBezTo>
                <a:lnTo>
                  <a:pt x="191589" y="374469"/>
                </a:lnTo>
                <a:cubicBezTo>
                  <a:pt x="245195" y="454877"/>
                  <a:pt x="176788" y="355968"/>
                  <a:pt x="226423" y="418012"/>
                </a:cubicBezTo>
                <a:cubicBezTo>
                  <a:pt x="232961" y="426185"/>
                  <a:pt x="236439" y="436736"/>
                  <a:pt x="243840" y="444137"/>
                </a:cubicBezTo>
                <a:cubicBezTo>
                  <a:pt x="251241" y="451538"/>
                  <a:pt x="261257" y="455748"/>
                  <a:pt x="269966" y="461554"/>
                </a:cubicBezTo>
                <a:cubicBezTo>
                  <a:pt x="272869" y="470263"/>
                  <a:pt x="273951" y="479809"/>
                  <a:pt x="278674" y="487680"/>
                </a:cubicBezTo>
                <a:cubicBezTo>
                  <a:pt x="289412" y="505576"/>
                  <a:pt x="344028" y="537056"/>
                  <a:pt x="348343" y="539932"/>
                </a:cubicBezTo>
                <a:cubicBezTo>
                  <a:pt x="382105" y="562440"/>
                  <a:pt x="364542" y="554040"/>
                  <a:pt x="400594" y="566057"/>
                </a:cubicBezTo>
                <a:cubicBezTo>
                  <a:pt x="475467" y="615971"/>
                  <a:pt x="380735" y="556128"/>
                  <a:pt x="452846" y="592183"/>
                </a:cubicBezTo>
                <a:cubicBezTo>
                  <a:pt x="462207" y="596864"/>
                  <a:pt x="469408" y="605349"/>
                  <a:pt x="478972" y="609600"/>
                </a:cubicBezTo>
                <a:cubicBezTo>
                  <a:pt x="527009" y="630950"/>
                  <a:pt x="527939" y="624020"/>
                  <a:pt x="574766" y="635726"/>
                </a:cubicBezTo>
                <a:cubicBezTo>
                  <a:pt x="583672" y="637952"/>
                  <a:pt x="592183" y="641531"/>
                  <a:pt x="600892" y="644434"/>
                </a:cubicBezTo>
                <a:cubicBezTo>
                  <a:pt x="618309" y="656046"/>
                  <a:pt x="633284" y="672649"/>
                  <a:pt x="653143" y="679269"/>
                </a:cubicBezTo>
                <a:lnTo>
                  <a:pt x="705394" y="696686"/>
                </a:lnTo>
                <a:cubicBezTo>
                  <a:pt x="727869" y="704177"/>
                  <a:pt x="751049" y="713102"/>
                  <a:pt x="775063" y="714103"/>
                </a:cubicBezTo>
                <a:cubicBezTo>
                  <a:pt x="899812" y="719301"/>
                  <a:pt x="1024709" y="719909"/>
                  <a:pt x="1149532" y="722812"/>
                </a:cubicBezTo>
                <a:cubicBezTo>
                  <a:pt x="1207589" y="717006"/>
                  <a:pt x="1267098" y="719544"/>
                  <a:pt x="1323703" y="705394"/>
                </a:cubicBezTo>
                <a:cubicBezTo>
                  <a:pt x="1335314" y="702491"/>
                  <a:pt x="1346853" y="699282"/>
                  <a:pt x="1358537" y="696686"/>
                </a:cubicBezTo>
                <a:cubicBezTo>
                  <a:pt x="1372986" y="693475"/>
                  <a:pt x="1387720" y="691567"/>
                  <a:pt x="1402080" y="687977"/>
                </a:cubicBezTo>
                <a:cubicBezTo>
                  <a:pt x="1410986" y="685751"/>
                  <a:pt x="1419497" y="682172"/>
                  <a:pt x="1428206" y="679269"/>
                </a:cubicBezTo>
                <a:cubicBezTo>
                  <a:pt x="1436915" y="673463"/>
                  <a:pt x="1444971" y="666533"/>
                  <a:pt x="1454332" y="661852"/>
                </a:cubicBezTo>
                <a:cubicBezTo>
                  <a:pt x="1462542" y="657747"/>
                  <a:pt x="1473289" y="658878"/>
                  <a:pt x="1480457" y="653143"/>
                </a:cubicBezTo>
                <a:cubicBezTo>
                  <a:pt x="1536725" y="608127"/>
                  <a:pt x="1458336" y="640195"/>
                  <a:pt x="1524000" y="618309"/>
                </a:cubicBezTo>
                <a:cubicBezTo>
                  <a:pt x="1532709" y="612503"/>
                  <a:pt x="1541953" y="607430"/>
                  <a:pt x="1550126" y="600892"/>
                </a:cubicBezTo>
                <a:cubicBezTo>
                  <a:pt x="1556537" y="595763"/>
                  <a:pt x="1560974" y="588400"/>
                  <a:pt x="1567543" y="583474"/>
                </a:cubicBezTo>
                <a:cubicBezTo>
                  <a:pt x="1584289" y="570914"/>
                  <a:pt x="1619794" y="548640"/>
                  <a:pt x="1619794" y="548640"/>
                </a:cubicBezTo>
                <a:cubicBezTo>
                  <a:pt x="1622697" y="539931"/>
                  <a:pt x="1622867" y="529760"/>
                  <a:pt x="1628503" y="522514"/>
                </a:cubicBezTo>
                <a:cubicBezTo>
                  <a:pt x="1643625" y="503071"/>
                  <a:pt x="1663337" y="487680"/>
                  <a:pt x="1680754" y="470263"/>
                </a:cubicBezTo>
                <a:cubicBezTo>
                  <a:pt x="1689463" y="461554"/>
                  <a:pt x="1696632" y="450969"/>
                  <a:pt x="1706880" y="444137"/>
                </a:cubicBezTo>
                <a:cubicBezTo>
                  <a:pt x="1715589" y="438331"/>
                  <a:pt x="1724965" y="433420"/>
                  <a:pt x="1733006" y="426720"/>
                </a:cubicBezTo>
                <a:cubicBezTo>
                  <a:pt x="1742467" y="418836"/>
                  <a:pt x="1751247" y="410055"/>
                  <a:pt x="1759132" y="400594"/>
                </a:cubicBezTo>
                <a:cubicBezTo>
                  <a:pt x="1765832" y="392554"/>
                  <a:pt x="1768509" y="381169"/>
                  <a:pt x="1776549" y="374469"/>
                </a:cubicBezTo>
                <a:cubicBezTo>
                  <a:pt x="1786522" y="366158"/>
                  <a:pt x="1799772" y="362858"/>
                  <a:pt x="1811383" y="357052"/>
                </a:cubicBezTo>
                <a:cubicBezTo>
                  <a:pt x="1853049" y="294552"/>
                  <a:pt x="1831415" y="319602"/>
                  <a:pt x="1872343" y="278674"/>
                </a:cubicBezTo>
                <a:cubicBezTo>
                  <a:pt x="1877312" y="253828"/>
                  <a:pt x="1882385" y="224883"/>
                  <a:pt x="1889760" y="200297"/>
                </a:cubicBezTo>
                <a:cubicBezTo>
                  <a:pt x="1895035" y="182712"/>
                  <a:pt x="1907177" y="148046"/>
                  <a:pt x="1907177" y="148046"/>
                </a:cubicBezTo>
                <a:cubicBezTo>
                  <a:pt x="1904274" y="116115"/>
                  <a:pt x="1905678" y="83494"/>
                  <a:pt x="1898469" y="52252"/>
                </a:cubicBezTo>
                <a:cubicBezTo>
                  <a:pt x="1894230" y="33883"/>
                  <a:pt x="1866851" y="31237"/>
                  <a:pt x="1854926" y="26126"/>
                </a:cubicBezTo>
                <a:cubicBezTo>
                  <a:pt x="1779584" y="-6162"/>
                  <a:pt x="1855246" y="20427"/>
                  <a:pt x="1793966" y="0"/>
                </a:cubicBezTo>
                <a:cubicBezTo>
                  <a:pt x="1733006" y="2903"/>
                  <a:pt x="1671742" y="1969"/>
                  <a:pt x="1611086" y="8709"/>
                </a:cubicBezTo>
                <a:cubicBezTo>
                  <a:pt x="1592839" y="10736"/>
                  <a:pt x="1558834" y="26126"/>
                  <a:pt x="1558834" y="26126"/>
                </a:cubicBezTo>
                <a:cubicBezTo>
                  <a:pt x="1553028" y="34835"/>
                  <a:pt x="1548818" y="44851"/>
                  <a:pt x="1541417" y="52252"/>
                </a:cubicBezTo>
                <a:cubicBezTo>
                  <a:pt x="1534016" y="59653"/>
                  <a:pt x="1523465" y="63131"/>
                  <a:pt x="1515292" y="69669"/>
                </a:cubicBezTo>
                <a:cubicBezTo>
                  <a:pt x="1508881" y="74798"/>
                  <a:pt x="1503680" y="81280"/>
                  <a:pt x="1497874" y="87086"/>
                </a:cubicBezTo>
                <a:cubicBezTo>
                  <a:pt x="1494971" y="95795"/>
                  <a:pt x="1493624" y="105187"/>
                  <a:pt x="1489166" y="113212"/>
                </a:cubicBezTo>
                <a:cubicBezTo>
                  <a:pt x="1464548" y="157525"/>
                  <a:pt x="1463340" y="156455"/>
                  <a:pt x="1436914" y="182880"/>
                </a:cubicBezTo>
                <a:cubicBezTo>
                  <a:pt x="1434011" y="191589"/>
                  <a:pt x="1434697" y="202515"/>
                  <a:pt x="1428206" y="209006"/>
                </a:cubicBezTo>
                <a:cubicBezTo>
                  <a:pt x="1421715" y="215497"/>
                  <a:pt x="1409951" y="212991"/>
                  <a:pt x="1402080" y="217714"/>
                </a:cubicBezTo>
                <a:cubicBezTo>
                  <a:pt x="1342310" y="253576"/>
                  <a:pt x="1432547" y="219172"/>
                  <a:pt x="1358537" y="243840"/>
                </a:cubicBezTo>
                <a:cubicBezTo>
                  <a:pt x="1349829" y="249646"/>
                  <a:pt x="1341773" y="256576"/>
                  <a:pt x="1332412" y="261257"/>
                </a:cubicBezTo>
                <a:cubicBezTo>
                  <a:pt x="1260297" y="297315"/>
                  <a:pt x="1355038" y="237465"/>
                  <a:pt x="1280160" y="287383"/>
                </a:cubicBezTo>
                <a:lnTo>
                  <a:pt x="670560" y="278674"/>
                </a:lnTo>
                <a:cubicBezTo>
                  <a:pt x="661384" y="278423"/>
                  <a:pt x="652645" y="274071"/>
                  <a:pt x="644434" y="269966"/>
                </a:cubicBezTo>
                <a:cubicBezTo>
                  <a:pt x="576899" y="236199"/>
                  <a:pt x="657859" y="265733"/>
                  <a:pt x="592183" y="243840"/>
                </a:cubicBezTo>
                <a:cubicBezTo>
                  <a:pt x="545740" y="174175"/>
                  <a:pt x="606695" y="258350"/>
                  <a:pt x="548640" y="200297"/>
                </a:cubicBezTo>
                <a:cubicBezTo>
                  <a:pt x="541239" y="192896"/>
                  <a:pt x="537761" y="182345"/>
                  <a:pt x="531223" y="174172"/>
                </a:cubicBezTo>
                <a:cubicBezTo>
                  <a:pt x="526094" y="167761"/>
                  <a:pt x="519612" y="162560"/>
                  <a:pt x="513806" y="156754"/>
                </a:cubicBezTo>
                <a:cubicBezTo>
                  <a:pt x="491913" y="91079"/>
                  <a:pt x="521448" y="172041"/>
                  <a:pt x="487680" y="104503"/>
                </a:cubicBezTo>
                <a:cubicBezTo>
                  <a:pt x="483575" y="96292"/>
                  <a:pt x="482381" y="86900"/>
                  <a:pt x="478972" y="78377"/>
                </a:cubicBezTo>
                <a:cubicBezTo>
                  <a:pt x="476561" y="72350"/>
                  <a:pt x="464458" y="60961"/>
                  <a:pt x="452846" y="5225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21199AD-5D8E-4FA0-A3EF-BD451E673596}"/>
              </a:ext>
            </a:extLst>
          </p:cNvPr>
          <p:cNvSpPr/>
          <p:nvPr/>
        </p:nvSpPr>
        <p:spPr>
          <a:xfrm>
            <a:off x="5026297" y="4918839"/>
            <a:ext cx="1889760" cy="1079862"/>
          </a:xfrm>
          <a:custGeom>
            <a:avLst/>
            <a:gdLst>
              <a:gd name="connsiteX0" fmla="*/ 374469 w 1889760"/>
              <a:gd name="connsiteY0" fmla="*/ 87085 h 1079862"/>
              <a:gd name="connsiteX1" fmla="*/ 330926 w 1889760"/>
              <a:gd name="connsiteY1" fmla="*/ 52251 h 1079862"/>
              <a:gd name="connsiteX2" fmla="*/ 313509 w 1889760"/>
              <a:gd name="connsiteY2" fmla="*/ 26125 h 1079862"/>
              <a:gd name="connsiteX3" fmla="*/ 261257 w 1889760"/>
              <a:gd name="connsiteY3" fmla="*/ 8708 h 1079862"/>
              <a:gd name="connsiteX4" fmla="*/ 235132 w 1889760"/>
              <a:gd name="connsiteY4" fmla="*/ 0 h 1079862"/>
              <a:gd name="connsiteX5" fmla="*/ 130629 w 1889760"/>
              <a:gd name="connsiteY5" fmla="*/ 8708 h 1079862"/>
              <a:gd name="connsiteX6" fmla="*/ 69669 w 1889760"/>
              <a:gd name="connsiteY6" fmla="*/ 26125 h 1079862"/>
              <a:gd name="connsiteX7" fmla="*/ 52252 w 1889760"/>
              <a:gd name="connsiteY7" fmla="*/ 52251 h 1079862"/>
              <a:gd name="connsiteX8" fmla="*/ 34834 w 1889760"/>
              <a:gd name="connsiteY8" fmla="*/ 69668 h 1079862"/>
              <a:gd name="connsiteX9" fmla="*/ 17417 w 1889760"/>
              <a:gd name="connsiteY9" fmla="*/ 121920 h 1079862"/>
              <a:gd name="connsiteX10" fmla="*/ 0 w 1889760"/>
              <a:gd name="connsiteY10" fmla="*/ 182880 h 1079862"/>
              <a:gd name="connsiteX11" fmla="*/ 8709 w 1889760"/>
              <a:gd name="connsiteY11" fmla="*/ 296091 h 1079862"/>
              <a:gd name="connsiteX12" fmla="*/ 52252 w 1889760"/>
              <a:gd name="connsiteY12" fmla="*/ 374468 h 1079862"/>
              <a:gd name="connsiteX13" fmla="*/ 69669 w 1889760"/>
              <a:gd name="connsiteY13" fmla="*/ 400594 h 1079862"/>
              <a:gd name="connsiteX14" fmla="*/ 95794 w 1889760"/>
              <a:gd name="connsiteY14" fmla="*/ 418011 h 1079862"/>
              <a:gd name="connsiteX15" fmla="*/ 139337 w 1889760"/>
              <a:gd name="connsiteY15" fmla="*/ 461554 h 1079862"/>
              <a:gd name="connsiteX16" fmla="*/ 191589 w 1889760"/>
              <a:gd name="connsiteY16" fmla="*/ 496388 h 1079862"/>
              <a:gd name="connsiteX17" fmla="*/ 217714 w 1889760"/>
              <a:gd name="connsiteY17" fmla="*/ 513805 h 1079862"/>
              <a:gd name="connsiteX18" fmla="*/ 252549 w 1889760"/>
              <a:gd name="connsiteY18" fmla="*/ 548640 h 1079862"/>
              <a:gd name="connsiteX19" fmla="*/ 304800 w 1889760"/>
              <a:gd name="connsiteY19" fmla="*/ 566057 h 1079862"/>
              <a:gd name="connsiteX20" fmla="*/ 348343 w 1889760"/>
              <a:gd name="connsiteY20" fmla="*/ 600891 h 1079862"/>
              <a:gd name="connsiteX21" fmla="*/ 400594 w 1889760"/>
              <a:gd name="connsiteY21" fmla="*/ 635725 h 1079862"/>
              <a:gd name="connsiteX22" fmla="*/ 461554 w 1889760"/>
              <a:gd name="connsiteY22" fmla="*/ 687977 h 1079862"/>
              <a:gd name="connsiteX23" fmla="*/ 478972 w 1889760"/>
              <a:gd name="connsiteY23" fmla="*/ 705394 h 1079862"/>
              <a:gd name="connsiteX24" fmla="*/ 557349 w 1889760"/>
              <a:gd name="connsiteY24" fmla="*/ 740228 h 1079862"/>
              <a:gd name="connsiteX25" fmla="*/ 627017 w 1889760"/>
              <a:gd name="connsiteY25" fmla="*/ 757645 h 1079862"/>
              <a:gd name="connsiteX26" fmla="*/ 827314 w 1889760"/>
              <a:gd name="connsiteY26" fmla="*/ 748937 h 1079862"/>
              <a:gd name="connsiteX27" fmla="*/ 853440 w 1889760"/>
              <a:gd name="connsiteY27" fmla="*/ 740228 h 1079862"/>
              <a:gd name="connsiteX28" fmla="*/ 1053737 w 1889760"/>
              <a:gd name="connsiteY28" fmla="*/ 731520 h 1079862"/>
              <a:gd name="connsiteX29" fmla="*/ 1184366 w 1889760"/>
              <a:gd name="connsiteY29" fmla="*/ 740228 h 1079862"/>
              <a:gd name="connsiteX30" fmla="*/ 1201783 w 1889760"/>
              <a:gd name="connsiteY30" fmla="*/ 766354 h 1079862"/>
              <a:gd name="connsiteX31" fmla="*/ 1254034 w 1889760"/>
              <a:gd name="connsiteY31" fmla="*/ 801188 h 1079862"/>
              <a:gd name="connsiteX32" fmla="*/ 1271452 w 1889760"/>
              <a:gd name="connsiteY32" fmla="*/ 827314 h 1079862"/>
              <a:gd name="connsiteX33" fmla="*/ 1323703 w 1889760"/>
              <a:gd name="connsiteY33" fmla="*/ 879565 h 1079862"/>
              <a:gd name="connsiteX34" fmla="*/ 1367246 w 1889760"/>
              <a:gd name="connsiteY34" fmla="*/ 914400 h 1079862"/>
              <a:gd name="connsiteX35" fmla="*/ 1375954 w 1889760"/>
              <a:gd name="connsiteY35" fmla="*/ 940525 h 1079862"/>
              <a:gd name="connsiteX36" fmla="*/ 1428206 w 1889760"/>
              <a:gd name="connsiteY36" fmla="*/ 975360 h 1079862"/>
              <a:gd name="connsiteX37" fmla="*/ 1480457 w 1889760"/>
              <a:gd name="connsiteY37" fmla="*/ 1010194 h 1079862"/>
              <a:gd name="connsiteX38" fmla="*/ 1515292 w 1889760"/>
              <a:gd name="connsiteY38" fmla="*/ 1036320 h 1079862"/>
              <a:gd name="connsiteX39" fmla="*/ 1541417 w 1889760"/>
              <a:gd name="connsiteY39" fmla="*/ 1045028 h 1079862"/>
              <a:gd name="connsiteX40" fmla="*/ 1567543 w 1889760"/>
              <a:gd name="connsiteY40" fmla="*/ 1062445 h 1079862"/>
              <a:gd name="connsiteX41" fmla="*/ 1645920 w 1889760"/>
              <a:gd name="connsiteY41" fmla="*/ 1079862 h 1079862"/>
              <a:gd name="connsiteX42" fmla="*/ 1793966 w 1889760"/>
              <a:gd name="connsiteY42" fmla="*/ 1071154 h 1079862"/>
              <a:gd name="connsiteX43" fmla="*/ 1846217 w 1889760"/>
              <a:gd name="connsiteY43" fmla="*/ 1053737 h 1079862"/>
              <a:gd name="connsiteX44" fmla="*/ 1863634 w 1889760"/>
              <a:gd name="connsiteY44" fmla="*/ 1027611 h 1079862"/>
              <a:gd name="connsiteX45" fmla="*/ 1881052 w 1889760"/>
              <a:gd name="connsiteY45" fmla="*/ 1010194 h 1079862"/>
              <a:gd name="connsiteX46" fmla="*/ 1889760 w 1889760"/>
              <a:gd name="connsiteY46" fmla="*/ 984068 h 1079862"/>
              <a:gd name="connsiteX47" fmla="*/ 1872343 w 1889760"/>
              <a:gd name="connsiteY47" fmla="*/ 827314 h 1079862"/>
              <a:gd name="connsiteX48" fmla="*/ 1820092 w 1889760"/>
              <a:gd name="connsiteY48" fmla="*/ 783771 h 1079862"/>
              <a:gd name="connsiteX49" fmla="*/ 1802674 w 1889760"/>
              <a:gd name="connsiteY49" fmla="*/ 766354 h 1079862"/>
              <a:gd name="connsiteX50" fmla="*/ 1750423 w 1889760"/>
              <a:gd name="connsiteY50" fmla="*/ 731520 h 1079862"/>
              <a:gd name="connsiteX51" fmla="*/ 1733006 w 1889760"/>
              <a:gd name="connsiteY51" fmla="*/ 714102 h 1079862"/>
              <a:gd name="connsiteX52" fmla="*/ 1680754 w 1889760"/>
              <a:gd name="connsiteY52" fmla="*/ 679268 h 1079862"/>
              <a:gd name="connsiteX53" fmla="*/ 1628503 w 1889760"/>
              <a:gd name="connsiteY53" fmla="*/ 635725 h 1079862"/>
              <a:gd name="connsiteX54" fmla="*/ 1602377 w 1889760"/>
              <a:gd name="connsiteY54" fmla="*/ 609600 h 1079862"/>
              <a:gd name="connsiteX55" fmla="*/ 1567543 w 1889760"/>
              <a:gd name="connsiteY55" fmla="*/ 592182 h 1079862"/>
              <a:gd name="connsiteX56" fmla="*/ 1541417 w 1889760"/>
              <a:gd name="connsiteY56" fmla="*/ 566057 h 1079862"/>
              <a:gd name="connsiteX57" fmla="*/ 1463040 w 1889760"/>
              <a:gd name="connsiteY57" fmla="*/ 513805 h 1079862"/>
              <a:gd name="connsiteX58" fmla="*/ 1436914 w 1889760"/>
              <a:gd name="connsiteY58" fmla="*/ 496388 h 1079862"/>
              <a:gd name="connsiteX59" fmla="*/ 1410789 w 1889760"/>
              <a:gd name="connsiteY59" fmla="*/ 478971 h 1079862"/>
              <a:gd name="connsiteX60" fmla="*/ 1384663 w 1889760"/>
              <a:gd name="connsiteY60" fmla="*/ 470262 h 1079862"/>
              <a:gd name="connsiteX61" fmla="*/ 1358537 w 1889760"/>
              <a:gd name="connsiteY61" fmla="*/ 444137 h 1079862"/>
              <a:gd name="connsiteX62" fmla="*/ 1306286 w 1889760"/>
              <a:gd name="connsiteY62" fmla="*/ 426720 h 1079862"/>
              <a:gd name="connsiteX63" fmla="*/ 1280160 w 1889760"/>
              <a:gd name="connsiteY63" fmla="*/ 409302 h 1079862"/>
              <a:gd name="connsiteX64" fmla="*/ 1184366 w 1889760"/>
              <a:gd name="connsiteY64" fmla="*/ 383177 h 1079862"/>
              <a:gd name="connsiteX65" fmla="*/ 1158240 w 1889760"/>
              <a:gd name="connsiteY65" fmla="*/ 374468 h 1079862"/>
              <a:gd name="connsiteX66" fmla="*/ 888274 w 1889760"/>
              <a:gd name="connsiteY66" fmla="*/ 365760 h 1079862"/>
              <a:gd name="connsiteX67" fmla="*/ 818606 w 1889760"/>
              <a:gd name="connsiteY67" fmla="*/ 357051 h 1079862"/>
              <a:gd name="connsiteX68" fmla="*/ 740229 w 1889760"/>
              <a:gd name="connsiteY68" fmla="*/ 348342 h 1079862"/>
              <a:gd name="connsiteX69" fmla="*/ 705394 w 1889760"/>
              <a:gd name="connsiteY69" fmla="*/ 339634 h 1079862"/>
              <a:gd name="connsiteX70" fmla="*/ 635726 w 1889760"/>
              <a:gd name="connsiteY70" fmla="*/ 330925 h 1079862"/>
              <a:gd name="connsiteX71" fmla="*/ 566057 w 1889760"/>
              <a:gd name="connsiteY71" fmla="*/ 313508 h 1079862"/>
              <a:gd name="connsiteX72" fmla="*/ 496389 w 1889760"/>
              <a:gd name="connsiteY72" fmla="*/ 252548 h 1079862"/>
              <a:gd name="connsiteX73" fmla="*/ 487680 w 1889760"/>
              <a:gd name="connsiteY73" fmla="*/ 226422 h 1079862"/>
              <a:gd name="connsiteX74" fmla="*/ 461554 w 1889760"/>
              <a:gd name="connsiteY74" fmla="*/ 209005 h 1079862"/>
              <a:gd name="connsiteX75" fmla="*/ 444137 w 1889760"/>
              <a:gd name="connsiteY75" fmla="*/ 156754 h 1079862"/>
              <a:gd name="connsiteX76" fmla="*/ 409303 w 1889760"/>
              <a:gd name="connsiteY76" fmla="*/ 104502 h 1079862"/>
              <a:gd name="connsiteX77" fmla="*/ 391886 w 1889760"/>
              <a:gd name="connsiteY77" fmla="*/ 78377 h 1079862"/>
              <a:gd name="connsiteX78" fmla="*/ 374469 w 1889760"/>
              <a:gd name="connsiteY78" fmla="*/ 87085 h 10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889760" h="1079862">
                <a:moveTo>
                  <a:pt x="374469" y="87085"/>
                </a:moveTo>
                <a:cubicBezTo>
                  <a:pt x="359955" y="75474"/>
                  <a:pt x="344069" y="65394"/>
                  <a:pt x="330926" y="52251"/>
                </a:cubicBezTo>
                <a:cubicBezTo>
                  <a:pt x="323525" y="44850"/>
                  <a:pt x="322385" y="31672"/>
                  <a:pt x="313509" y="26125"/>
                </a:cubicBezTo>
                <a:cubicBezTo>
                  <a:pt x="297940" y="16395"/>
                  <a:pt x="278674" y="14514"/>
                  <a:pt x="261257" y="8708"/>
                </a:cubicBezTo>
                <a:lnTo>
                  <a:pt x="235132" y="0"/>
                </a:lnTo>
                <a:cubicBezTo>
                  <a:pt x="200298" y="2903"/>
                  <a:pt x="165314" y="4372"/>
                  <a:pt x="130629" y="8708"/>
                </a:cubicBezTo>
                <a:cubicBezTo>
                  <a:pt x="113136" y="10895"/>
                  <a:pt x="87019" y="20342"/>
                  <a:pt x="69669" y="26125"/>
                </a:cubicBezTo>
                <a:cubicBezTo>
                  <a:pt x="63863" y="34834"/>
                  <a:pt x="58790" y="44078"/>
                  <a:pt x="52252" y="52251"/>
                </a:cubicBezTo>
                <a:cubicBezTo>
                  <a:pt x="47123" y="58662"/>
                  <a:pt x="38506" y="62324"/>
                  <a:pt x="34834" y="69668"/>
                </a:cubicBezTo>
                <a:cubicBezTo>
                  <a:pt x="26623" y="86089"/>
                  <a:pt x="23223" y="104503"/>
                  <a:pt x="17417" y="121920"/>
                </a:cubicBezTo>
                <a:cubicBezTo>
                  <a:pt x="4925" y="159398"/>
                  <a:pt x="10935" y="139142"/>
                  <a:pt x="0" y="182880"/>
                </a:cubicBezTo>
                <a:cubicBezTo>
                  <a:pt x="2903" y="220617"/>
                  <a:pt x="4015" y="258535"/>
                  <a:pt x="8709" y="296091"/>
                </a:cubicBezTo>
                <a:cubicBezTo>
                  <a:pt x="12247" y="324392"/>
                  <a:pt x="39209" y="354904"/>
                  <a:pt x="52252" y="374468"/>
                </a:cubicBezTo>
                <a:cubicBezTo>
                  <a:pt x="58058" y="383177"/>
                  <a:pt x="60960" y="394788"/>
                  <a:pt x="69669" y="400594"/>
                </a:cubicBezTo>
                <a:cubicBezTo>
                  <a:pt x="78377" y="406400"/>
                  <a:pt x="87917" y="411119"/>
                  <a:pt x="95794" y="418011"/>
                </a:cubicBezTo>
                <a:cubicBezTo>
                  <a:pt x="111242" y="431528"/>
                  <a:pt x="122258" y="450168"/>
                  <a:pt x="139337" y="461554"/>
                </a:cubicBezTo>
                <a:lnTo>
                  <a:pt x="191589" y="496388"/>
                </a:lnTo>
                <a:cubicBezTo>
                  <a:pt x="200297" y="502194"/>
                  <a:pt x="210313" y="506404"/>
                  <a:pt x="217714" y="513805"/>
                </a:cubicBezTo>
                <a:cubicBezTo>
                  <a:pt x="229326" y="525417"/>
                  <a:pt x="236970" y="543447"/>
                  <a:pt x="252549" y="548640"/>
                </a:cubicBezTo>
                <a:lnTo>
                  <a:pt x="304800" y="566057"/>
                </a:lnTo>
                <a:cubicBezTo>
                  <a:pt x="343753" y="624485"/>
                  <a:pt x="297866" y="567239"/>
                  <a:pt x="348343" y="600891"/>
                </a:cubicBezTo>
                <a:cubicBezTo>
                  <a:pt x="413574" y="644379"/>
                  <a:pt x="338477" y="615020"/>
                  <a:pt x="400594" y="635725"/>
                </a:cubicBezTo>
                <a:cubicBezTo>
                  <a:pt x="484439" y="719570"/>
                  <a:pt x="395246" y="634931"/>
                  <a:pt x="461554" y="687977"/>
                </a:cubicBezTo>
                <a:cubicBezTo>
                  <a:pt x="467965" y="693106"/>
                  <a:pt x="472561" y="700265"/>
                  <a:pt x="478972" y="705394"/>
                </a:cubicBezTo>
                <a:cubicBezTo>
                  <a:pt x="504967" y="726190"/>
                  <a:pt x="522192" y="731439"/>
                  <a:pt x="557349" y="740228"/>
                </a:cubicBezTo>
                <a:lnTo>
                  <a:pt x="627017" y="757645"/>
                </a:lnTo>
                <a:cubicBezTo>
                  <a:pt x="693783" y="754742"/>
                  <a:pt x="760682" y="754062"/>
                  <a:pt x="827314" y="748937"/>
                </a:cubicBezTo>
                <a:cubicBezTo>
                  <a:pt x="836467" y="748233"/>
                  <a:pt x="844287" y="740932"/>
                  <a:pt x="853440" y="740228"/>
                </a:cubicBezTo>
                <a:cubicBezTo>
                  <a:pt x="920072" y="735103"/>
                  <a:pt x="986971" y="734423"/>
                  <a:pt x="1053737" y="731520"/>
                </a:cubicBezTo>
                <a:cubicBezTo>
                  <a:pt x="1097280" y="734423"/>
                  <a:pt x="1141886" y="730233"/>
                  <a:pt x="1184366" y="740228"/>
                </a:cubicBezTo>
                <a:cubicBezTo>
                  <a:pt x="1194554" y="742625"/>
                  <a:pt x="1193906" y="759462"/>
                  <a:pt x="1201783" y="766354"/>
                </a:cubicBezTo>
                <a:cubicBezTo>
                  <a:pt x="1217536" y="780138"/>
                  <a:pt x="1254034" y="801188"/>
                  <a:pt x="1254034" y="801188"/>
                </a:cubicBezTo>
                <a:cubicBezTo>
                  <a:pt x="1259840" y="809897"/>
                  <a:pt x="1264498" y="819491"/>
                  <a:pt x="1271452" y="827314"/>
                </a:cubicBezTo>
                <a:cubicBezTo>
                  <a:pt x="1287816" y="845724"/>
                  <a:pt x="1310040" y="859070"/>
                  <a:pt x="1323703" y="879565"/>
                </a:cubicBezTo>
                <a:cubicBezTo>
                  <a:pt x="1346212" y="913329"/>
                  <a:pt x="1331191" y="902381"/>
                  <a:pt x="1367246" y="914400"/>
                </a:cubicBezTo>
                <a:cubicBezTo>
                  <a:pt x="1370149" y="923108"/>
                  <a:pt x="1369463" y="934034"/>
                  <a:pt x="1375954" y="940525"/>
                </a:cubicBezTo>
                <a:cubicBezTo>
                  <a:pt x="1390756" y="955327"/>
                  <a:pt x="1410789" y="963748"/>
                  <a:pt x="1428206" y="975360"/>
                </a:cubicBezTo>
                <a:cubicBezTo>
                  <a:pt x="1428217" y="975367"/>
                  <a:pt x="1480446" y="1010186"/>
                  <a:pt x="1480457" y="1010194"/>
                </a:cubicBezTo>
                <a:cubicBezTo>
                  <a:pt x="1492069" y="1018903"/>
                  <a:pt x="1502690" y="1029119"/>
                  <a:pt x="1515292" y="1036320"/>
                </a:cubicBezTo>
                <a:cubicBezTo>
                  <a:pt x="1523262" y="1040874"/>
                  <a:pt x="1532709" y="1042125"/>
                  <a:pt x="1541417" y="1045028"/>
                </a:cubicBezTo>
                <a:cubicBezTo>
                  <a:pt x="1550126" y="1050834"/>
                  <a:pt x="1558182" y="1057764"/>
                  <a:pt x="1567543" y="1062445"/>
                </a:cubicBezTo>
                <a:cubicBezTo>
                  <a:pt x="1588984" y="1073165"/>
                  <a:pt x="1625847" y="1076517"/>
                  <a:pt x="1645920" y="1079862"/>
                </a:cubicBezTo>
                <a:cubicBezTo>
                  <a:pt x="1695269" y="1076959"/>
                  <a:pt x="1744947" y="1077548"/>
                  <a:pt x="1793966" y="1071154"/>
                </a:cubicBezTo>
                <a:cubicBezTo>
                  <a:pt x="1812171" y="1068780"/>
                  <a:pt x="1846217" y="1053737"/>
                  <a:pt x="1846217" y="1053737"/>
                </a:cubicBezTo>
                <a:cubicBezTo>
                  <a:pt x="1852023" y="1045028"/>
                  <a:pt x="1857096" y="1035784"/>
                  <a:pt x="1863634" y="1027611"/>
                </a:cubicBezTo>
                <a:cubicBezTo>
                  <a:pt x="1868763" y="1021200"/>
                  <a:pt x="1876828" y="1017235"/>
                  <a:pt x="1881052" y="1010194"/>
                </a:cubicBezTo>
                <a:cubicBezTo>
                  <a:pt x="1885775" y="1002323"/>
                  <a:pt x="1886857" y="992777"/>
                  <a:pt x="1889760" y="984068"/>
                </a:cubicBezTo>
                <a:cubicBezTo>
                  <a:pt x="1888671" y="967734"/>
                  <a:pt x="1893121" y="868871"/>
                  <a:pt x="1872343" y="827314"/>
                </a:cubicBezTo>
                <a:cubicBezTo>
                  <a:pt x="1852503" y="787633"/>
                  <a:pt x="1858362" y="809284"/>
                  <a:pt x="1820092" y="783771"/>
                </a:cubicBezTo>
                <a:cubicBezTo>
                  <a:pt x="1813260" y="779217"/>
                  <a:pt x="1809243" y="771280"/>
                  <a:pt x="1802674" y="766354"/>
                </a:cubicBezTo>
                <a:cubicBezTo>
                  <a:pt x="1785928" y="753795"/>
                  <a:pt x="1765224" y="746322"/>
                  <a:pt x="1750423" y="731520"/>
                </a:cubicBezTo>
                <a:cubicBezTo>
                  <a:pt x="1744617" y="725714"/>
                  <a:pt x="1739575" y="719028"/>
                  <a:pt x="1733006" y="714102"/>
                </a:cubicBezTo>
                <a:cubicBezTo>
                  <a:pt x="1716260" y="701542"/>
                  <a:pt x="1695556" y="694070"/>
                  <a:pt x="1680754" y="679268"/>
                </a:cubicBezTo>
                <a:cubicBezTo>
                  <a:pt x="1604448" y="602959"/>
                  <a:pt x="1701233" y="696331"/>
                  <a:pt x="1628503" y="635725"/>
                </a:cubicBezTo>
                <a:cubicBezTo>
                  <a:pt x="1619042" y="627841"/>
                  <a:pt x="1612399" y="616758"/>
                  <a:pt x="1602377" y="609600"/>
                </a:cubicBezTo>
                <a:cubicBezTo>
                  <a:pt x="1591813" y="602054"/>
                  <a:pt x="1578107" y="599728"/>
                  <a:pt x="1567543" y="592182"/>
                </a:cubicBezTo>
                <a:cubicBezTo>
                  <a:pt x="1557521" y="585024"/>
                  <a:pt x="1551138" y="573618"/>
                  <a:pt x="1541417" y="566057"/>
                </a:cubicBezTo>
                <a:cubicBezTo>
                  <a:pt x="1541400" y="566043"/>
                  <a:pt x="1476112" y="522520"/>
                  <a:pt x="1463040" y="513805"/>
                </a:cubicBezTo>
                <a:lnTo>
                  <a:pt x="1436914" y="496388"/>
                </a:lnTo>
                <a:cubicBezTo>
                  <a:pt x="1428206" y="490582"/>
                  <a:pt x="1420718" y="482281"/>
                  <a:pt x="1410789" y="478971"/>
                </a:cubicBezTo>
                <a:lnTo>
                  <a:pt x="1384663" y="470262"/>
                </a:lnTo>
                <a:cubicBezTo>
                  <a:pt x="1375954" y="461554"/>
                  <a:pt x="1369303" y="450118"/>
                  <a:pt x="1358537" y="444137"/>
                </a:cubicBezTo>
                <a:cubicBezTo>
                  <a:pt x="1342488" y="435221"/>
                  <a:pt x="1306286" y="426720"/>
                  <a:pt x="1306286" y="426720"/>
                </a:cubicBezTo>
                <a:cubicBezTo>
                  <a:pt x="1297577" y="420914"/>
                  <a:pt x="1289724" y="413553"/>
                  <a:pt x="1280160" y="409302"/>
                </a:cubicBezTo>
                <a:cubicBezTo>
                  <a:pt x="1232117" y="387949"/>
                  <a:pt x="1231198" y="394885"/>
                  <a:pt x="1184366" y="383177"/>
                </a:cubicBezTo>
                <a:cubicBezTo>
                  <a:pt x="1175460" y="380951"/>
                  <a:pt x="1167404" y="375007"/>
                  <a:pt x="1158240" y="374468"/>
                </a:cubicBezTo>
                <a:cubicBezTo>
                  <a:pt x="1068360" y="369181"/>
                  <a:pt x="978263" y="368663"/>
                  <a:pt x="888274" y="365760"/>
                </a:cubicBezTo>
                <a:lnTo>
                  <a:pt x="818606" y="357051"/>
                </a:lnTo>
                <a:cubicBezTo>
                  <a:pt x="792500" y="353979"/>
                  <a:pt x="766210" y="352339"/>
                  <a:pt x="740229" y="348342"/>
                </a:cubicBezTo>
                <a:cubicBezTo>
                  <a:pt x="728399" y="346522"/>
                  <a:pt x="717200" y="341602"/>
                  <a:pt x="705394" y="339634"/>
                </a:cubicBezTo>
                <a:cubicBezTo>
                  <a:pt x="682309" y="335787"/>
                  <a:pt x="658857" y="334484"/>
                  <a:pt x="635726" y="330925"/>
                </a:cubicBezTo>
                <a:cubicBezTo>
                  <a:pt x="596688" y="324919"/>
                  <a:pt x="597849" y="324106"/>
                  <a:pt x="566057" y="313508"/>
                </a:cubicBezTo>
                <a:cubicBezTo>
                  <a:pt x="515113" y="262564"/>
                  <a:pt x="539593" y="281351"/>
                  <a:pt x="496389" y="252548"/>
                </a:cubicBezTo>
                <a:cubicBezTo>
                  <a:pt x="493486" y="243839"/>
                  <a:pt x="493415" y="233590"/>
                  <a:pt x="487680" y="226422"/>
                </a:cubicBezTo>
                <a:cubicBezTo>
                  <a:pt x="481142" y="218249"/>
                  <a:pt x="467101" y="217881"/>
                  <a:pt x="461554" y="209005"/>
                </a:cubicBezTo>
                <a:cubicBezTo>
                  <a:pt x="451824" y="193437"/>
                  <a:pt x="454321" y="172030"/>
                  <a:pt x="444137" y="156754"/>
                </a:cubicBezTo>
                <a:lnTo>
                  <a:pt x="409303" y="104502"/>
                </a:lnTo>
                <a:cubicBezTo>
                  <a:pt x="403497" y="95794"/>
                  <a:pt x="396567" y="87738"/>
                  <a:pt x="391886" y="78377"/>
                </a:cubicBezTo>
                <a:lnTo>
                  <a:pt x="374469" y="8708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DE69EFB-3B29-470D-BA20-7AADC237AC7B}"/>
              </a:ext>
            </a:extLst>
          </p:cNvPr>
          <p:cNvCxnSpPr>
            <a:cxnSpLocks/>
          </p:cNvCxnSpPr>
          <p:nvPr/>
        </p:nvCxnSpPr>
        <p:spPr>
          <a:xfrm>
            <a:off x="3875314" y="1321054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D2E6F3C-1B5C-456E-9018-5CA29E385B79}"/>
              </a:ext>
            </a:extLst>
          </p:cNvPr>
          <p:cNvCxnSpPr>
            <a:cxnSpLocks/>
          </p:cNvCxnSpPr>
          <p:nvPr/>
        </p:nvCxnSpPr>
        <p:spPr>
          <a:xfrm>
            <a:off x="6979920" y="1325621"/>
            <a:ext cx="24035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E304CCF-2B47-43DA-9D23-5C6078DD4108}"/>
              </a:ext>
            </a:extLst>
          </p:cNvPr>
          <p:cNvCxnSpPr>
            <a:cxnSpLocks/>
          </p:cNvCxnSpPr>
          <p:nvPr/>
        </p:nvCxnSpPr>
        <p:spPr>
          <a:xfrm>
            <a:off x="1277257" y="545877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BF5DCCA-9F8A-41B3-8489-530CAC1E374D}"/>
              </a:ext>
            </a:extLst>
          </p:cNvPr>
          <p:cNvCxnSpPr>
            <a:cxnSpLocks/>
          </p:cNvCxnSpPr>
          <p:nvPr/>
        </p:nvCxnSpPr>
        <p:spPr>
          <a:xfrm>
            <a:off x="4791165" y="5458770"/>
            <a:ext cx="2172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6D30A9E9-368B-4340-ADDF-F6AD38C0D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82554"/>
              </p:ext>
            </p:extLst>
          </p:nvPr>
        </p:nvGraphicFramePr>
        <p:xfrm>
          <a:off x="777841" y="2683455"/>
          <a:ext cx="2219008" cy="120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ChemSketch" r:id="rId13" imgW="843120" imgH="456480" progId="ACD.ChemSketch.20">
                  <p:embed/>
                </p:oleObj>
              </mc:Choice>
              <mc:Fallback>
                <p:oleObj name="ChemSketch" r:id="rId13" imgW="84312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841" y="2683455"/>
                        <a:ext cx="2219008" cy="120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CE44EBC1-A9F2-4683-9C1E-0F5636BD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70602"/>
              </p:ext>
            </p:extLst>
          </p:nvPr>
        </p:nvGraphicFramePr>
        <p:xfrm>
          <a:off x="4206917" y="2683455"/>
          <a:ext cx="2424887" cy="120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ChemSketch" r:id="rId15" imgW="864360" imgH="428040" progId="ACD.ChemSketch.20">
                  <p:embed/>
                </p:oleObj>
              </mc:Choice>
              <mc:Fallback>
                <p:oleObj name="ChemSketch" r:id="rId15" imgW="864360" imgH="4280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6917" y="2683455"/>
                        <a:ext cx="2424887" cy="120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B61622A9-FA60-4315-9D97-7B0EDB87969F}"/>
              </a:ext>
            </a:extLst>
          </p:cNvPr>
          <p:cNvSpPr txBox="1"/>
          <p:nvPr/>
        </p:nvSpPr>
        <p:spPr>
          <a:xfrm>
            <a:off x="618309" y="3943811"/>
            <a:ext cx="21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2-Methylbut-1-en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EA82255-D521-453B-975B-BDFBDBA2D710}"/>
              </a:ext>
            </a:extLst>
          </p:cNvPr>
          <p:cNvSpPr txBox="1"/>
          <p:nvPr/>
        </p:nvSpPr>
        <p:spPr>
          <a:xfrm>
            <a:off x="4584410" y="3906529"/>
            <a:ext cx="210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2-Methylbut-2-en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D9D419A9-0D67-4459-9C44-20180C87A17C}"/>
              </a:ext>
            </a:extLst>
          </p:cNvPr>
          <p:cNvSpPr/>
          <p:nvPr/>
        </p:nvSpPr>
        <p:spPr>
          <a:xfrm>
            <a:off x="9866811" y="786247"/>
            <a:ext cx="513575" cy="3287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B6824259-CF90-4E1E-A644-AC16FFEF7961}"/>
              </a:ext>
            </a:extLst>
          </p:cNvPr>
          <p:cNvSpPr/>
          <p:nvPr/>
        </p:nvSpPr>
        <p:spPr>
          <a:xfrm>
            <a:off x="7569200" y="4624025"/>
            <a:ext cx="343493" cy="1797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0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22" grpId="0"/>
      <p:bldP spid="26" grpId="0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B0BD91-9C2C-4F4D-86F7-3696BC3AB538}"/>
              </a:ext>
            </a:extLst>
          </p:cNvPr>
          <p:cNvSpPr txBox="1"/>
          <p:nvPr/>
        </p:nvSpPr>
        <p:spPr>
          <a:xfrm>
            <a:off x="714102" y="416065"/>
            <a:ext cx="890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Die Reaktion von Halogenen mit ungesättigten Kohlenwasserstoffen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6C069-AE80-4B0E-B32D-78925430A124}"/>
              </a:ext>
            </a:extLst>
          </p:cNvPr>
          <p:cNvSpPr txBox="1"/>
          <p:nvPr/>
        </p:nvSpPr>
        <p:spPr>
          <a:xfrm rot="1305701">
            <a:off x="9926227" y="558682"/>
            <a:ext cx="202038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Aufgabe und Heftaufschrieb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E33A46-A5D5-4F20-84A4-C60DF8C223F3}"/>
              </a:ext>
            </a:extLst>
          </p:cNvPr>
          <p:cNvSpPr txBox="1"/>
          <p:nvPr/>
        </p:nvSpPr>
        <p:spPr>
          <a:xfrm>
            <a:off x="714102" y="1187176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F08951-4EE5-4982-9FCC-16DCA2CC8501}"/>
              </a:ext>
            </a:extLst>
          </p:cNvPr>
          <p:cNvSpPr txBox="1"/>
          <p:nvPr/>
        </p:nvSpPr>
        <p:spPr>
          <a:xfrm>
            <a:off x="1607334" y="1667151"/>
            <a:ext cx="582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Schau dir das Video mit der Versuchsdurchführung an: </a:t>
            </a:r>
            <a:r>
              <a:rPr lang="de-DE" dirty="0">
                <a:hlinkClick r:id="rId3"/>
              </a:rPr>
              <a:t>https://www.youtube.com/watch?v=a8eUwQqt6-k</a:t>
            </a:r>
            <a:endParaRPr lang="de-DE" dirty="0"/>
          </a:p>
          <a:p>
            <a:r>
              <a:rPr lang="de-DE" i="1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C47B72-D101-4EA9-BB21-8B1696C1A148}"/>
              </a:ext>
            </a:extLst>
          </p:cNvPr>
          <p:cNvSpPr txBox="1"/>
          <p:nvPr/>
        </p:nvSpPr>
        <p:spPr>
          <a:xfrm>
            <a:off x="714102" y="2445122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E00629-34C1-407D-99B7-5EAE88919C9C}"/>
              </a:ext>
            </a:extLst>
          </p:cNvPr>
          <p:cNvSpPr txBox="1"/>
          <p:nvPr/>
        </p:nvSpPr>
        <p:spPr>
          <a:xfrm>
            <a:off x="1689462" y="2899927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Schreibe anhand des Videos vergleichend die Beobachtungen vor und nach der Reaktion auf, am besten in einer Tabelle.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994C88-0B9C-4F4C-BE87-03C9A4A3C4CA}"/>
              </a:ext>
            </a:extLst>
          </p:cNvPr>
          <p:cNvSpPr txBox="1"/>
          <p:nvPr/>
        </p:nvSpPr>
        <p:spPr>
          <a:xfrm>
            <a:off x="714102" y="375690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354B87-9804-4815-9A54-75E2567C3AA7}"/>
              </a:ext>
            </a:extLst>
          </p:cNvPr>
          <p:cNvSpPr txBox="1"/>
          <p:nvPr/>
        </p:nvSpPr>
        <p:spPr>
          <a:xfrm>
            <a:off x="1689462" y="4157873"/>
            <a:ext cx="764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Formuliere ein zusammenfassendes Ergebnis zum Versuch. Gehe dabei auf die Unterschiede ein. Begründe dabei auch das Verhalten von Octan mit Brom.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08187A-E604-448E-8EF3-AC08C4A15CB9}"/>
              </a:ext>
            </a:extLst>
          </p:cNvPr>
          <p:cNvSpPr txBox="1"/>
          <p:nvPr/>
        </p:nvSpPr>
        <p:spPr>
          <a:xfrm>
            <a:off x="9878406" y="1759484"/>
            <a:ext cx="14666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Zeit: 15 Min.</a:t>
            </a:r>
          </a:p>
        </p:txBody>
      </p:sp>
    </p:spTree>
    <p:extLst>
      <p:ext uri="{BB962C8B-B14F-4D97-AF65-F5344CB8AC3E}">
        <p14:creationId xmlns:p14="http://schemas.microsoft.com/office/powerpoint/2010/main" val="5898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64170669-45F0-44C1-A73E-7C3AD8F031AA}"/>
              </a:ext>
            </a:extLst>
          </p:cNvPr>
          <p:cNvSpPr/>
          <p:nvPr/>
        </p:nvSpPr>
        <p:spPr>
          <a:xfrm>
            <a:off x="7539802" y="5736744"/>
            <a:ext cx="570447" cy="4984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2962A7-2B9A-4363-A53A-EC1189FAE191}"/>
              </a:ext>
            </a:extLst>
          </p:cNvPr>
          <p:cNvSpPr/>
          <p:nvPr/>
        </p:nvSpPr>
        <p:spPr>
          <a:xfrm>
            <a:off x="6913374" y="4888698"/>
            <a:ext cx="583070" cy="470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23AF1A-BF24-4244-9880-4A59817A21CA}"/>
              </a:ext>
            </a:extLst>
          </p:cNvPr>
          <p:cNvSpPr/>
          <p:nvPr/>
        </p:nvSpPr>
        <p:spPr>
          <a:xfrm>
            <a:off x="4482216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2A9EA1D-08F3-45CA-9E43-EFE5CC35005C}"/>
              </a:ext>
            </a:extLst>
          </p:cNvPr>
          <p:cNvSpPr/>
          <p:nvPr/>
        </p:nvSpPr>
        <p:spPr>
          <a:xfrm>
            <a:off x="3824429" y="5276832"/>
            <a:ext cx="622027" cy="5239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80B36C-6BEE-4167-9642-911500625B6D}"/>
              </a:ext>
            </a:extLst>
          </p:cNvPr>
          <p:cNvSpPr txBox="1"/>
          <p:nvPr/>
        </p:nvSpPr>
        <p:spPr>
          <a:xfrm>
            <a:off x="513805" y="61347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</a:t>
            </a:r>
            <a:r>
              <a:rPr lang="de-DE" dirty="0"/>
              <a:t>: Die Reaktion von Octan und </a:t>
            </a:r>
            <a:r>
              <a:rPr lang="de-DE" dirty="0" err="1"/>
              <a:t>Octen</a:t>
            </a:r>
            <a:r>
              <a:rPr lang="de-DE" dirty="0"/>
              <a:t> mit Brom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F51CFF-BEAC-49F2-8DBB-114290CDC836}"/>
              </a:ext>
            </a:extLst>
          </p:cNvPr>
          <p:cNvSpPr txBox="1"/>
          <p:nvPr/>
        </p:nvSpPr>
        <p:spPr>
          <a:xfrm>
            <a:off x="513805" y="115937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Beobachtung: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31FD11-52A8-4653-82BA-E673DCA00E69}"/>
              </a:ext>
            </a:extLst>
          </p:cNvPr>
          <p:cNvSpPr txBox="1"/>
          <p:nvPr/>
        </p:nvSpPr>
        <p:spPr>
          <a:xfrm>
            <a:off x="513805" y="360623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Ergebnis: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2506573-2232-45CC-8189-46BAA9F0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09061"/>
              </p:ext>
            </p:extLst>
          </p:nvPr>
        </p:nvGraphicFramePr>
        <p:xfrm>
          <a:off x="2139521" y="1229360"/>
          <a:ext cx="8958906" cy="2199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279">
                  <a:extLst>
                    <a:ext uri="{9D8B030D-6E8A-4147-A177-3AD203B41FA5}">
                      <a16:colId xmlns:a16="http://schemas.microsoft.com/office/drawing/2014/main" val="444171638"/>
                    </a:ext>
                  </a:extLst>
                </a:gridCol>
                <a:gridCol w="3666654">
                  <a:extLst>
                    <a:ext uri="{9D8B030D-6E8A-4147-A177-3AD203B41FA5}">
                      <a16:colId xmlns:a16="http://schemas.microsoft.com/office/drawing/2014/main" val="335395539"/>
                    </a:ext>
                  </a:extLst>
                </a:gridCol>
                <a:gridCol w="3720973">
                  <a:extLst>
                    <a:ext uri="{9D8B030D-6E8A-4147-A177-3AD203B41FA5}">
                      <a16:colId xmlns:a16="http://schemas.microsoft.com/office/drawing/2014/main" val="254023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Vor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Octan und braunes Bromwasser bilden zwei Phasen, Octan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Farbloses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und braunes Bromwasser bilden zwei Phasen,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Octen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schwimmt oben.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der Reaktion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löst sich Brom in Octan. Die </a:t>
                      </a:r>
                      <a:r>
                        <a:rPr lang="de-DE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Octanphase</a:t>
                      </a: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färbt sich braun.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Nach dem Schütteln bildet sich eine Phase, sie hat sich vollständig entfärbt.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6232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5EA76FD-39E6-472B-A488-A562D70894D1}"/>
              </a:ext>
            </a:extLst>
          </p:cNvPr>
          <p:cNvSpPr txBox="1"/>
          <p:nvPr/>
        </p:nvSpPr>
        <p:spPr>
          <a:xfrm>
            <a:off x="513805" y="4058714"/>
            <a:ext cx="103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Octen</a:t>
            </a:r>
            <a:r>
              <a:rPr lang="de-DE" dirty="0"/>
              <a:t> und Brom reagieren miteinander ohne zusätzliche Zufuhr von Energie. Für die Reaktion von Octan und Brom wird zusätzlich UV-Strahlung benötigt, damit eine Substitutionsreaktion ablaufen kann.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857786-0B1B-4E99-A63F-0BEC423A3567}"/>
              </a:ext>
            </a:extLst>
          </p:cNvPr>
          <p:cNvSpPr txBox="1"/>
          <p:nvPr/>
        </p:nvSpPr>
        <p:spPr>
          <a:xfrm rot="1305701">
            <a:off x="9974839" y="558011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55AF4B-ADF8-4F08-93AB-C5A41DC162BB}"/>
              </a:ext>
            </a:extLst>
          </p:cNvPr>
          <p:cNvGrpSpPr/>
          <p:nvPr/>
        </p:nvGrpSpPr>
        <p:grpSpPr>
          <a:xfrm>
            <a:off x="1576750" y="4986233"/>
            <a:ext cx="8009039" cy="1306665"/>
            <a:chOff x="574246" y="5028347"/>
            <a:chExt cx="7697477" cy="1082711"/>
          </a:xfrm>
        </p:grpSpPr>
        <p:graphicFrame>
          <p:nvGraphicFramePr>
            <p:cNvPr id="36" name="Objekt 35">
              <a:extLst>
                <a:ext uri="{FF2B5EF4-FFF2-40B4-BE49-F238E27FC236}">
                  <a16:creationId xmlns:a16="http://schemas.microsoft.com/office/drawing/2014/main" id="{1E74B7A3-43CC-48D6-B072-38104982AD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208033"/>
                </p:ext>
              </p:extLst>
            </p:nvPr>
          </p:nvGraphicFramePr>
          <p:xfrm>
            <a:off x="5589069" y="5028347"/>
            <a:ext cx="2247892" cy="954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ChemSketch" r:id="rId3" imgW="1092960" imgH="463680" progId="ACD.ChemSketch.20">
                    <p:embed/>
                  </p:oleObj>
                </mc:Choice>
                <mc:Fallback>
                  <p:oleObj name="ChemSketch" r:id="rId3" imgW="1092960" imgH="4636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89069" y="5028347"/>
                          <a:ext cx="2247892" cy="954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kt 4">
              <a:extLst>
                <a:ext uri="{FF2B5EF4-FFF2-40B4-BE49-F238E27FC236}">
                  <a16:creationId xmlns:a16="http://schemas.microsoft.com/office/drawing/2014/main" id="{C574BB89-3E0E-4D5A-B8C2-C81D2176C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604596"/>
                </p:ext>
              </p:extLst>
            </p:nvPr>
          </p:nvGraphicFramePr>
          <p:xfrm>
            <a:off x="574246" y="5099015"/>
            <a:ext cx="1779656" cy="954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ChemSketch" r:id="rId5" imgW="878760" imgH="470880" progId="ACD.ChemSketch.20">
                    <p:embed/>
                  </p:oleObj>
                </mc:Choice>
                <mc:Fallback>
                  <p:oleObj name="ChemSketch" r:id="rId5" imgW="878760" imgH="470880" progId="ACD.ChemSketch.2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246" y="5099015"/>
                          <a:ext cx="1779656" cy="9540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2E83051-71CB-47B0-8463-CB1BE792E61B}"/>
                </a:ext>
              </a:extLst>
            </p:cNvPr>
            <p:cNvSpPr txBox="1"/>
            <p:nvPr/>
          </p:nvSpPr>
          <p:spPr>
            <a:xfrm>
              <a:off x="1937442" y="5741726"/>
              <a:ext cx="8329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16A9AEC-E0AD-4E2C-967E-1675E8FD7469}"/>
                </a:ext>
              </a:extLst>
            </p:cNvPr>
            <p:cNvCxnSpPr>
              <a:cxnSpLocks/>
            </p:cNvCxnSpPr>
            <p:nvPr/>
          </p:nvCxnSpPr>
          <p:spPr>
            <a:xfrm>
              <a:off x="1846904" y="5892340"/>
              <a:ext cx="153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C52B706-0960-48E4-A7D5-92E35293F555}"/>
                </a:ext>
              </a:extLst>
            </p:cNvPr>
            <p:cNvSpPr txBox="1"/>
            <p:nvPr/>
          </p:nvSpPr>
          <p:spPr>
            <a:xfrm>
              <a:off x="7464457" y="5337213"/>
              <a:ext cx="807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  <a:r>
                <a:rPr lang="de-DE" baseline="-25000" dirty="0"/>
                <a:t>5</a:t>
              </a:r>
              <a:r>
                <a:rPr lang="de-DE" dirty="0"/>
                <a:t>H</a:t>
              </a:r>
              <a:r>
                <a:rPr lang="de-DE" baseline="-25000" dirty="0"/>
                <a:t>11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7B218BB-5B28-4E8A-9EF9-C4C8427EFC1B}"/>
                </a:ext>
              </a:extLst>
            </p:cNvPr>
            <p:cNvSpPr txBox="1"/>
            <p:nvPr/>
          </p:nvSpPr>
          <p:spPr>
            <a:xfrm>
              <a:off x="2254315" y="5332532"/>
              <a:ext cx="47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0F3E80C8-9650-4C28-A57D-B51DEB4067EC}"/>
                </a:ext>
              </a:extLst>
            </p:cNvPr>
            <p:cNvGrpSpPr/>
            <p:nvPr/>
          </p:nvGrpSpPr>
          <p:grpSpPr>
            <a:xfrm>
              <a:off x="2853350" y="5330642"/>
              <a:ext cx="1074215" cy="358194"/>
              <a:chOff x="2833735" y="5325961"/>
              <a:chExt cx="1074215" cy="358194"/>
            </a:xfrm>
          </p:grpSpPr>
          <p:graphicFrame>
            <p:nvGraphicFramePr>
              <p:cNvPr id="23" name="Objekt 22">
                <a:extLst>
                  <a:ext uri="{FF2B5EF4-FFF2-40B4-BE49-F238E27FC236}">
                    <a16:creationId xmlns:a16="http://schemas.microsoft.com/office/drawing/2014/main" id="{9141F712-CAAD-445F-A8F4-73A64978B7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6549726"/>
                  </p:ext>
                </p:extLst>
              </p:nvPr>
            </p:nvGraphicFramePr>
            <p:xfrm>
              <a:off x="2923705" y="5363484"/>
              <a:ext cx="934015" cy="2897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ChemSketch" r:id="rId7" imgW="343080" imgH="106920" progId="ACD.ChemSketch.20">
                      <p:embed/>
                    </p:oleObj>
                  </mc:Choice>
                  <mc:Fallback>
                    <p:oleObj name="ChemSketch" r:id="rId7" imgW="343080" imgH="106920" progId="ACD.ChemSketch.2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23705" y="5363484"/>
                            <a:ext cx="934015" cy="2897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9E356CA-BC8A-460E-B7B1-18331F5DA104}"/>
                  </a:ext>
                </a:extLst>
              </p:cNvPr>
              <p:cNvCxnSpPr/>
              <p:nvPr/>
            </p:nvCxnSpPr>
            <p:spPr>
              <a:xfrm>
                <a:off x="2833735" y="5372338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17FA97E-AE52-46B6-BEE8-0620E3AAADB8}"/>
                  </a:ext>
                </a:extLst>
              </p:cNvPr>
              <p:cNvCxnSpPr/>
              <p:nvPr/>
            </p:nvCxnSpPr>
            <p:spPr>
              <a:xfrm>
                <a:off x="2916160" y="5332532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4BF3E04D-1D20-491B-9A34-82655521FBE8}"/>
                  </a:ext>
                </a:extLst>
              </p:cNvPr>
              <p:cNvCxnSpPr/>
              <p:nvPr/>
            </p:nvCxnSpPr>
            <p:spPr>
              <a:xfrm>
                <a:off x="2889472" y="5684155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58B8CED-2788-4241-88D5-DC5758FEC4E8}"/>
                  </a:ext>
                </a:extLst>
              </p:cNvPr>
              <p:cNvCxnSpPr/>
              <p:nvPr/>
            </p:nvCxnSpPr>
            <p:spPr>
              <a:xfrm>
                <a:off x="3907950" y="5355831"/>
                <a:ext cx="0" cy="289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D3A2684-5B97-47B8-94DD-CDFB6BAC97EE}"/>
                  </a:ext>
                </a:extLst>
              </p:cNvPr>
              <p:cNvCxnSpPr/>
              <p:nvPr/>
            </p:nvCxnSpPr>
            <p:spPr>
              <a:xfrm>
                <a:off x="3548394" y="5325961"/>
                <a:ext cx="234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F381ACC7-1E29-4698-9964-193747046B52}"/>
                  </a:ext>
                </a:extLst>
              </p:cNvPr>
              <p:cNvCxnSpPr/>
              <p:nvPr/>
            </p:nvCxnSpPr>
            <p:spPr>
              <a:xfrm>
                <a:off x="3521706" y="5677584"/>
                <a:ext cx="2434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855631E3-32B0-4EFC-94AA-9774E756E67C}"/>
                </a:ext>
              </a:extLst>
            </p:cNvPr>
            <p:cNvCxnSpPr/>
            <p:nvPr/>
          </p:nvCxnSpPr>
          <p:spPr>
            <a:xfrm>
              <a:off x="4345663" y="5505371"/>
              <a:ext cx="8419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58AB9B28-D885-4C7F-9390-C832B88F2163}"/>
              </a:ext>
            </a:extLst>
          </p:cNvPr>
          <p:cNvSpPr txBox="1"/>
          <p:nvPr/>
        </p:nvSpPr>
        <p:spPr>
          <a:xfrm>
            <a:off x="1659026" y="6217766"/>
            <a:ext cx="9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Oct</a:t>
            </a:r>
            <a:r>
              <a:rPr lang="de-DE" dirty="0" err="1">
                <a:solidFill>
                  <a:srgbClr val="FF0000"/>
                </a:solidFill>
              </a:rPr>
              <a:t>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7012F35-640E-4F84-B45E-393D1E3B44B8}"/>
              </a:ext>
            </a:extLst>
          </p:cNvPr>
          <p:cNvSpPr txBox="1"/>
          <p:nvPr/>
        </p:nvSpPr>
        <p:spPr>
          <a:xfrm>
            <a:off x="4198420" y="6192642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1C15169-FA2C-4B78-876F-DE2EDAF79DC8}"/>
              </a:ext>
            </a:extLst>
          </p:cNvPr>
          <p:cNvSpPr txBox="1"/>
          <p:nvPr/>
        </p:nvSpPr>
        <p:spPr>
          <a:xfrm>
            <a:off x="6960286" y="6300286"/>
            <a:ext cx="262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1,2-Dibromoct</a:t>
            </a:r>
            <a:r>
              <a:rPr lang="de-DE" dirty="0">
                <a:solidFill>
                  <a:srgbClr val="FF0000"/>
                </a:solidFill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23081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4" grpId="0" animBg="1"/>
      <p:bldP spid="2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937CFAD-85FD-4B05-A3AC-6FD35DBB2538}"/>
              </a:ext>
            </a:extLst>
          </p:cNvPr>
          <p:cNvSpPr txBox="1"/>
          <p:nvPr/>
        </p:nvSpPr>
        <p:spPr>
          <a:xfrm rot="1305701">
            <a:off x="10098031" y="429270"/>
            <a:ext cx="20203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0070C0"/>
                </a:solidFill>
              </a:rPr>
              <a:t>Heftaufschrieb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6BB1E0-2827-4CFE-B32E-CCF88724F084}"/>
              </a:ext>
            </a:extLst>
          </p:cNvPr>
          <p:cNvSpPr txBox="1"/>
          <p:nvPr/>
        </p:nvSpPr>
        <p:spPr>
          <a:xfrm>
            <a:off x="615636" y="606475"/>
            <a:ext cx="9995026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Merke</a:t>
            </a:r>
          </a:p>
          <a:p>
            <a:r>
              <a:rPr lang="de-DE" sz="2400" dirty="0"/>
              <a:t>Halogene gehen mit Doppelbindungen in </a:t>
            </a:r>
            <a:r>
              <a:rPr lang="de-DE" sz="2400" dirty="0" err="1"/>
              <a:t>Alkenen</a:t>
            </a:r>
            <a:r>
              <a:rPr lang="de-DE" sz="2400" dirty="0"/>
              <a:t> eine </a:t>
            </a:r>
            <a:r>
              <a:rPr lang="de-DE" sz="2400" b="1" dirty="0"/>
              <a:t>Additionsreaktion</a:t>
            </a:r>
            <a:r>
              <a:rPr lang="de-DE" sz="2400" dirty="0"/>
              <a:t> ohne zusätzlich Energieeinwirkung ein. Dabei lagern sich beide Halogenatome an die Doppelbindung an und es entsteht eine Einfachbindung. Das Reaktionsprodukt ist dann ein </a:t>
            </a:r>
            <a:r>
              <a:rPr lang="de-DE" sz="2400" dirty="0" err="1"/>
              <a:t>Dihalogenalkan</a:t>
            </a:r>
            <a:r>
              <a:rPr lang="de-DE" sz="2400" dirty="0"/>
              <a:t>.</a:t>
            </a:r>
          </a:p>
          <a:p>
            <a:r>
              <a:rPr lang="de-DE" sz="2400" dirty="0"/>
              <a:t>Es können mithilfe von Katalysatoren auch Wasserstoffmoleküle, Halogenwasserstoffe oder Wassermoleküle an die Doppelbindung addieren.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2304F-069F-40A6-BA59-2E6F18C25776}"/>
              </a:ext>
            </a:extLst>
          </p:cNvPr>
          <p:cNvSpPr txBox="1"/>
          <p:nvPr/>
        </p:nvSpPr>
        <p:spPr>
          <a:xfrm>
            <a:off x="615635" y="3822703"/>
            <a:ext cx="989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Formuliere die Reaktionsgleichung (Strukturformeln) für folgende Beispiele: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C3E413-50A6-4DE4-99EA-9ED7B4E853AF}"/>
              </a:ext>
            </a:extLst>
          </p:cNvPr>
          <p:cNvSpPr txBox="1"/>
          <p:nvPr/>
        </p:nvSpPr>
        <p:spPr>
          <a:xfrm>
            <a:off x="615636" y="4264463"/>
            <a:ext cx="865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Ethen + Chlor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Propen + 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But-1-en + Bromwasserstoff </a:t>
            </a:r>
            <a:r>
              <a:rPr lang="de-DE" sz="2000" dirty="0"/>
              <a:t>(mit Katalysator)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Ethin + Brom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3F0370-7AF8-4D11-9ABA-C8EB1D80A8D8}"/>
              </a:ext>
            </a:extLst>
          </p:cNvPr>
          <p:cNvSpPr txBox="1"/>
          <p:nvPr/>
        </p:nvSpPr>
        <p:spPr>
          <a:xfrm>
            <a:off x="8260554" y="4726128"/>
            <a:ext cx="20203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Zeit: 10 Minuten</a:t>
            </a:r>
          </a:p>
        </p:txBody>
      </p:sp>
    </p:spTree>
    <p:extLst>
      <p:ext uri="{BB962C8B-B14F-4D97-AF65-F5344CB8AC3E}">
        <p14:creationId xmlns:p14="http://schemas.microsoft.com/office/powerpoint/2010/main" val="37264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774160A7-6D24-4B6F-8D62-F15B30569F5D}"/>
              </a:ext>
            </a:extLst>
          </p:cNvPr>
          <p:cNvSpPr/>
          <p:nvPr/>
        </p:nvSpPr>
        <p:spPr>
          <a:xfrm>
            <a:off x="3274258" y="2284373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7CAFAB-F9D9-44C3-8843-7F794BE41315}"/>
              </a:ext>
            </a:extLst>
          </p:cNvPr>
          <p:cNvSpPr/>
          <p:nvPr/>
        </p:nvSpPr>
        <p:spPr>
          <a:xfrm>
            <a:off x="3776369" y="230478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6114253-990A-4601-A0F0-9D4F55A4257C}"/>
              </a:ext>
            </a:extLst>
          </p:cNvPr>
          <p:cNvSpPr/>
          <p:nvPr/>
        </p:nvSpPr>
        <p:spPr>
          <a:xfrm>
            <a:off x="6351038" y="1900834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2DFC5EA-B015-47BE-B1F7-16BC22B2EA87}"/>
              </a:ext>
            </a:extLst>
          </p:cNvPr>
          <p:cNvSpPr/>
          <p:nvPr/>
        </p:nvSpPr>
        <p:spPr>
          <a:xfrm>
            <a:off x="6961385" y="2653339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8CF7D19-AA8B-4658-ADFA-B95E6E4E2BBA}"/>
              </a:ext>
            </a:extLst>
          </p:cNvPr>
          <p:cNvSpPr/>
          <p:nvPr/>
        </p:nvSpPr>
        <p:spPr>
          <a:xfrm>
            <a:off x="3323237" y="4039311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3635E98-2FAF-4240-980D-B2B05A0AC363}"/>
              </a:ext>
            </a:extLst>
          </p:cNvPr>
          <p:cNvSpPr/>
          <p:nvPr/>
        </p:nvSpPr>
        <p:spPr>
          <a:xfrm>
            <a:off x="6785471" y="335694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0BE7545-4EA2-4888-BF19-AB3D7BB13FB2}"/>
              </a:ext>
            </a:extLst>
          </p:cNvPr>
          <p:cNvSpPr/>
          <p:nvPr/>
        </p:nvSpPr>
        <p:spPr>
          <a:xfrm>
            <a:off x="3323237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C066BF5-8338-4B0B-90D4-F421BBEF25B4}"/>
              </a:ext>
            </a:extLst>
          </p:cNvPr>
          <p:cNvSpPr/>
          <p:nvPr/>
        </p:nvSpPr>
        <p:spPr>
          <a:xfrm>
            <a:off x="3848374" y="5451309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CE691CB-9FC0-4902-8BD0-80C4E6E588BF}"/>
              </a:ext>
            </a:extLst>
          </p:cNvPr>
          <p:cNvSpPr/>
          <p:nvPr/>
        </p:nvSpPr>
        <p:spPr>
          <a:xfrm>
            <a:off x="6108598" y="5201214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491658A-6E5E-43BA-8121-94B5F86B5E1B}"/>
              </a:ext>
            </a:extLst>
          </p:cNvPr>
          <p:cNvSpPr/>
          <p:nvPr/>
        </p:nvSpPr>
        <p:spPr>
          <a:xfrm>
            <a:off x="7353567" y="5988725"/>
            <a:ext cx="460608" cy="3835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2D577D2-4B5A-41C3-B2CB-8C2058244DC1}"/>
              </a:ext>
            </a:extLst>
          </p:cNvPr>
          <p:cNvSpPr/>
          <p:nvPr/>
        </p:nvSpPr>
        <p:spPr>
          <a:xfrm>
            <a:off x="3842424" y="4047867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25E6587-D7C4-4441-98B8-BCFAD76EA19F}"/>
              </a:ext>
            </a:extLst>
          </p:cNvPr>
          <p:cNvSpPr/>
          <p:nvPr/>
        </p:nvSpPr>
        <p:spPr>
          <a:xfrm>
            <a:off x="6193614" y="4162700"/>
            <a:ext cx="460608" cy="3835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4B730F-F6C5-4FEF-A640-35B5F5C985AC}"/>
              </a:ext>
            </a:extLst>
          </p:cNvPr>
          <p:cNvSpPr/>
          <p:nvPr/>
        </p:nvSpPr>
        <p:spPr>
          <a:xfrm>
            <a:off x="6961385" y="1082884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9AFEAD-C451-409B-ACEF-E72E9174F394}"/>
              </a:ext>
            </a:extLst>
          </p:cNvPr>
          <p:cNvSpPr/>
          <p:nvPr/>
        </p:nvSpPr>
        <p:spPr>
          <a:xfrm>
            <a:off x="6343780" y="251710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9211DE6-8773-478F-80F1-7EF97EE5F110}"/>
              </a:ext>
            </a:extLst>
          </p:cNvPr>
          <p:cNvSpPr/>
          <p:nvPr/>
        </p:nvSpPr>
        <p:spPr>
          <a:xfrm>
            <a:off x="3689195" y="676122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FE7F18F-D53F-4EE6-BD1C-9AC2952769BB}"/>
              </a:ext>
            </a:extLst>
          </p:cNvPr>
          <p:cNvSpPr/>
          <p:nvPr/>
        </p:nvSpPr>
        <p:spPr>
          <a:xfrm>
            <a:off x="3181629" y="665348"/>
            <a:ext cx="460608" cy="3835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CA99F49C-0BED-4CAD-A902-4621E10B2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709359"/>
              </p:ext>
            </p:extLst>
          </p:nvPr>
        </p:nvGraphicFramePr>
        <p:xfrm>
          <a:off x="985971" y="377372"/>
          <a:ext cx="1057543" cy="959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ChemSketch" r:id="rId4" imgW="478800" imgH="435240" progId="ACD.ChemSketch.20">
                  <p:embed/>
                </p:oleObj>
              </mc:Choice>
              <mc:Fallback>
                <p:oleObj name="ChemSketch" r:id="rId4" imgW="4788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971" y="377372"/>
                        <a:ext cx="1057543" cy="959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48DD180C-A819-46F5-AFB2-E1E26ED15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78827"/>
              </p:ext>
            </p:extLst>
          </p:nvPr>
        </p:nvGraphicFramePr>
        <p:xfrm>
          <a:off x="3267478" y="711168"/>
          <a:ext cx="860527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ChemSketch" r:id="rId6" imgW="299880" imgH="106920" progId="ACD.ChemSketch.20">
                  <p:embed/>
                </p:oleObj>
              </mc:Choice>
              <mc:Fallback>
                <p:oleObj name="ChemSketch" r:id="rId6" imgW="2998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67478" y="711168"/>
                        <a:ext cx="860527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724C846-4BB6-4E0F-9C26-4DE842CD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72872"/>
              </p:ext>
            </p:extLst>
          </p:nvPr>
        </p:nvGraphicFramePr>
        <p:xfrm>
          <a:off x="6023638" y="333421"/>
          <a:ext cx="1673992" cy="113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ChemSketch" r:id="rId8" imgW="714240" imgH="484920" progId="ACD.ChemSketch.20">
                  <p:embed/>
                </p:oleObj>
              </mc:Choice>
              <mc:Fallback>
                <p:oleObj name="ChemSketch" r:id="rId8" imgW="7142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23638" y="333421"/>
                        <a:ext cx="1673992" cy="113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06B397-07C2-4C39-B180-A16991D08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82309"/>
              </p:ext>
            </p:extLst>
          </p:nvPr>
        </p:nvGraphicFramePr>
        <p:xfrm>
          <a:off x="985971" y="2023039"/>
          <a:ext cx="1444264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ChemSketch" r:id="rId10" imgW="642960" imgH="435240" progId="ACD.ChemSketch.20">
                  <p:embed/>
                </p:oleObj>
              </mc:Choice>
              <mc:Fallback>
                <p:oleObj name="ChemSketch" r:id="rId10" imgW="64296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5971" y="2023039"/>
                        <a:ext cx="1444264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A35B455-BB67-49C3-90EF-1D13E8E8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75971"/>
              </p:ext>
            </p:extLst>
          </p:nvPr>
        </p:nvGraphicFramePr>
        <p:xfrm>
          <a:off x="3411933" y="2332858"/>
          <a:ext cx="716072" cy="313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ChemSketch" r:id="rId12" imgW="243000" imgH="106920" progId="ACD.ChemSketch.20">
                  <p:embed/>
                </p:oleObj>
              </mc:Choice>
              <mc:Fallback>
                <p:oleObj name="ChemSketch" r:id="rId12" imgW="24300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1933" y="2332858"/>
                        <a:ext cx="716072" cy="313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2203DDB-266B-4586-9A24-1EBE2A598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82139"/>
              </p:ext>
            </p:extLst>
          </p:nvPr>
        </p:nvGraphicFramePr>
        <p:xfrm>
          <a:off x="6108598" y="1958292"/>
          <a:ext cx="1936829" cy="10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ChemSketch" r:id="rId14" imgW="900000" imgH="484920" progId="ACD.ChemSketch.20">
                  <p:embed/>
                </p:oleObj>
              </mc:Choice>
              <mc:Fallback>
                <p:oleObj name="ChemSketch" r:id="rId14" imgW="9000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08598" y="1958292"/>
                        <a:ext cx="1936829" cy="10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4C14A63B-DDEE-4DA8-90CC-6F36EDAC3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987982"/>
              </p:ext>
            </p:extLst>
          </p:nvPr>
        </p:nvGraphicFramePr>
        <p:xfrm>
          <a:off x="961304" y="3751084"/>
          <a:ext cx="2054066" cy="9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ChemSketch" r:id="rId16" imgW="914400" imgH="435240" progId="ACD.ChemSketch.20">
                  <p:embed/>
                </p:oleObj>
              </mc:Choice>
              <mc:Fallback>
                <p:oleObj name="ChemSketch" r:id="rId16" imgW="9144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1304" y="3751084"/>
                        <a:ext cx="2054066" cy="977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50B6110-633A-4B1C-AA77-CF1415FD4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3080"/>
              </p:ext>
            </p:extLst>
          </p:nvPr>
        </p:nvGraphicFramePr>
        <p:xfrm>
          <a:off x="535059" y="5575818"/>
          <a:ext cx="2018348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ChemSketch" r:id="rId18" imgW="743040" imgH="114120" progId="ACD.ChemSketch.20">
                  <p:embed/>
                </p:oleObj>
              </mc:Choice>
              <mc:Fallback>
                <p:oleObj name="ChemSketch" r:id="rId18" imgW="74304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5059" y="5575818"/>
                        <a:ext cx="2018348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9619B90A-61FC-4127-82EC-0924F4F7C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81748"/>
              </p:ext>
            </p:extLst>
          </p:nvPr>
        </p:nvGraphicFramePr>
        <p:xfrm>
          <a:off x="3377523" y="5487822"/>
          <a:ext cx="959353" cy="310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ChemSketch" r:id="rId20" imgW="328680" imgH="106920" progId="ACD.ChemSketch.20">
                  <p:embed/>
                </p:oleObj>
              </mc:Choice>
              <mc:Fallback>
                <p:oleObj name="ChemSketch" r:id="rId20" imgW="3286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77523" y="5487822"/>
                        <a:ext cx="959353" cy="310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F5979554-D416-49DA-8774-28EE73D11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9246"/>
              </p:ext>
            </p:extLst>
          </p:nvPr>
        </p:nvGraphicFramePr>
        <p:xfrm>
          <a:off x="6177831" y="5242396"/>
          <a:ext cx="1567111" cy="112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ChemSketch" r:id="rId22" imgW="642960" imgH="463680" progId="ACD.ChemSketch.20">
                  <p:embed/>
                </p:oleObj>
              </mc:Choice>
              <mc:Fallback>
                <p:oleObj name="ChemSketch" r:id="rId22" imgW="6429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77831" y="5242396"/>
                        <a:ext cx="1567111" cy="1129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68D8FD59-5BFB-4CD9-B16E-343F60642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8418"/>
              </p:ext>
            </p:extLst>
          </p:nvPr>
        </p:nvGraphicFramePr>
        <p:xfrm>
          <a:off x="3377523" y="4118916"/>
          <a:ext cx="840057" cy="29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ChemSketch" r:id="rId24" imgW="307080" imgH="106920" progId="ACD.ChemSketch.20">
                  <p:embed/>
                </p:oleObj>
              </mc:Choice>
              <mc:Fallback>
                <p:oleObj name="ChemSketch" r:id="rId24" imgW="30708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77523" y="4118916"/>
                        <a:ext cx="840057" cy="29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63CC1753-5342-4C5D-A5D0-97519547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694430"/>
              </p:ext>
            </p:extLst>
          </p:nvPr>
        </p:nvGraphicFramePr>
        <p:xfrm>
          <a:off x="6012047" y="3420813"/>
          <a:ext cx="2218095" cy="108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ChemSketch" r:id="rId26" imgW="992880" imgH="484920" progId="ACD.ChemSketch.20">
                  <p:embed/>
                </p:oleObj>
              </mc:Choice>
              <mc:Fallback>
                <p:oleObj name="ChemSketch" r:id="rId26" imgW="99288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12047" y="3420813"/>
                        <a:ext cx="2218095" cy="108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C33F99D-0801-4CF2-AE7A-EA942533E917}"/>
              </a:ext>
            </a:extLst>
          </p:cNvPr>
          <p:cNvSpPr txBox="1"/>
          <p:nvPr/>
        </p:nvSpPr>
        <p:spPr>
          <a:xfrm>
            <a:off x="2547909" y="635593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9EF354-677F-4C61-BD08-A5E356FE64EC}"/>
              </a:ext>
            </a:extLst>
          </p:cNvPr>
          <p:cNvSpPr txBox="1"/>
          <p:nvPr/>
        </p:nvSpPr>
        <p:spPr>
          <a:xfrm>
            <a:off x="2583034" y="2248386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DF1EC00-6905-4BF6-9AF9-981B3B1F1D7A}"/>
              </a:ext>
            </a:extLst>
          </p:cNvPr>
          <p:cNvSpPr txBox="1"/>
          <p:nvPr/>
        </p:nvSpPr>
        <p:spPr>
          <a:xfrm>
            <a:off x="2567883" y="4008805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DAA2FC-0D1C-4365-97DB-AD86DCAFA8A1}"/>
              </a:ext>
            </a:extLst>
          </p:cNvPr>
          <p:cNvSpPr txBox="1"/>
          <p:nvPr/>
        </p:nvSpPr>
        <p:spPr>
          <a:xfrm>
            <a:off x="2781447" y="5412247"/>
            <a:ext cx="46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FAE95C0-6C76-4331-9648-5FC4F905131C}"/>
              </a:ext>
            </a:extLst>
          </p:cNvPr>
          <p:cNvCxnSpPr/>
          <p:nvPr/>
        </p:nvCxnSpPr>
        <p:spPr>
          <a:xfrm>
            <a:off x="4767209" y="857118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7DEA4CC-E9DE-430F-A66C-7A39FD377A93}"/>
              </a:ext>
            </a:extLst>
          </p:cNvPr>
          <p:cNvCxnSpPr/>
          <p:nvPr/>
        </p:nvCxnSpPr>
        <p:spPr>
          <a:xfrm>
            <a:off x="4779805" y="249655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98BB471-F111-4F98-B629-E70107EED52D}"/>
              </a:ext>
            </a:extLst>
          </p:cNvPr>
          <p:cNvCxnSpPr/>
          <p:nvPr/>
        </p:nvCxnSpPr>
        <p:spPr>
          <a:xfrm>
            <a:off x="4779805" y="4111964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1F6828E-D46E-4114-92CA-FB8200037AF9}"/>
              </a:ext>
            </a:extLst>
          </p:cNvPr>
          <p:cNvCxnSpPr/>
          <p:nvPr/>
        </p:nvCxnSpPr>
        <p:spPr>
          <a:xfrm>
            <a:off x="4773796" y="5643079"/>
            <a:ext cx="708917" cy="9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B0ED21E-08DE-4FF9-8B1D-27D682467DFE}"/>
              </a:ext>
            </a:extLst>
          </p:cNvPr>
          <p:cNvSpPr txBox="1"/>
          <p:nvPr/>
        </p:nvSpPr>
        <p:spPr>
          <a:xfrm>
            <a:off x="8341531" y="698527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1,2-Dichlorethan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60D44DC-A27E-47D6-A1E9-F68917849051}"/>
              </a:ext>
            </a:extLst>
          </p:cNvPr>
          <p:cNvSpPr txBox="1"/>
          <p:nvPr/>
        </p:nvSpPr>
        <p:spPr>
          <a:xfrm>
            <a:off x="8536832" y="2248386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8D37219-E282-466D-9C55-4A31AA2C88FB}"/>
              </a:ext>
            </a:extLst>
          </p:cNvPr>
          <p:cNvSpPr txBox="1"/>
          <p:nvPr/>
        </p:nvSpPr>
        <p:spPr>
          <a:xfrm>
            <a:off x="8485399" y="3777362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2-Brombutan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172160-4798-49CA-84B3-EEA4AC12E891}"/>
              </a:ext>
            </a:extLst>
          </p:cNvPr>
          <p:cNvSpPr txBox="1"/>
          <p:nvPr/>
        </p:nvSpPr>
        <p:spPr>
          <a:xfrm>
            <a:off x="8361804" y="5517001"/>
            <a:ext cx="21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1,2-Dibrometh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9C3FC64-EFE7-4F17-B64D-C2C790F89289}"/>
              </a:ext>
            </a:extLst>
          </p:cNvPr>
          <p:cNvSpPr txBox="1"/>
          <p:nvPr/>
        </p:nvSpPr>
        <p:spPr>
          <a:xfrm>
            <a:off x="4870764" y="217283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C4C710B-7183-43AB-9BAA-ED9B0B512D66}"/>
              </a:ext>
            </a:extLst>
          </p:cNvPr>
          <p:cNvSpPr txBox="1"/>
          <p:nvPr/>
        </p:nvSpPr>
        <p:spPr>
          <a:xfrm>
            <a:off x="4826418" y="3705138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Kat.</a:t>
            </a:r>
          </a:p>
        </p:txBody>
      </p:sp>
    </p:spTree>
    <p:extLst>
      <p:ext uri="{BB962C8B-B14F-4D97-AF65-F5344CB8AC3E}">
        <p14:creationId xmlns:p14="http://schemas.microsoft.com/office/powerpoint/2010/main" val="229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27" grpId="0" animBg="1"/>
      <p:bldP spid="30" grpId="0" animBg="1"/>
      <p:bldP spid="29" grpId="0" animBg="1"/>
      <p:bldP spid="28" grpId="0" animBg="1"/>
      <p:bldP spid="9" grpId="0"/>
      <p:bldP spid="18" grpId="0"/>
      <p:bldP spid="19" grpId="0"/>
      <p:bldP spid="20" grpId="0"/>
      <p:bldP spid="31" grpId="0"/>
      <p:bldP spid="32" grpId="0"/>
      <p:bldP spid="34" grpId="0"/>
      <p:bldP spid="35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3E34B1-507B-4190-A77C-20FFE968EC10}"/>
              </a:ext>
            </a:extLst>
          </p:cNvPr>
          <p:cNvSpPr txBox="1"/>
          <p:nvPr/>
        </p:nvSpPr>
        <p:spPr>
          <a:xfrm>
            <a:off x="1131683" y="1160580"/>
            <a:ext cx="5649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Hausaufgabe: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146C19-C2EA-41E3-BF0F-5CA01CAD8CA9}"/>
              </a:ext>
            </a:extLst>
          </p:cNvPr>
          <p:cNvSpPr txBox="1"/>
          <p:nvPr/>
        </p:nvSpPr>
        <p:spPr>
          <a:xfrm>
            <a:off x="1131683" y="1797784"/>
            <a:ext cx="9089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 err="1"/>
              <a:t>Lies</a:t>
            </a:r>
            <a:r>
              <a:rPr lang="de-DE" sz="2000" dirty="0"/>
              <a:t> den Stoff im Buch S. 283 nach.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Vergleiche tabellarisch die Substitutionsreaktion mit der Additionsreaktion bezüglich der Ausgangsstoffe, der Reaktionsbedingungen und der Produkte.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de-DE" sz="2000" dirty="0"/>
              <a:t>S. 283, Nr. 4</a:t>
            </a:r>
          </a:p>
        </p:txBody>
      </p:sp>
    </p:spTree>
    <p:extLst>
      <p:ext uri="{BB962C8B-B14F-4D97-AF65-F5344CB8AC3E}">
        <p14:creationId xmlns:p14="http://schemas.microsoft.com/office/powerpoint/2010/main" val="39727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74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ChemSketch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23</cp:revision>
  <dcterms:created xsi:type="dcterms:W3CDTF">2021-01-12T09:50:28Z</dcterms:created>
  <dcterms:modified xsi:type="dcterms:W3CDTF">2021-01-13T13:08:10Z</dcterms:modified>
</cp:coreProperties>
</file>