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75A1A-0AC6-4B0F-BC7F-86B9F9AA6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8734E-5586-4BC0-960B-C127E81EA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5EFBC-CAD9-46BC-B70D-8C45E069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516CE-8E15-429D-8FF8-2F340EE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1EB7B-D432-442F-ACD0-478E1D9A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486D4-F1FE-4179-991D-6681DF0C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5B6595-97EC-4B3E-B2F1-6A11643D4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C403D8-13B1-445D-9AF8-D0B5FCE7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CB370-6A54-4357-A1FD-982C139A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EED03B-F7E8-4735-9C7B-F7DD2BEC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4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ED2961-5AB8-4DDF-90F2-9692165A3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B58B8D-18BF-40A6-B729-CAA77B72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F157B-0EB4-4228-9843-B21BBE8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4DEF1-55A3-4F73-9CAB-D6871994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79ADA5-1057-421A-82D6-A76C6412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82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9D4AA-1436-4F7C-9392-49A470F8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E0A7D-291F-489C-B680-93BB827C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D2869-51BD-4721-BC43-DAA269B2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E2FCA-B34D-426B-9460-AC763BAC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84F197-DA43-4BEE-A64E-B31D7CEB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66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76C86-2F0A-4F48-99B4-DFADDE01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2DDC92-D174-4E03-A5DB-E4DB7D94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A38C-7E62-41A0-B2F0-B906521D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80372-5DD9-4CB9-8EF4-345BB1A2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4FF74-72CC-4FAD-B7DB-EDB0B6FF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80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EA3D-0E05-4686-8CC3-FF839438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68441-5E6B-4E22-A428-DEB6265C9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97E78C-A42E-49A9-90A4-41D551B6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0ABBA-5AD1-4DB8-B439-81C27F0C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C3FF19-4E5F-4C30-9403-C17F1E89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F86704-F493-450E-9C55-E006B83E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7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0759F-9ED7-4B12-94CB-4E239CB8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95C2FD-8C81-42BD-9942-447D63C1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947DC-8EDC-4494-9F88-D4F043262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C9502D-DD40-4E90-97E6-179F65F7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D75FDD-B0E4-48B7-B14D-C277356D5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0FBE6A-70AC-438F-85DB-78E87C9A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05E8DE-1F1D-4B67-8D0C-38F2097D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B88DEB-D2D9-4CF1-922F-0A9D5B54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5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59EAC-19F0-4000-996F-727A9956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3CAC21-7024-440D-8EBE-BBE9638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BCEDD5-C52E-445A-9A0D-4D971EC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C73F0B-A5CC-4E91-8964-EBC02B88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7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4869C1-F1D1-44D6-BF93-059B564D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B4121A-63DA-4FD3-BB75-A0766288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F9BE0B-AE9D-4A6F-91F7-9FD3EC7B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6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6C64-F946-4983-B9CA-D19A17A0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88EF6-F4CE-45D3-A33D-EEBC53D0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61E6F6-8BA4-4EBD-922D-E31204BB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2A0C1C-6D07-482B-90C3-339ABBAE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87877F-0288-42D9-8FB0-0B4A2D68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E4BB4C-CCA0-44AE-8004-FDC29943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3C968-B86B-4650-91E6-A097DE96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52D7DA-5BAE-40C2-B151-9832A8BAF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EC43D8-1463-461A-9B59-402F02616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665BA1-EA8D-4020-B1EB-7A90F83D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2D407-A839-480E-9112-9833A34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B890AE-AA6B-4B45-9E04-FFC6ABF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6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DC6F2-FA43-46F4-BF0A-BEAF372F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218CF8-D8ED-4458-8D46-ED93E8CD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2D2B2-77FC-43B0-BB13-692304797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B1D3-8445-48AD-B8A3-1D2215E2897A}" type="datetimeFigureOut">
              <a:rPr lang="de-DE" smtClean="0"/>
              <a:t>16.04.2021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C3AB4-16C1-4549-A49B-FA651C124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DE2434-C5C7-40FB-B007-F460AC90B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FE7E-76B4-4110-B483-FC2A66DB77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1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E7C7F7E6-73E0-4AEF-A6EE-3995976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5" y="609599"/>
            <a:ext cx="9239710" cy="5830436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8D571B8-BE74-4F0E-B41F-37DC9ADE4E98}"/>
              </a:ext>
            </a:extLst>
          </p:cNvPr>
          <p:cNvSpPr/>
          <p:nvPr/>
        </p:nvSpPr>
        <p:spPr>
          <a:xfrm>
            <a:off x="3648891" y="5695406"/>
            <a:ext cx="357052" cy="313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5C653EF-E00A-47AE-B8E3-31E0F4C4EE4C}"/>
              </a:ext>
            </a:extLst>
          </p:cNvPr>
          <p:cNvSpPr/>
          <p:nvPr/>
        </p:nvSpPr>
        <p:spPr>
          <a:xfrm>
            <a:off x="3374571" y="5464629"/>
            <a:ext cx="357052" cy="313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743CF8A-8850-4427-9359-E7D7468E2CDE}"/>
              </a:ext>
            </a:extLst>
          </p:cNvPr>
          <p:cNvSpPr/>
          <p:nvPr/>
        </p:nvSpPr>
        <p:spPr>
          <a:xfrm>
            <a:off x="3827417" y="3870960"/>
            <a:ext cx="357052" cy="313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6A1BB2E-96D3-4F63-BBFD-5EE815BAAE89}"/>
              </a:ext>
            </a:extLst>
          </p:cNvPr>
          <p:cNvSpPr/>
          <p:nvPr/>
        </p:nvSpPr>
        <p:spPr>
          <a:xfrm>
            <a:off x="6087292" y="2634343"/>
            <a:ext cx="357052" cy="313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1E0134B-B142-4916-B5DB-767EBCAD9584}"/>
              </a:ext>
            </a:extLst>
          </p:cNvPr>
          <p:cNvSpPr/>
          <p:nvPr/>
        </p:nvSpPr>
        <p:spPr>
          <a:xfrm>
            <a:off x="6884127" y="1837509"/>
            <a:ext cx="357052" cy="313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C4D378-4990-416A-9F60-07FC226534E2}"/>
              </a:ext>
            </a:extLst>
          </p:cNvPr>
          <p:cNvSpPr/>
          <p:nvPr/>
        </p:nvSpPr>
        <p:spPr>
          <a:xfrm>
            <a:off x="7963989" y="1924594"/>
            <a:ext cx="357052" cy="3135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2DA3B5-4C70-47CC-A5D0-1956661514BC}"/>
              </a:ext>
            </a:extLst>
          </p:cNvPr>
          <p:cNvSpPr txBox="1"/>
          <p:nvPr/>
        </p:nvSpPr>
        <p:spPr>
          <a:xfrm>
            <a:off x="7837715" y="4882719"/>
            <a:ext cx="435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</a:t>
            </a:r>
            <a:r>
              <a:rPr lang="de-DE" dirty="0"/>
              <a:t>, X</a:t>
            </a:r>
            <a:r>
              <a:rPr lang="de-DE" baseline="-25000" dirty="0"/>
              <a:t>2</a:t>
            </a:r>
            <a:r>
              <a:rPr lang="de-DE" dirty="0"/>
              <a:t> Umweltverbände</a:t>
            </a:r>
          </a:p>
          <a:p>
            <a:r>
              <a:rPr lang="de-DE" dirty="0"/>
              <a:t>X</a:t>
            </a:r>
            <a:r>
              <a:rPr lang="de-DE" baseline="-25000" dirty="0"/>
              <a:t>3</a:t>
            </a:r>
            <a:r>
              <a:rPr lang="de-DE" dirty="0"/>
              <a:t> </a:t>
            </a:r>
            <a:r>
              <a:rPr lang="de-DE" dirty="0" err="1"/>
              <a:t>Fridays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Future</a:t>
            </a:r>
          </a:p>
          <a:p>
            <a:r>
              <a:rPr lang="de-DE" dirty="0"/>
              <a:t>X</a:t>
            </a:r>
            <a:r>
              <a:rPr lang="de-DE" baseline="-25000" dirty="0"/>
              <a:t>4</a:t>
            </a:r>
            <a:r>
              <a:rPr lang="de-DE" dirty="0"/>
              <a:t> Wirtschaft</a:t>
            </a:r>
          </a:p>
          <a:p>
            <a:r>
              <a:rPr lang="de-DE" dirty="0"/>
              <a:t>X</a:t>
            </a:r>
            <a:r>
              <a:rPr lang="de-DE" baseline="-25000" dirty="0"/>
              <a:t>5</a:t>
            </a:r>
            <a:r>
              <a:rPr lang="de-DE" dirty="0"/>
              <a:t> Beschäftigte / Befürworter in der Region</a:t>
            </a:r>
          </a:p>
          <a:p>
            <a:r>
              <a:rPr lang="de-DE" dirty="0"/>
              <a:t>X</a:t>
            </a:r>
            <a:r>
              <a:rPr lang="de-DE" baseline="-25000" dirty="0"/>
              <a:t>6</a:t>
            </a:r>
            <a:r>
              <a:rPr lang="de-DE" dirty="0"/>
              <a:t> Wissenschaft </a:t>
            </a:r>
          </a:p>
        </p:txBody>
      </p:sp>
    </p:spTree>
    <p:extLst>
      <p:ext uri="{BB962C8B-B14F-4D97-AF65-F5344CB8AC3E}">
        <p14:creationId xmlns:p14="http://schemas.microsoft.com/office/powerpoint/2010/main" val="22183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67D6210-0AA5-4E09-944B-6FD3E708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2" y="113619"/>
            <a:ext cx="11220956" cy="633984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03172C7E-66B2-42BC-A0E1-C4B759237B86}"/>
              </a:ext>
            </a:extLst>
          </p:cNvPr>
          <p:cNvSpPr/>
          <p:nvPr/>
        </p:nvSpPr>
        <p:spPr>
          <a:xfrm>
            <a:off x="1811383" y="5447211"/>
            <a:ext cx="63572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8DB92B2-F70D-41C2-9000-A98EAEB0E4D9}"/>
              </a:ext>
            </a:extLst>
          </p:cNvPr>
          <p:cNvSpPr/>
          <p:nvPr/>
        </p:nvSpPr>
        <p:spPr>
          <a:xfrm>
            <a:off x="3897086" y="4606834"/>
            <a:ext cx="63572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5B4836C-05BD-4C24-AA69-40B417B53D2F}"/>
              </a:ext>
            </a:extLst>
          </p:cNvPr>
          <p:cNvSpPr/>
          <p:nvPr/>
        </p:nvSpPr>
        <p:spPr>
          <a:xfrm>
            <a:off x="2259874" y="4352108"/>
            <a:ext cx="63572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826118-4CAA-4DAD-A9EF-C4F2AE92BCD9}"/>
              </a:ext>
            </a:extLst>
          </p:cNvPr>
          <p:cNvSpPr/>
          <p:nvPr/>
        </p:nvSpPr>
        <p:spPr>
          <a:xfrm>
            <a:off x="6174377" y="2264228"/>
            <a:ext cx="63572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C75154-B3DF-4C68-801E-882C9B07CCEE}"/>
              </a:ext>
            </a:extLst>
          </p:cNvPr>
          <p:cNvSpPr/>
          <p:nvPr/>
        </p:nvSpPr>
        <p:spPr>
          <a:xfrm>
            <a:off x="7058297" y="1837508"/>
            <a:ext cx="63572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BC8120-1688-4091-9910-84E86EAE5E0F}"/>
              </a:ext>
            </a:extLst>
          </p:cNvPr>
          <p:cNvSpPr/>
          <p:nvPr/>
        </p:nvSpPr>
        <p:spPr>
          <a:xfrm>
            <a:off x="3596640" y="3429000"/>
            <a:ext cx="635725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55F3CC3-EAB7-4325-9A4C-CA9683DE0140}"/>
              </a:ext>
            </a:extLst>
          </p:cNvPr>
          <p:cNvSpPr txBox="1"/>
          <p:nvPr/>
        </p:nvSpPr>
        <p:spPr>
          <a:xfrm>
            <a:off x="7628708" y="4972594"/>
            <a:ext cx="435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  <a:r>
              <a:rPr lang="de-DE" baseline="-25000" dirty="0"/>
              <a:t>1</a:t>
            </a:r>
            <a:r>
              <a:rPr lang="de-DE" dirty="0"/>
              <a:t>, X</a:t>
            </a:r>
            <a:r>
              <a:rPr lang="de-DE" baseline="-25000" dirty="0"/>
              <a:t>2</a:t>
            </a:r>
            <a:r>
              <a:rPr lang="de-DE" dirty="0"/>
              <a:t> Umweltverbände</a:t>
            </a:r>
          </a:p>
          <a:p>
            <a:r>
              <a:rPr lang="de-DE" dirty="0"/>
              <a:t>X</a:t>
            </a:r>
            <a:r>
              <a:rPr lang="de-DE" baseline="-25000" dirty="0"/>
              <a:t>3</a:t>
            </a:r>
            <a:r>
              <a:rPr lang="de-DE" dirty="0"/>
              <a:t> </a:t>
            </a:r>
            <a:r>
              <a:rPr lang="de-DE" dirty="0" err="1"/>
              <a:t>Fridays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Future</a:t>
            </a:r>
          </a:p>
          <a:p>
            <a:r>
              <a:rPr lang="de-DE" dirty="0"/>
              <a:t>X</a:t>
            </a:r>
            <a:r>
              <a:rPr lang="de-DE" baseline="-25000" dirty="0"/>
              <a:t>4</a:t>
            </a:r>
            <a:r>
              <a:rPr lang="de-DE" dirty="0"/>
              <a:t> Wirtschaft</a:t>
            </a:r>
          </a:p>
          <a:p>
            <a:r>
              <a:rPr lang="de-DE" dirty="0"/>
              <a:t>X</a:t>
            </a:r>
            <a:r>
              <a:rPr lang="de-DE" baseline="-25000" dirty="0"/>
              <a:t>5</a:t>
            </a:r>
            <a:r>
              <a:rPr lang="de-DE" dirty="0"/>
              <a:t> Beschäftigte / Befürworter in der Region</a:t>
            </a:r>
          </a:p>
          <a:p>
            <a:r>
              <a:rPr lang="de-DE" dirty="0"/>
              <a:t>X</a:t>
            </a:r>
            <a:r>
              <a:rPr lang="de-DE" baseline="-25000" dirty="0"/>
              <a:t>6</a:t>
            </a:r>
            <a:r>
              <a:rPr lang="de-DE" dirty="0"/>
              <a:t> Wissenschaft </a:t>
            </a:r>
          </a:p>
        </p:txBody>
      </p:sp>
    </p:spTree>
    <p:extLst>
      <p:ext uri="{BB962C8B-B14F-4D97-AF65-F5344CB8AC3E}">
        <p14:creationId xmlns:p14="http://schemas.microsoft.com/office/powerpoint/2010/main" val="379997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884217C-138D-4636-9419-D02BAE88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33" y="87341"/>
            <a:ext cx="7493643" cy="668331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9958483-2144-4DD0-99AA-46B4AC83D88D}"/>
              </a:ext>
            </a:extLst>
          </p:cNvPr>
          <p:cNvSpPr/>
          <p:nvPr/>
        </p:nvSpPr>
        <p:spPr>
          <a:xfrm>
            <a:off x="4582886" y="4130584"/>
            <a:ext cx="913039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8546774-0394-4657-BC13-1E5A49A465F1}"/>
              </a:ext>
            </a:extLst>
          </p:cNvPr>
          <p:cNvSpPr/>
          <p:nvPr/>
        </p:nvSpPr>
        <p:spPr>
          <a:xfrm>
            <a:off x="3744686" y="4584245"/>
            <a:ext cx="913039" cy="63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2FEAF03-45AA-4489-B446-AD5B894BF632}"/>
              </a:ext>
            </a:extLst>
          </p:cNvPr>
          <p:cNvSpPr/>
          <p:nvPr/>
        </p:nvSpPr>
        <p:spPr>
          <a:xfrm>
            <a:off x="4972324" y="3174274"/>
            <a:ext cx="913038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BC16CFC-45C3-43A2-B4DA-FB272564FE89}"/>
              </a:ext>
            </a:extLst>
          </p:cNvPr>
          <p:cNvSpPr/>
          <p:nvPr/>
        </p:nvSpPr>
        <p:spPr>
          <a:xfrm>
            <a:off x="6096001" y="1273084"/>
            <a:ext cx="971550" cy="509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180F869-3BD7-4282-905D-1D098D472DAF}"/>
              </a:ext>
            </a:extLst>
          </p:cNvPr>
          <p:cNvSpPr/>
          <p:nvPr/>
        </p:nvSpPr>
        <p:spPr>
          <a:xfrm>
            <a:off x="7215868" y="1204639"/>
            <a:ext cx="1779814" cy="11557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44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2</cp:revision>
  <dcterms:created xsi:type="dcterms:W3CDTF">2021-04-16T13:11:13Z</dcterms:created>
  <dcterms:modified xsi:type="dcterms:W3CDTF">2021-04-16T13:26:34Z</dcterms:modified>
</cp:coreProperties>
</file>