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394BD-B797-4862-935D-D62B6DBE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69E83D-5D02-4159-8AD5-2A5CEBE6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84B43-6BC6-4058-AF8B-ABA43EB8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16FDF-B72E-4AE0-A5C6-7A3EB380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69C47-A652-487D-A5DF-DDED88BB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83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710EF-DC8F-4754-A3E3-491BCC60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1FDEF4-958A-4620-9703-624896A54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D9B96-F154-4040-980E-A992A08E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F4148-F6CE-4E6C-94E5-06D0ED5A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53D6B-9487-4323-AB41-30E1302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150BD8-1B14-4146-9C9A-9E16EF4B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EC614D-3145-406D-9E47-D920E5E6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10202-F884-4E0E-92D3-25E4D219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38CBCB-2089-4995-A384-BB0F8FE3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D1354-7862-43DB-A8DA-9B633CD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7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AA708-2855-44B5-A0F7-E9C970F9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007D7-6277-4E3F-9C6C-159F01CC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0B2DA-504A-426D-A729-A9A3B57E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124E0-0B7C-48E9-BF16-4EC8F0EA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CA016-BDB2-48FB-9BBB-49DB9AE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424D8-5A56-432B-A840-52410FAD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53EA0A-9834-4E6C-8E73-3A4323EB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8F498-CEF5-43D9-93EC-258D8ED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4F070-C90F-4F98-A127-26827C60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6007E-F880-44FD-B431-0C0AB303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55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1D812-E05F-41F2-8C83-A077FCE3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2711-D354-45CF-84F8-EE25CE627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56EE20-1476-4037-B4B8-4C27BC69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7BC608-D8B5-4C8A-9C89-2F47B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6B1B62-0CC8-4383-BF17-F28D2AAA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27659-2781-49B5-BD67-372EE03C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0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6301-68F3-43A7-B7E1-C18BB2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EF52C-FC69-4255-B546-3833BB77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7CF555-86D1-44D2-B6A1-A1E740B1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C94C7-BC57-47C1-917C-0F629F855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B7BA32-C11A-404D-A698-C80822349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564A14-D91B-40A3-ACF7-36A3696B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5EA6CA-18B1-41C4-8994-1BFD93E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881ECF-263F-4E61-A0D5-4C07B327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F5123-AB2F-4C25-B883-8A70246C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CFE9BE-4D7D-4F91-B325-1BCE0985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05100-4DE1-4811-A089-42005C6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FBA91-3DAC-4349-B0ED-E3C9CD7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9E221A-8B20-4637-B154-3247BD6C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E8EC4E-9FA5-4C8F-B244-AC51174E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F6ECD-22D0-4F94-8DA1-6E0C794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3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3016C-3BDE-44A9-A104-2CC158A4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52264-4BE5-4ED9-974C-DB9ECB56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7F970-026A-4594-805E-A176DC01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2CE52-6DF5-4144-9DBF-62E62652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2B00D2-CF51-42EC-A27D-62188C23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44F1AB-1025-4FCD-A0A0-E8996067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9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6BC5-398E-49E6-B9F7-B1F8A2AF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648D01-2EB0-486C-B4AA-9D654D5C5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F23783-D32A-47C3-934A-A01AA027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9EFD6-1881-478F-9983-F5231EC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EEFE6-0A5B-4534-A2F5-B7604372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871A-11FA-4B0E-9ACA-3169BC6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545442-2278-4E65-866D-769E1303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C31B6-F5C2-4213-B5A0-6960A891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5C0C7D-E126-401F-8322-91F412DDF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7996-D4A1-4730-984A-0C48552E00EF}" type="datetimeFigureOut">
              <a:rPr lang="de-DE" smtClean="0"/>
              <a:t>16.09.2018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B570A-8377-4527-8120-6D19BB36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57B60-BFB1-44B7-BF66-2FDB7E5B6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7331-82DC-4FCE-A72D-51C68D043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9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51ADA-493E-4AEF-832F-2D3D48EE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164527"/>
            <a:ext cx="586683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4000" b="1" dirty="0"/>
              <a:t>Veränderungen im ländlichen Raum und Entwicklungsmöglichkeiten</a:t>
            </a:r>
            <a:br>
              <a:rPr lang="de-DE" sz="3300" dirty="0"/>
            </a:br>
            <a:endParaRPr lang="de-DE" sz="33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C476B0-C4D4-4B52-949B-DF8A35E6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8" y="3880738"/>
            <a:ext cx="4645250" cy="1147863"/>
          </a:xfrm>
        </p:spPr>
        <p:txBody>
          <a:bodyPr anchor="t">
            <a:noAutofit/>
          </a:bodyPr>
          <a:lstStyle/>
          <a:p>
            <a:pPr algn="l"/>
            <a:r>
              <a:rPr lang="de-DE" sz="2800" b="1" dirty="0"/>
              <a:t>Beispiel: Ländliche Entwicklung und Tourismus in der Sierra Nevada</a:t>
            </a:r>
            <a:endParaRPr lang="de-DE" sz="2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F67D14-34CF-4D41-A3D1-10CCE502D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5" r="1345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060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971BE66-1636-4959-90E0-403E3012D739}"/>
              </a:ext>
            </a:extLst>
          </p:cNvPr>
          <p:cNvGrpSpPr/>
          <p:nvPr/>
        </p:nvGrpSpPr>
        <p:grpSpPr>
          <a:xfrm>
            <a:off x="4720786" y="1462925"/>
            <a:ext cx="7471214" cy="5080426"/>
            <a:chOff x="4009012" y="1486348"/>
            <a:chExt cx="7471214" cy="50804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C0D3609-CAED-47F8-86B9-BDB6F22E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012" y="1486348"/>
              <a:ext cx="7471214" cy="5080426"/>
            </a:xfrm>
            <a:prstGeom prst="rect">
              <a:avLst/>
            </a:prstGeom>
          </p:spPr>
        </p:pic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7CF2231-5C30-4994-80A1-C3F61FBB4401}"/>
                </a:ext>
              </a:extLst>
            </p:cNvPr>
            <p:cNvGrpSpPr/>
            <p:nvPr/>
          </p:nvGrpSpPr>
          <p:grpSpPr>
            <a:xfrm>
              <a:off x="9099765" y="4736175"/>
              <a:ext cx="2247900" cy="1714500"/>
              <a:chOff x="193573" y="374240"/>
              <a:chExt cx="2247900" cy="171450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FBBF2BF-9A9A-4E78-8568-E718DD223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573" y="374240"/>
                <a:ext cx="2247900" cy="1714500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E131477C-26AC-43D9-B0E5-B50E4EAC6940}"/>
                  </a:ext>
                </a:extLst>
              </p:cNvPr>
              <p:cNvSpPr/>
              <p:nvPr/>
            </p:nvSpPr>
            <p:spPr>
              <a:xfrm>
                <a:off x="1179871" y="1696065"/>
                <a:ext cx="250723" cy="1769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543BC0A-5F9E-4ADB-8B83-11F0D844348D}"/>
                </a:ext>
              </a:extLst>
            </p:cNvPr>
            <p:cNvSpPr/>
            <p:nvPr/>
          </p:nvSpPr>
          <p:spPr>
            <a:xfrm>
              <a:off x="5953699" y="3849581"/>
              <a:ext cx="2325329" cy="1244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A9387ADC-2BE7-4B62-BFB8-29DADDA98D39}"/>
              </a:ext>
            </a:extLst>
          </p:cNvPr>
          <p:cNvSpPr txBox="1"/>
          <p:nvPr/>
        </p:nvSpPr>
        <p:spPr>
          <a:xfrm>
            <a:off x="420130" y="1383458"/>
            <a:ext cx="3299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Aufgabe</a:t>
            </a:r>
            <a:r>
              <a:rPr lang="de-DE" dirty="0"/>
              <a:t>: </a:t>
            </a:r>
          </a:p>
          <a:p>
            <a:r>
              <a:rPr lang="de-DE" dirty="0"/>
              <a:t>Lokalisiere mithilfe eines Atlas die Lage der Sierra Nevada und beschreibe die naturräumlichen Merkmale und Klima der Region!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4D6ACE-B8FD-451C-BB62-59C0DE87CDF0}"/>
              </a:ext>
            </a:extLst>
          </p:cNvPr>
          <p:cNvSpPr txBox="1"/>
          <p:nvPr/>
        </p:nvSpPr>
        <p:spPr>
          <a:xfrm>
            <a:off x="420130" y="291226"/>
            <a:ext cx="641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Geographische Lage, Naturraum, Klima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282D94E-9F23-474F-AA30-EA8C7D39A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" y="3242095"/>
            <a:ext cx="4588225" cy="34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AC7E79-3C9E-4939-B792-EDE9F6470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6" y="516005"/>
            <a:ext cx="5695182" cy="457218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D10AF70-E011-4185-A2C8-1481C74F2829}"/>
              </a:ext>
            </a:extLst>
          </p:cNvPr>
          <p:cNvSpPr/>
          <p:nvPr/>
        </p:nvSpPr>
        <p:spPr>
          <a:xfrm>
            <a:off x="720366" y="5294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Von </a:t>
            </a:r>
            <a:r>
              <a:rPr lang="de-DE" dirty="0" err="1"/>
              <a:t>User:W!B</a:t>
            </a:r>
            <a:r>
              <a:rPr lang="de-DE" dirty="0"/>
              <a:t>: - http://www.maps-for-free.com/, GFDL, https://commons.wikimedia.org/w/index.php?curid=5115489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A474E4-CB8B-4D3A-9E08-B7E496B1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504" y="1677530"/>
            <a:ext cx="4213130" cy="25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A9D06CC-7932-480E-BEDA-8AD76E3F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76" y="1114271"/>
            <a:ext cx="8663344" cy="57437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9B266D2-B39F-4A57-B4BE-0925C807C922}"/>
              </a:ext>
            </a:extLst>
          </p:cNvPr>
          <p:cNvSpPr txBox="1"/>
          <p:nvPr/>
        </p:nvSpPr>
        <p:spPr>
          <a:xfrm>
            <a:off x="2536723" y="368710"/>
            <a:ext cx="687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Sierra Nevada als Siedlungs- und Wirtschaftsraum</a:t>
            </a:r>
          </a:p>
        </p:txBody>
      </p:sp>
    </p:spTree>
    <p:extLst>
      <p:ext uri="{BB962C8B-B14F-4D97-AF65-F5344CB8AC3E}">
        <p14:creationId xmlns:p14="http://schemas.microsoft.com/office/powerpoint/2010/main" val="236289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7B5001E-2375-4FD1-A1D9-314208BA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62" y="-7374"/>
            <a:ext cx="10178873" cy="532778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5CE07FC-81AD-480D-852E-A59FF824B756}"/>
              </a:ext>
            </a:extLst>
          </p:cNvPr>
          <p:cNvSpPr/>
          <p:nvPr/>
        </p:nvSpPr>
        <p:spPr>
          <a:xfrm>
            <a:off x="1480703" y="5460521"/>
            <a:ext cx="9985189" cy="117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Intensive Landnutzung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hoher Einsatz von Material, Energie, Wasser, Arbeit (Bsp. Gewächshausanbau)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Extensive Landnutzung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geringer Einsatz von Material, Energie, Wasser, Arbeit (Bsp. Weiden, Oliven?)</a:t>
            </a:r>
          </a:p>
        </p:txBody>
      </p:sp>
    </p:spTree>
    <p:extLst>
      <p:ext uri="{BB962C8B-B14F-4D97-AF65-F5344CB8AC3E}">
        <p14:creationId xmlns:p14="http://schemas.microsoft.com/office/powerpoint/2010/main" val="22165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0D346C-89A0-47AF-BB9D-F2940C49BF66}"/>
              </a:ext>
            </a:extLst>
          </p:cNvPr>
          <p:cNvSpPr txBox="1"/>
          <p:nvPr/>
        </p:nvSpPr>
        <p:spPr>
          <a:xfrm>
            <a:off x="3805084" y="228386"/>
            <a:ext cx="522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Tourismus in der Sierra Nevada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9B00B0-F084-45C7-B571-5933CFB1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1" y="980039"/>
            <a:ext cx="3281354" cy="20495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A69458-66F6-462F-9E58-1CA64772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357" y="980038"/>
            <a:ext cx="3077454" cy="204958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196D37A-B32A-4E1F-BFF1-B62C1B0EC34F}"/>
              </a:ext>
            </a:extLst>
          </p:cNvPr>
          <p:cNvSpPr/>
          <p:nvPr/>
        </p:nvSpPr>
        <p:spPr>
          <a:xfrm>
            <a:off x="0" y="6327058"/>
            <a:ext cx="719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Video: https://www.ab-nach-andalusien.de/granada/valle-del-poqueira/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2F12282-C32D-48BA-A47F-B54265094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7" y="3503440"/>
            <a:ext cx="3239728" cy="21576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041947-30B1-42C4-8451-7E6D4D9F5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81" y="3525031"/>
            <a:ext cx="2962737" cy="22220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17D2FC-7233-4D8C-8524-1A3976397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3" y="3287892"/>
            <a:ext cx="3293785" cy="23821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25805D7-E4A7-4F6E-8A4C-04358D24C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48" y="923261"/>
            <a:ext cx="3077454" cy="21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0F4E4BC-E1FE-4DE2-A1F1-610A8A90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2149604"/>
            <a:ext cx="6695767" cy="47083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CA057C-9413-4276-8DDC-3B9BF611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15000" y="0"/>
            <a:ext cx="6477000" cy="45910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5C9466E-E3F7-419B-B217-51D5D41162A2}"/>
              </a:ext>
            </a:extLst>
          </p:cNvPr>
          <p:cNvSpPr txBox="1"/>
          <p:nvPr/>
        </p:nvSpPr>
        <p:spPr>
          <a:xfrm>
            <a:off x="235974" y="256312"/>
            <a:ext cx="495545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Vergleicht die Potenziale </a:t>
            </a:r>
            <a:r>
              <a:rPr lang="de-DE" dirty="0" err="1"/>
              <a:t>un</a:t>
            </a:r>
            <a:r>
              <a:rPr lang="de-DE" dirty="0"/>
              <a:t> Entwicklung des Tourismus von </a:t>
            </a:r>
            <a:r>
              <a:rPr lang="de-DE" dirty="0" err="1"/>
              <a:t>Pampaneira</a:t>
            </a:r>
            <a:r>
              <a:rPr lang="de-DE" dirty="0"/>
              <a:t> und </a:t>
            </a:r>
            <a:r>
              <a:rPr lang="de-DE" dirty="0" err="1"/>
              <a:t>Alboloduy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Diskutiert, welche Faktoren bei einer weiteren touristischen Erschließung der Sierra Nevada im Umfeld des Nationalparks zu berücksichtigen sind.</a:t>
            </a:r>
          </a:p>
        </p:txBody>
      </p:sp>
    </p:spTree>
    <p:extLst>
      <p:ext uri="{BB962C8B-B14F-4D97-AF65-F5344CB8AC3E}">
        <p14:creationId xmlns:p14="http://schemas.microsoft.com/office/powerpoint/2010/main" val="174575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6B76433-0629-4ACC-96E4-E3B7C3B4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6" y="174268"/>
            <a:ext cx="3688434" cy="322441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7CD0A1-95E7-4439-91B4-E3215019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68" y="248942"/>
            <a:ext cx="3688434" cy="29645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CEAFD0-8424-49E2-AF15-E48F9228C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433" y="248942"/>
            <a:ext cx="3787016" cy="34806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E443440-A3EC-488A-A43C-FDD1F7B6A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46" y="3729602"/>
            <a:ext cx="3562044" cy="284732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F251DD-25F7-40BD-9C5B-5DF7313A6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101" y="3729602"/>
            <a:ext cx="3458421" cy="28473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929F94-0FAA-4830-88EB-25F9868B1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433" y="3729602"/>
            <a:ext cx="3914962" cy="30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</vt:lpstr>
      <vt:lpstr>Veränderungen im ländlichen Raum und Entwicklungsmöglichkeiten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Veränderungen im ländlichen Raum und Entwicklungsmöglichkeiten</dc:title>
  <dc:creator>Claudia</dc:creator>
  <cp:lastModifiedBy>Claudia</cp:lastModifiedBy>
  <cp:revision>9</cp:revision>
  <dcterms:created xsi:type="dcterms:W3CDTF">2018-09-10T16:39:56Z</dcterms:created>
  <dcterms:modified xsi:type="dcterms:W3CDTF">2018-09-16T09:24:47Z</dcterms:modified>
</cp:coreProperties>
</file>