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9925050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DDFEB-6AEB-4CFA-A834-29899DC1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15541D-5291-43FC-85B1-B79B13A6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2B57-C670-49F2-A32D-05890396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E326CD-DE71-4B0F-9603-E6682B63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B20AA-B368-4216-AAEE-0D27166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5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0448E-2692-4445-B3C4-99FF08F2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D869F1-320F-4290-A6BB-5F496BC4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C6D39-481F-4F01-AA5B-E04D2DAE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6B0ED-A86A-4DDA-9F99-21761A1E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5808B-FE38-4D23-B68F-C542F469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BD1E1C-E01E-4EEA-886D-350E18CB2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513C7E-F387-4C39-BB31-067FA88D8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219AF-5F38-4DA9-BB98-B53B8832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11F21-0883-4C00-A777-0715B869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12665-2AB5-49D7-9102-98AA5C3F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13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69487-E24E-48C0-AD9B-23ABADD4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67B65-E5E8-47A2-85C1-7BC01D06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6AE03-3401-416D-9590-E1B4431C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E56D3-97B5-49DA-8C3C-196F04C5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CA337-08D0-4CC8-B674-97D59A06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90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9236D-F25A-442E-BC22-A0806B68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6843F-4B5D-4F02-870F-651EBD8F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6099A-1B01-4B69-9283-0D3F246D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9D1DA-7AC7-4747-B1C7-D7AE7C9B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C941E-383C-46A7-8A9D-E233C3CA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89230-136A-4C48-83B5-9CF671B0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E0261-5660-4317-8D68-C90799F56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F04A89-EC7A-47A2-9063-7DDBA184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E8D67-57B5-4ECA-BBFF-AB657460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0CB3A-A6C8-4A74-9BCD-210E4DEA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F2EC1D-A838-458C-935C-7AB9FB7A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2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22D65-29A0-4089-8EE0-8AE45794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798D6-1EEC-4EC7-99B2-B5885046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1E7722-BE9D-4C30-9C18-68D6A1DAE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EADCC9-5A9B-4B92-91DE-4E027B11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2522F-4A0B-4FF7-84F4-4340D66ED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91A724-32D7-4F83-A327-E1666BDE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734D22-BB35-42B1-B9FB-85CE8985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8C8DBD-1E54-4BA0-B97B-1842441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48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1DFBD-A2F0-412C-990B-8B434CA1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8029AE-54CC-4899-BC28-89CBB61A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A30C6E-BA34-4FD8-B8DA-93CC6684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FCA64F-BF7D-4896-85ED-B81D5EDE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4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FE8EF5-A9D7-4C95-9A66-E9A519A5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11529D-67C9-4B36-AACC-87956312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F76E61-F891-4EB8-987C-EDE40B83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3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238E0-AC86-4880-ACBE-C1B0C64D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AEB198-449F-42C8-B047-C680A0A3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400FF2-F901-454F-8E7F-6DC15701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9CB090-294C-46C3-BD24-BDD54A54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DAD4C-2DC0-4C3F-9C34-628F68E9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EEEF4B-B091-4EB1-B21F-54DABA8F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8A0A-0758-4202-BA99-C20D59AF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5BE42F-C971-4B8D-919D-46F06ADB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4F2580-523A-401C-874C-A425B6DE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1B6BFD-28BD-459D-909C-3CFD221B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71B0F-E3BE-4E58-B6A6-EAD2E903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9189CC-828C-4F41-87A1-1DF292D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59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3A8D43-B7C1-4630-8AC6-BD622D97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1597F-967D-4242-962F-FAC4CA65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DD25F6-A902-4BBA-80C7-9C7F9E636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42C6-0236-4959-9CA4-0783FAD92BB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658CCF-66F4-4DB4-9882-A2B2EA673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25D91-FE3C-4B0D-B7AD-A3BE464C0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C3EA-9EC1-4D79-8184-E5395ED8D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arth.google.com/web/@1.28598189,103.85786333,1.8967335a,3638.51362747d,30y,0h,0t,0r/data=MicKJQojCiExVzRGQmFGRFlIX01YSkdNU1pEa2E3OHhlbnZxdG1sWm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4366C-E6C1-44E7-AFB2-BBA2D1BD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54" y="60960"/>
            <a:ext cx="9144000" cy="2387600"/>
          </a:xfrm>
        </p:spPr>
        <p:txBody>
          <a:bodyPr/>
          <a:lstStyle/>
          <a:p>
            <a:r>
              <a:rPr lang="de-DE" dirty="0"/>
              <a:t>Die nachhaltige Stadt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1A7CDE-9AEA-44A7-9DDB-950A34061A99}"/>
              </a:ext>
            </a:extLst>
          </p:cNvPr>
          <p:cNvSpPr txBox="1"/>
          <p:nvPr/>
        </p:nvSpPr>
        <p:spPr>
          <a:xfrm>
            <a:off x="3048000" y="50771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„Städte und Siedlungen inklusiv, sicher, widerstandsfähig und nachhaltig gestalten“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C6BC55C-EE1A-43AC-94B1-91B484B2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3" y="2819870"/>
            <a:ext cx="2095255" cy="20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D325B55E-57F6-4052-B61E-7947A926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17" y="2009181"/>
            <a:ext cx="4570367" cy="44805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7A8C632-0982-40AD-9839-A256A65F04E7}"/>
              </a:ext>
            </a:extLst>
          </p:cNvPr>
          <p:cNvSpPr txBox="1"/>
          <p:nvPr/>
        </p:nvSpPr>
        <p:spPr>
          <a:xfrm>
            <a:off x="779417" y="565961"/>
            <a:ext cx="10633166" cy="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AB: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Lies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Text zur nachhaltigen Stadtentwicklung und arbeite die wichtigsten Merkmale heraus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Ordne sie den 4 Aspekten der Nachhaltigkeit zu.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3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8890AE9-6002-4FAC-9A9B-F4B594FB9926}"/>
              </a:ext>
            </a:extLst>
          </p:cNvPr>
          <p:cNvSpPr txBox="1"/>
          <p:nvPr/>
        </p:nvSpPr>
        <p:spPr>
          <a:xfrm>
            <a:off x="504552" y="194205"/>
            <a:ext cx="10929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Ideen-Sprint:</a:t>
            </a:r>
          </a:p>
          <a:p>
            <a:r>
              <a:rPr lang="de-DE" sz="2000" dirty="0"/>
              <a:t>Formuliert in 10 Minuten so viele Aspekte wie möglich, die zu einer nachhaltigen Stadtentwicklung gehören.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48C8E8-33BF-44EE-9EA8-26431365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066488"/>
            <a:ext cx="8675098" cy="56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2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2">
            <a:extLst>
              <a:ext uri="{FF2B5EF4-FFF2-40B4-BE49-F238E27FC236}">
                <a16:creationId xmlns:a16="http://schemas.microsoft.com/office/drawing/2014/main" id="{1EC39BF2-A172-4DB4-A677-F427EC5AC87D}"/>
              </a:ext>
            </a:extLst>
          </p:cNvPr>
          <p:cNvSpPr txBox="1">
            <a:spLocks/>
          </p:cNvSpPr>
          <p:nvPr/>
        </p:nvSpPr>
        <p:spPr>
          <a:xfrm>
            <a:off x="1628503" y="2741023"/>
            <a:ext cx="9144000" cy="6117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197C7CB-2CF6-4DC3-9F3B-90980AE7D00A}"/>
              </a:ext>
            </a:extLst>
          </p:cNvPr>
          <p:cNvSpPr txBox="1"/>
          <p:nvPr/>
        </p:nvSpPr>
        <p:spPr>
          <a:xfrm>
            <a:off x="660219" y="203831"/>
            <a:ext cx="7994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Hausaufgabe</a:t>
            </a:r>
            <a:r>
              <a:rPr lang="de-DE" dirty="0"/>
              <a:t> (</a:t>
            </a:r>
            <a:r>
              <a:rPr lang="de-DE" dirty="0">
                <a:sym typeface="Wingdings" panose="05000000000000000000" pitchFamily="2" charset="2"/>
              </a:rPr>
              <a:t> Teams)</a:t>
            </a:r>
            <a:r>
              <a:rPr lang="de-DE" dirty="0"/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Schau dir die Präsentation über Singapur (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earth</a:t>
            </a:r>
            <a:r>
              <a:rPr lang="de-DE" dirty="0"/>
              <a:t>, Link s.u.) an und notiere dir die verschiedenen Maßnahmen zur Nachhaltigkeit.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Bewerte diese Maßnahmen hinsichtlich des von dir im Unterricht erarbeiteten Aspekts (Wohnen, Mobilität, Freiräume)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FD2AB6-C35C-4CD6-B1D9-62C2BA0C6E96}"/>
              </a:ext>
            </a:extLst>
          </p:cNvPr>
          <p:cNvSpPr txBox="1"/>
          <p:nvPr/>
        </p:nvSpPr>
        <p:spPr>
          <a:xfrm>
            <a:off x="660219" y="1819649"/>
            <a:ext cx="932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>
                <a:hlinkClick r:id="rId2"/>
              </a:rPr>
              <a:t>https://earth.google.com/web/@1.28598189,103.85786333,1.8967335a,3638.51362747d,30y,0h,0t,0r/data=MicKJQojCiExVzRGQmFGRFlIX01YSkdNU1pEa2E3OHhlbnZxdG1sWmM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1F8B3D-0C17-4C40-AF36-AE81B156EB36}"/>
              </a:ext>
            </a:extLst>
          </p:cNvPr>
          <p:cNvSpPr txBox="1"/>
          <p:nvPr/>
        </p:nvSpPr>
        <p:spPr>
          <a:xfrm>
            <a:off x="660219" y="232841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 Auf Präsentieren klicken, dann Seiten weiter blättern</a:t>
            </a:r>
            <a:endParaRPr lang="de-DE" sz="16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A41E98B-9627-4B88-A6EC-CDC6A56E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82" y="2741023"/>
            <a:ext cx="8208917" cy="3954759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3243DEE4-C4F6-4473-9DAD-CFF78B025852}"/>
              </a:ext>
            </a:extLst>
          </p:cNvPr>
          <p:cNvSpPr/>
          <p:nvPr/>
        </p:nvSpPr>
        <p:spPr>
          <a:xfrm rot="2615592">
            <a:off x="3300548" y="3652798"/>
            <a:ext cx="305072" cy="6117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98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Die nachhaltige Stadt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nachhaltige Stadt</dc:title>
  <dc:creator>Claudia Eysel</dc:creator>
  <cp:lastModifiedBy>Claudia Eysel</cp:lastModifiedBy>
  <cp:revision>11</cp:revision>
  <cp:lastPrinted>2021-07-09T07:37:34Z</cp:lastPrinted>
  <dcterms:created xsi:type="dcterms:W3CDTF">2021-07-08T16:37:26Z</dcterms:created>
  <dcterms:modified xsi:type="dcterms:W3CDTF">2021-07-09T07:38:09Z</dcterms:modified>
</cp:coreProperties>
</file>