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2" r:id="rId4"/>
    <p:sldId id="263" r:id="rId5"/>
    <p:sldId id="264" r:id="rId6"/>
    <p:sldId id="265" r:id="rId7"/>
    <p:sldId id="259" r:id="rId8"/>
    <p:sldId id="267" r:id="rId9"/>
    <p:sldId id="268" r:id="rId10"/>
    <p:sldId id="266" r:id="rId11"/>
    <p:sldId id="261" r:id="rId12"/>
    <p:sldId id="260"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A0190B-489F-42EB-9457-E65C606263D2}" v="78" dt="2021-05-10T16:22:36.78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dine Wolf" userId="13f442497fb94604" providerId="LiveId" clId="{A0A0190B-489F-42EB-9457-E65C606263D2}"/>
    <pc:docChg chg="undo custSel addSld delSld modSld sldOrd">
      <pc:chgData name="Nadine Wolf" userId="13f442497fb94604" providerId="LiveId" clId="{A0A0190B-489F-42EB-9457-E65C606263D2}" dt="2021-05-10T16:57:06.572" v="1636" actId="14100"/>
      <pc:docMkLst>
        <pc:docMk/>
      </pc:docMkLst>
      <pc:sldChg chg="modSp new mod">
        <pc:chgData name="Nadine Wolf" userId="13f442497fb94604" providerId="LiveId" clId="{A0A0190B-489F-42EB-9457-E65C606263D2}" dt="2021-05-10T10:17:52.504" v="123" actId="20577"/>
        <pc:sldMkLst>
          <pc:docMk/>
          <pc:sldMk cId="3296101399" sldId="256"/>
        </pc:sldMkLst>
        <pc:spChg chg="mod">
          <ac:chgData name="Nadine Wolf" userId="13f442497fb94604" providerId="LiveId" clId="{A0A0190B-489F-42EB-9457-E65C606263D2}" dt="2021-05-10T10:17:25.729" v="46" actId="20577"/>
          <ac:spMkLst>
            <pc:docMk/>
            <pc:sldMk cId="3296101399" sldId="256"/>
            <ac:spMk id="2" creationId="{3DF3D45D-E8A4-4A10-9040-34D42A841D57}"/>
          </ac:spMkLst>
        </pc:spChg>
        <pc:spChg chg="mod">
          <ac:chgData name="Nadine Wolf" userId="13f442497fb94604" providerId="LiveId" clId="{A0A0190B-489F-42EB-9457-E65C606263D2}" dt="2021-05-10T10:17:52.504" v="123" actId="20577"/>
          <ac:spMkLst>
            <pc:docMk/>
            <pc:sldMk cId="3296101399" sldId="256"/>
            <ac:spMk id="3" creationId="{C69BDBC7-DCC6-4F4B-A382-6D8FAD4E0EDA}"/>
          </ac:spMkLst>
        </pc:spChg>
      </pc:sldChg>
      <pc:sldChg chg="addSp delSp modSp new mod modNotesTx">
        <pc:chgData name="Nadine Wolf" userId="13f442497fb94604" providerId="LiveId" clId="{A0A0190B-489F-42EB-9457-E65C606263D2}" dt="2021-05-10T12:00:04.019" v="487" actId="1076"/>
        <pc:sldMkLst>
          <pc:docMk/>
          <pc:sldMk cId="4072369782" sldId="257"/>
        </pc:sldMkLst>
        <pc:spChg chg="del mod">
          <ac:chgData name="Nadine Wolf" userId="13f442497fb94604" providerId="LiveId" clId="{A0A0190B-489F-42EB-9457-E65C606263D2}" dt="2021-05-10T11:59:58.362" v="485" actId="478"/>
          <ac:spMkLst>
            <pc:docMk/>
            <pc:sldMk cId="4072369782" sldId="257"/>
            <ac:spMk id="2" creationId="{7EB6D6DC-1662-4F1C-B710-1636226E79B3}"/>
          </ac:spMkLst>
        </pc:spChg>
        <pc:spChg chg="del">
          <ac:chgData name="Nadine Wolf" userId="13f442497fb94604" providerId="LiveId" clId="{A0A0190B-489F-42EB-9457-E65C606263D2}" dt="2021-05-10T11:10:06.508" v="441"/>
          <ac:spMkLst>
            <pc:docMk/>
            <pc:sldMk cId="4072369782" sldId="257"/>
            <ac:spMk id="3" creationId="{CCD75244-5EE7-4EB6-9B69-E47519AF5921}"/>
          </ac:spMkLst>
        </pc:spChg>
        <pc:spChg chg="add del mod">
          <ac:chgData name="Nadine Wolf" userId="13f442497fb94604" providerId="LiveId" clId="{A0A0190B-489F-42EB-9457-E65C606263D2}" dt="2021-05-10T11:10:12.519" v="443"/>
          <ac:spMkLst>
            <pc:docMk/>
            <pc:sldMk cId="4072369782" sldId="257"/>
            <ac:spMk id="7" creationId="{39FEDAD5-D523-4F0D-8743-D441C20A5273}"/>
          </ac:spMkLst>
        </pc:spChg>
        <pc:spChg chg="add mod">
          <ac:chgData name="Nadine Wolf" userId="13f442497fb94604" providerId="LiveId" clId="{A0A0190B-489F-42EB-9457-E65C606263D2}" dt="2021-05-10T11:59:21.323" v="476" actId="21"/>
          <ac:spMkLst>
            <pc:docMk/>
            <pc:sldMk cId="4072369782" sldId="257"/>
            <ac:spMk id="11" creationId="{899BA49B-2D4F-40A5-8716-9AF07B0CF921}"/>
          </ac:spMkLst>
        </pc:spChg>
        <pc:spChg chg="add del mod">
          <ac:chgData name="Nadine Wolf" userId="13f442497fb94604" providerId="LiveId" clId="{A0A0190B-489F-42EB-9457-E65C606263D2}" dt="2021-05-10T11:59:16.352" v="474"/>
          <ac:spMkLst>
            <pc:docMk/>
            <pc:sldMk cId="4072369782" sldId="257"/>
            <ac:spMk id="13" creationId="{3B683816-BF3A-4D85-9FC1-47A58A6B2CB9}"/>
          </ac:spMkLst>
        </pc:spChg>
        <pc:spChg chg="add mod">
          <ac:chgData name="Nadine Wolf" userId="13f442497fb94604" providerId="LiveId" clId="{A0A0190B-489F-42EB-9457-E65C606263D2}" dt="2021-05-10T11:59:58.362" v="485" actId="478"/>
          <ac:spMkLst>
            <pc:docMk/>
            <pc:sldMk cId="4072369782" sldId="257"/>
            <ac:spMk id="17" creationId="{EC470660-2AC8-421D-8FE5-F8DAD10E7ABD}"/>
          </ac:spMkLst>
        </pc:spChg>
        <pc:picChg chg="add del mod">
          <ac:chgData name="Nadine Wolf" userId="13f442497fb94604" providerId="LiveId" clId="{A0A0190B-489F-42EB-9457-E65C606263D2}" dt="2021-05-10T11:10:11.551" v="442" actId="478"/>
          <ac:picMkLst>
            <pc:docMk/>
            <pc:sldMk cId="4072369782" sldId="257"/>
            <ac:picMk id="5" creationId="{608A5AB8-8E9E-41B8-8C09-20A8153BE845}"/>
          </ac:picMkLst>
        </pc:picChg>
        <pc:picChg chg="add del mod">
          <ac:chgData name="Nadine Wolf" userId="13f442497fb94604" providerId="LiveId" clId="{A0A0190B-489F-42EB-9457-E65C606263D2}" dt="2021-05-10T11:59:15.942" v="473" actId="478"/>
          <ac:picMkLst>
            <pc:docMk/>
            <pc:sldMk cId="4072369782" sldId="257"/>
            <ac:picMk id="9" creationId="{86DCE70F-162F-4FBC-8B7D-BE356EF3AC88}"/>
          </ac:picMkLst>
        </pc:picChg>
        <pc:picChg chg="add mod">
          <ac:chgData name="Nadine Wolf" userId="13f442497fb94604" providerId="LiveId" clId="{A0A0190B-489F-42EB-9457-E65C606263D2}" dt="2021-05-10T12:00:04.019" v="487" actId="1076"/>
          <ac:picMkLst>
            <pc:docMk/>
            <pc:sldMk cId="4072369782" sldId="257"/>
            <ac:picMk id="15" creationId="{0F8E84F8-A225-4977-8838-992E138FFBB9}"/>
          </ac:picMkLst>
        </pc:picChg>
      </pc:sldChg>
      <pc:sldChg chg="addSp delSp modSp new del mod modClrScheme chgLayout">
        <pc:chgData name="Nadine Wolf" userId="13f442497fb94604" providerId="LiveId" clId="{A0A0190B-489F-42EB-9457-E65C606263D2}" dt="2021-05-10T14:08:20.398" v="521" actId="47"/>
        <pc:sldMkLst>
          <pc:docMk/>
          <pc:sldMk cId="2009022159" sldId="258"/>
        </pc:sldMkLst>
        <pc:spChg chg="del">
          <ac:chgData name="Nadine Wolf" userId="13f442497fb94604" providerId="LiveId" clId="{A0A0190B-489F-42EB-9457-E65C606263D2}" dt="2021-05-10T10:19:37.794" v="196" actId="700"/>
          <ac:spMkLst>
            <pc:docMk/>
            <pc:sldMk cId="2009022159" sldId="258"/>
            <ac:spMk id="2" creationId="{84A96DFE-ADF6-4904-84E7-1E0A4459836F}"/>
          </ac:spMkLst>
        </pc:spChg>
        <pc:spChg chg="del">
          <ac:chgData name="Nadine Wolf" userId="13f442497fb94604" providerId="LiveId" clId="{A0A0190B-489F-42EB-9457-E65C606263D2}" dt="2021-05-10T10:19:37.794" v="196" actId="700"/>
          <ac:spMkLst>
            <pc:docMk/>
            <pc:sldMk cId="2009022159" sldId="258"/>
            <ac:spMk id="3" creationId="{F17B5134-A3D7-4D8D-8183-B215A0978141}"/>
          </ac:spMkLst>
        </pc:spChg>
        <pc:spChg chg="add del">
          <ac:chgData name="Nadine Wolf" userId="13f442497fb94604" providerId="LiveId" clId="{A0A0190B-489F-42EB-9457-E65C606263D2}" dt="2021-05-10T10:19:59.132" v="200"/>
          <ac:spMkLst>
            <pc:docMk/>
            <pc:sldMk cId="2009022159" sldId="258"/>
            <ac:spMk id="5" creationId="{A2F9D403-1830-4D63-A4D0-4CF6940DB44C}"/>
          </ac:spMkLst>
        </pc:spChg>
        <pc:spChg chg="add del">
          <ac:chgData name="Nadine Wolf" userId="13f442497fb94604" providerId="LiveId" clId="{A0A0190B-489F-42EB-9457-E65C606263D2}" dt="2021-05-10T10:19:59.132" v="200"/>
          <ac:spMkLst>
            <pc:docMk/>
            <pc:sldMk cId="2009022159" sldId="258"/>
            <ac:spMk id="6" creationId="{4D830017-7AE8-42FF-9DCE-606A476766F1}"/>
          </ac:spMkLst>
        </pc:spChg>
        <pc:spChg chg="add del">
          <ac:chgData name="Nadine Wolf" userId="13f442497fb94604" providerId="LiveId" clId="{A0A0190B-489F-42EB-9457-E65C606263D2}" dt="2021-05-10T10:19:59.132" v="200"/>
          <ac:spMkLst>
            <pc:docMk/>
            <pc:sldMk cId="2009022159" sldId="258"/>
            <ac:spMk id="7" creationId="{7D6A46BE-279D-4D52-987B-458040DAAC63}"/>
          </ac:spMkLst>
        </pc:spChg>
        <pc:spChg chg="add del">
          <ac:chgData name="Nadine Wolf" userId="13f442497fb94604" providerId="LiveId" clId="{A0A0190B-489F-42EB-9457-E65C606263D2}" dt="2021-05-10T10:19:59.132" v="200"/>
          <ac:spMkLst>
            <pc:docMk/>
            <pc:sldMk cId="2009022159" sldId="258"/>
            <ac:spMk id="8" creationId="{1BD06E91-5604-46E2-A03F-448A2DAC1221}"/>
          </ac:spMkLst>
        </pc:spChg>
        <pc:spChg chg="add del">
          <ac:chgData name="Nadine Wolf" userId="13f442497fb94604" providerId="LiveId" clId="{A0A0190B-489F-42EB-9457-E65C606263D2}" dt="2021-05-10T10:19:59.132" v="200"/>
          <ac:spMkLst>
            <pc:docMk/>
            <pc:sldMk cId="2009022159" sldId="258"/>
            <ac:spMk id="9" creationId="{2932059B-9044-4258-8585-67A3CEBCD93A}"/>
          </ac:spMkLst>
        </pc:spChg>
        <pc:spChg chg="add del">
          <ac:chgData name="Nadine Wolf" userId="13f442497fb94604" providerId="LiveId" clId="{A0A0190B-489F-42EB-9457-E65C606263D2}" dt="2021-05-10T10:19:59.132" v="200"/>
          <ac:spMkLst>
            <pc:docMk/>
            <pc:sldMk cId="2009022159" sldId="258"/>
            <ac:spMk id="10" creationId="{DE29C4FA-90AA-4D41-A9E9-C3844FED8FDA}"/>
          </ac:spMkLst>
        </pc:spChg>
        <pc:spChg chg="add del">
          <ac:chgData name="Nadine Wolf" userId="13f442497fb94604" providerId="LiveId" clId="{A0A0190B-489F-42EB-9457-E65C606263D2}" dt="2021-05-10T10:19:59.132" v="200"/>
          <ac:spMkLst>
            <pc:docMk/>
            <pc:sldMk cId="2009022159" sldId="258"/>
            <ac:spMk id="11" creationId="{2147A10F-7738-44AF-B31F-CF2932F08C32}"/>
          </ac:spMkLst>
        </pc:spChg>
        <pc:spChg chg="add del">
          <ac:chgData name="Nadine Wolf" userId="13f442497fb94604" providerId="LiveId" clId="{A0A0190B-489F-42EB-9457-E65C606263D2}" dt="2021-05-10T10:19:59.132" v="200"/>
          <ac:spMkLst>
            <pc:docMk/>
            <pc:sldMk cId="2009022159" sldId="258"/>
            <ac:spMk id="12" creationId="{1224FD87-72B9-40E5-A96B-E449447E226D}"/>
          </ac:spMkLst>
        </pc:spChg>
        <pc:spChg chg="add del">
          <ac:chgData name="Nadine Wolf" userId="13f442497fb94604" providerId="LiveId" clId="{A0A0190B-489F-42EB-9457-E65C606263D2}" dt="2021-05-10T10:19:59.132" v="200"/>
          <ac:spMkLst>
            <pc:docMk/>
            <pc:sldMk cId="2009022159" sldId="258"/>
            <ac:spMk id="13" creationId="{0B7E8380-B9A3-4947-99C5-78F77DE1AC96}"/>
          </ac:spMkLst>
        </pc:spChg>
        <pc:spChg chg="add del">
          <ac:chgData name="Nadine Wolf" userId="13f442497fb94604" providerId="LiveId" clId="{A0A0190B-489F-42EB-9457-E65C606263D2}" dt="2021-05-10T10:19:59.132" v="200"/>
          <ac:spMkLst>
            <pc:docMk/>
            <pc:sldMk cId="2009022159" sldId="258"/>
            <ac:spMk id="14" creationId="{46A3C424-E740-4A26-8A33-5B035B133363}"/>
          </ac:spMkLst>
        </pc:spChg>
        <pc:spChg chg="add del">
          <ac:chgData name="Nadine Wolf" userId="13f442497fb94604" providerId="LiveId" clId="{A0A0190B-489F-42EB-9457-E65C606263D2}" dt="2021-05-10T10:19:59.132" v="200"/>
          <ac:spMkLst>
            <pc:docMk/>
            <pc:sldMk cId="2009022159" sldId="258"/>
            <ac:spMk id="15" creationId="{97E252F5-B428-46BD-A068-A1C939548236}"/>
          </ac:spMkLst>
        </pc:spChg>
        <pc:spChg chg="add mod">
          <ac:chgData name="Nadine Wolf" userId="13f442497fb94604" providerId="LiveId" clId="{A0A0190B-489F-42EB-9457-E65C606263D2}" dt="2021-05-10T10:20:10.476" v="202" actId="1076"/>
          <ac:spMkLst>
            <pc:docMk/>
            <pc:sldMk cId="2009022159" sldId="258"/>
            <ac:spMk id="16" creationId="{C7C93FF5-B29E-4FD9-A0A7-167BE895BA13}"/>
          </ac:spMkLst>
        </pc:spChg>
        <pc:spChg chg="add mod">
          <ac:chgData name="Nadine Wolf" userId="13f442497fb94604" providerId="LiveId" clId="{A0A0190B-489F-42EB-9457-E65C606263D2}" dt="2021-05-10T10:20:10.476" v="202" actId="1076"/>
          <ac:spMkLst>
            <pc:docMk/>
            <pc:sldMk cId="2009022159" sldId="258"/>
            <ac:spMk id="17" creationId="{2013A902-CB43-43D2-88B8-DA500AE81E5F}"/>
          </ac:spMkLst>
        </pc:spChg>
        <pc:spChg chg="add mod">
          <ac:chgData name="Nadine Wolf" userId="13f442497fb94604" providerId="LiveId" clId="{A0A0190B-489F-42EB-9457-E65C606263D2}" dt="2021-05-10T10:20:10.476" v="202" actId="1076"/>
          <ac:spMkLst>
            <pc:docMk/>
            <pc:sldMk cId="2009022159" sldId="258"/>
            <ac:spMk id="18" creationId="{143AD670-E402-4D2D-A163-5561005A7ABA}"/>
          </ac:spMkLst>
        </pc:spChg>
        <pc:picChg chg="add del mod">
          <ac:chgData name="Nadine Wolf" userId="13f442497fb94604" providerId="LiveId" clId="{A0A0190B-489F-42EB-9457-E65C606263D2}" dt="2021-05-10T10:19:53.036" v="198" actId="478"/>
          <ac:picMkLst>
            <pc:docMk/>
            <pc:sldMk cId="2009022159" sldId="258"/>
            <ac:picMk id="4" creationId="{3943FEDE-2DC4-4890-99CE-C78083DEA2ED}"/>
          </ac:picMkLst>
        </pc:picChg>
        <pc:picChg chg="add del">
          <ac:chgData name="Nadine Wolf" userId="13f442497fb94604" providerId="LiveId" clId="{A0A0190B-489F-42EB-9457-E65C606263D2}" dt="2021-05-10T10:19:59.132" v="200"/>
          <ac:picMkLst>
            <pc:docMk/>
            <pc:sldMk cId="2009022159" sldId="258"/>
            <ac:picMk id="2055" creationId="{A76F7684-AA64-45E3-AF3D-ED9B8730131D}"/>
          </ac:picMkLst>
        </pc:picChg>
        <pc:picChg chg="add del">
          <ac:chgData name="Nadine Wolf" userId="13f442497fb94604" providerId="LiveId" clId="{A0A0190B-489F-42EB-9457-E65C606263D2}" dt="2021-05-10T10:19:59.132" v="200"/>
          <ac:picMkLst>
            <pc:docMk/>
            <pc:sldMk cId="2009022159" sldId="258"/>
            <ac:picMk id="2056" creationId="{3A1EF842-D08D-4BD2-9DA7-6E36713B901C}"/>
          </ac:picMkLst>
        </pc:picChg>
        <pc:picChg chg="add mod">
          <ac:chgData name="Nadine Wolf" userId="13f442497fb94604" providerId="LiveId" clId="{A0A0190B-489F-42EB-9457-E65C606263D2}" dt="2021-05-10T10:20:50.430" v="230" actId="1038"/>
          <ac:picMkLst>
            <pc:docMk/>
            <pc:sldMk cId="2009022159" sldId="258"/>
            <ac:picMk id="2068" creationId="{504647F6-C3FC-4ACE-87F7-8B5302F49539}"/>
          </ac:picMkLst>
        </pc:picChg>
        <pc:picChg chg="add del mod">
          <ac:chgData name="Nadine Wolf" userId="13f442497fb94604" providerId="LiveId" clId="{A0A0190B-489F-42EB-9457-E65C606263D2}" dt="2021-05-10T12:02:45.792" v="518" actId="21"/>
          <ac:picMkLst>
            <pc:docMk/>
            <pc:sldMk cId="2009022159" sldId="258"/>
            <ac:picMk id="2069" creationId="{5607C9CC-8885-48FA-94D5-52232A34434D}"/>
          </ac:picMkLst>
        </pc:picChg>
      </pc:sldChg>
      <pc:sldChg chg="addSp delSp modSp new mod modClrScheme modAnim chgLayout">
        <pc:chgData name="Nadine Wolf" userId="13f442497fb94604" providerId="LiveId" clId="{A0A0190B-489F-42EB-9457-E65C606263D2}" dt="2021-05-10T15:29:53.071" v="1094"/>
        <pc:sldMkLst>
          <pc:docMk/>
          <pc:sldMk cId="1206939327" sldId="259"/>
        </pc:sldMkLst>
        <pc:spChg chg="add mod">
          <ac:chgData name="Nadine Wolf" userId="13f442497fb94604" providerId="LiveId" clId="{A0A0190B-489F-42EB-9457-E65C606263D2}" dt="2021-05-10T14:08:32.720" v="556" actId="20577"/>
          <ac:spMkLst>
            <pc:docMk/>
            <pc:sldMk cId="1206939327" sldId="259"/>
            <ac:spMk id="2" creationId="{2FD586E2-4D97-4DE8-87C4-EB444B8EDAFB}"/>
          </ac:spMkLst>
        </pc:spChg>
        <pc:spChg chg="add mod">
          <ac:chgData name="Nadine Wolf" userId="13f442497fb94604" providerId="LiveId" clId="{A0A0190B-489F-42EB-9457-E65C606263D2}" dt="2021-05-10T15:29:43.161" v="1092" actId="21"/>
          <ac:spMkLst>
            <pc:docMk/>
            <pc:sldMk cId="1206939327" sldId="259"/>
            <ac:spMk id="3" creationId="{2A20E0CE-7D77-4769-8641-AB75C52F414F}"/>
          </ac:spMkLst>
        </pc:spChg>
        <pc:spChg chg="add del mod">
          <ac:chgData name="Nadine Wolf" userId="13f442497fb94604" providerId="LiveId" clId="{A0A0190B-489F-42EB-9457-E65C606263D2}" dt="2021-05-10T15:29:41.545" v="1088" actId="22"/>
          <ac:spMkLst>
            <pc:docMk/>
            <pc:sldMk cId="1206939327" sldId="259"/>
            <ac:spMk id="6" creationId="{2E271593-0D1F-40E9-A43B-E2B0E953C1A2}"/>
          </ac:spMkLst>
        </pc:spChg>
        <pc:picChg chg="add mod">
          <ac:chgData name="Nadine Wolf" userId="13f442497fb94604" providerId="LiveId" clId="{A0A0190B-489F-42EB-9457-E65C606263D2}" dt="2021-05-10T14:08:59.379" v="563" actId="1076"/>
          <ac:picMkLst>
            <pc:docMk/>
            <pc:sldMk cId="1206939327" sldId="259"/>
            <ac:picMk id="4" creationId="{70C7482E-AF89-467C-8832-3AC394DB9259}"/>
          </ac:picMkLst>
        </pc:picChg>
      </pc:sldChg>
      <pc:sldChg chg="addSp delSp modSp new mod modClrScheme modAnim chgLayout">
        <pc:chgData name="Nadine Wolf" userId="13f442497fb94604" providerId="LiveId" clId="{A0A0190B-489F-42EB-9457-E65C606263D2}" dt="2021-05-10T16:11:58.783" v="1177"/>
        <pc:sldMkLst>
          <pc:docMk/>
          <pc:sldMk cId="2886628495" sldId="260"/>
        </pc:sldMkLst>
        <pc:spChg chg="del">
          <ac:chgData name="Nadine Wolf" userId="13f442497fb94604" providerId="LiveId" clId="{A0A0190B-489F-42EB-9457-E65C606263D2}" dt="2021-05-10T10:21:57.526" v="234" actId="700"/>
          <ac:spMkLst>
            <pc:docMk/>
            <pc:sldMk cId="2886628495" sldId="260"/>
            <ac:spMk id="2" creationId="{DD841D13-FBEC-41AB-B833-7B5E83C9C761}"/>
          </ac:spMkLst>
        </pc:spChg>
        <pc:spChg chg="del">
          <ac:chgData name="Nadine Wolf" userId="13f442497fb94604" providerId="LiveId" clId="{A0A0190B-489F-42EB-9457-E65C606263D2}" dt="2021-05-10T10:21:57.526" v="234" actId="700"/>
          <ac:spMkLst>
            <pc:docMk/>
            <pc:sldMk cId="2886628495" sldId="260"/>
            <ac:spMk id="3" creationId="{68161694-3CB3-4F37-AA93-32B0DA31362F}"/>
          </ac:spMkLst>
        </pc:spChg>
        <pc:spChg chg="add mod">
          <ac:chgData name="Nadine Wolf" userId="13f442497fb94604" providerId="LiveId" clId="{A0A0190B-489F-42EB-9457-E65C606263D2}" dt="2021-05-10T10:23:55.905" v="368" actId="1037"/>
          <ac:spMkLst>
            <pc:docMk/>
            <pc:sldMk cId="2886628495" sldId="260"/>
            <ac:spMk id="4" creationId="{00FA0412-1249-4CDD-B113-E2802B71BB0E}"/>
          </ac:spMkLst>
        </pc:spChg>
        <pc:spChg chg="add mod">
          <ac:chgData name="Nadine Wolf" userId="13f442497fb94604" providerId="LiveId" clId="{A0A0190B-489F-42EB-9457-E65C606263D2}" dt="2021-05-10T10:23:48.457" v="350" actId="1037"/>
          <ac:spMkLst>
            <pc:docMk/>
            <pc:sldMk cId="2886628495" sldId="260"/>
            <ac:spMk id="5" creationId="{7B8F20B3-EB72-4706-A1D5-C90D7D608F8D}"/>
          </ac:spMkLst>
        </pc:spChg>
        <pc:spChg chg="add mod">
          <ac:chgData name="Nadine Wolf" userId="13f442497fb94604" providerId="LiveId" clId="{A0A0190B-489F-42EB-9457-E65C606263D2}" dt="2021-05-10T16:11:52.648" v="1174" actId="1076"/>
          <ac:spMkLst>
            <pc:docMk/>
            <pc:sldMk cId="2886628495" sldId="260"/>
            <ac:spMk id="6" creationId="{8FF90289-A2A1-4320-A79B-2BEA35312F6F}"/>
          </ac:spMkLst>
        </pc:spChg>
        <pc:spChg chg="add mod">
          <ac:chgData name="Nadine Wolf" userId="13f442497fb94604" providerId="LiveId" clId="{A0A0190B-489F-42EB-9457-E65C606263D2}" dt="2021-05-10T16:11:50.354" v="1173" actId="1076"/>
          <ac:spMkLst>
            <pc:docMk/>
            <pc:sldMk cId="2886628495" sldId="260"/>
            <ac:spMk id="7" creationId="{898AB222-EC59-4615-A2AE-AE0341C70644}"/>
          </ac:spMkLst>
        </pc:spChg>
        <pc:spChg chg="add mod">
          <ac:chgData name="Nadine Wolf" userId="13f442497fb94604" providerId="LiveId" clId="{A0A0190B-489F-42EB-9457-E65C606263D2}" dt="2021-05-10T10:23:48.457" v="350" actId="1037"/>
          <ac:spMkLst>
            <pc:docMk/>
            <pc:sldMk cId="2886628495" sldId="260"/>
            <ac:spMk id="8" creationId="{B6CBB6CD-23A3-40A7-B0A5-B5C48B2F1575}"/>
          </ac:spMkLst>
        </pc:spChg>
        <pc:spChg chg="add mod ord">
          <ac:chgData name="Nadine Wolf" userId="13f442497fb94604" providerId="LiveId" clId="{A0A0190B-489F-42EB-9457-E65C606263D2}" dt="2021-05-10T10:22:18.536" v="267" actId="20577"/>
          <ac:spMkLst>
            <pc:docMk/>
            <pc:sldMk cId="2886628495" sldId="260"/>
            <ac:spMk id="9" creationId="{A3C92645-D1B6-40D9-BCA6-922873A16987}"/>
          </ac:spMkLst>
        </pc:spChg>
        <pc:spChg chg="add del mod ord">
          <ac:chgData name="Nadine Wolf" userId="13f442497fb94604" providerId="LiveId" clId="{A0A0190B-489F-42EB-9457-E65C606263D2}" dt="2021-05-10T10:22:20.939" v="268" actId="478"/>
          <ac:spMkLst>
            <pc:docMk/>
            <pc:sldMk cId="2886628495" sldId="260"/>
            <ac:spMk id="10" creationId="{680D879C-CCDD-4880-ACAC-435D4F58B64C}"/>
          </ac:spMkLst>
        </pc:spChg>
      </pc:sldChg>
      <pc:sldChg chg="addSp delSp modSp new mod">
        <pc:chgData name="Nadine Wolf" userId="13f442497fb94604" providerId="LiveId" clId="{A0A0190B-489F-42EB-9457-E65C606263D2}" dt="2021-05-10T10:30:37.527" v="438" actId="20577"/>
        <pc:sldMkLst>
          <pc:docMk/>
          <pc:sldMk cId="3475139986" sldId="261"/>
        </pc:sldMkLst>
        <pc:spChg chg="mod">
          <ac:chgData name="Nadine Wolf" userId="13f442497fb94604" providerId="LiveId" clId="{A0A0190B-489F-42EB-9457-E65C606263D2}" dt="2021-05-10T10:29:01.353" v="394" actId="20577"/>
          <ac:spMkLst>
            <pc:docMk/>
            <pc:sldMk cId="3475139986" sldId="261"/>
            <ac:spMk id="2" creationId="{CA3E9EF1-890F-4EE7-B69B-93038F68F289}"/>
          </ac:spMkLst>
        </pc:spChg>
        <pc:spChg chg="del">
          <ac:chgData name="Nadine Wolf" userId="13f442497fb94604" providerId="LiveId" clId="{A0A0190B-489F-42EB-9457-E65C606263D2}" dt="2021-05-10T10:30:05.442" v="395" actId="3680"/>
          <ac:spMkLst>
            <pc:docMk/>
            <pc:sldMk cId="3475139986" sldId="261"/>
            <ac:spMk id="3" creationId="{D7CF83DF-9B69-4F25-A010-FD14A8406BDA}"/>
          </ac:spMkLst>
        </pc:spChg>
        <pc:graphicFrameChg chg="add mod ord modGraphic">
          <ac:chgData name="Nadine Wolf" userId="13f442497fb94604" providerId="LiveId" clId="{A0A0190B-489F-42EB-9457-E65C606263D2}" dt="2021-05-10T10:30:37.527" v="438" actId="20577"/>
          <ac:graphicFrameMkLst>
            <pc:docMk/>
            <pc:sldMk cId="3475139986" sldId="261"/>
            <ac:graphicFrameMk id="4" creationId="{F0415408-AB8D-43BA-BF46-FC522E9EF0C7}"/>
          </ac:graphicFrameMkLst>
        </pc:graphicFrameChg>
      </pc:sldChg>
      <pc:sldChg chg="addSp delSp modSp add mod ord">
        <pc:chgData name="Nadine Wolf" userId="13f442497fb94604" providerId="LiveId" clId="{A0A0190B-489F-42EB-9457-E65C606263D2}" dt="2021-05-10T12:00:29.953" v="498"/>
        <pc:sldMkLst>
          <pc:docMk/>
          <pc:sldMk cId="2963733788" sldId="262"/>
        </pc:sldMkLst>
        <pc:spChg chg="del">
          <ac:chgData name="Nadine Wolf" userId="13f442497fb94604" providerId="LiveId" clId="{A0A0190B-489F-42EB-9457-E65C606263D2}" dt="2021-05-10T12:00:20.642" v="492" actId="478"/>
          <ac:spMkLst>
            <pc:docMk/>
            <pc:sldMk cId="2963733788" sldId="262"/>
            <ac:spMk id="2" creationId="{7EB6D6DC-1662-4F1C-B710-1636226E79B3}"/>
          </ac:spMkLst>
        </pc:spChg>
        <pc:spChg chg="del">
          <ac:chgData name="Nadine Wolf" userId="13f442497fb94604" providerId="LiveId" clId="{A0A0190B-489F-42EB-9457-E65C606263D2}" dt="2021-05-10T11:09:59.493" v="440"/>
          <ac:spMkLst>
            <pc:docMk/>
            <pc:sldMk cId="2963733788" sldId="262"/>
            <ac:spMk id="3" creationId="{CCD75244-5EE7-4EB6-9B69-E47519AF5921}"/>
          </ac:spMkLst>
        </pc:spChg>
        <pc:spChg chg="add mod">
          <ac:chgData name="Nadine Wolf" userId="13f442497fb94604" providerId="LiveId" clId="{A0A0190B-489F-42EB-9457-E65C606263D2}" dt="2021-05-10T11:59:36.832" v="482"/>
          <ac:spMkLst>
            <pc:docMk/>
            <pc:sldMk cId="2963733788" sldId="262"/>
            <ac:spMk id="6" creationId="{46CD7248-B847-4CD3-82DC-E589635ECE38}"/>
          </ac:spMkLst>
        </pc:spChg>
        <pc:spChg chg="add del mod">
          <ac:chgData name="Nadine Wolf" userId="13f442497fb94604" providerId="LiveId" clId="{A0A0190B-489F-42EB-9457-E65C606263D2}" dt="2021-05-10T12:00:28.623" v="496" actId="478"/>
          <ac:spMkLst>
            <pc:docMk/>
            <pc:sldMk cId="2963733788" sldId="262"/>
            <ac:spMk id="8" creationId="{D994D7CC-6A02-4EAB-8409-0173C308D977}"/>
          </ac:spMkLst>
        </pc:spChg>
        <pc:picChg chg="add mod">
          <ac:chgData name="Nadine Wolf" userId="13f442497fb94604" providerId="LiveId" clId="{A0A0190B-489F-42EB-9457-E65C606263D2}" dt="2021-05-10T12:00:27.112" v="495" actId="1076"/>
          <ac:picMkLst>
            <pc:docMk/>
            <pc:sldMk cId="2963733788" sldId="262"/>
            <ac:picMk id="5" creationId="{60419CC2-816D-4D8D-9548-B93FF83DE598}"/>
          </ac:picMkLst>
        </pc:picChg>
      </pc:sldChg>
      <pc:sldChg chg="addSp delSp modSp add mod">
        <pc:chgData name="Nadine Wolf" userId="13f442497fb94604" providerId="LiveId" clId="{A0A0190B-489F-42EB-9457-E65C606263D2}" dt="2021-05-10T12:00:15.863" v="491" actId="1076"/>
        <pc:sldMkLst>
          <pc:docMk/>
          <pc:sldMk cId="1519156780" sldId="263"/>
        </pc:sldMkLst>
        <pc:spChg chg="del">
          <ac:chgData name="Nadine Wolf" userId="13f442497fb94604" providerId="LiveId" clId="{A0A0190B-489F-42EB-9457-E65C606263D2}" dt="2021-05-10T12:00:08.072" v="488" actId="478"/>
          <ac:spMkLst>
            <pc:docMk/>
            <pc:sldMk cId="1519156780" sldId="263"/>
            <ac:spMk id="2" creationId="{7EB6D6DC-1662-4F1C-B710-1636226E79B3}"/>
          </ac:spMkLst>
        </pc:spChg>
        <pc:spChg chg="add del mod">
          <ac:chgData name="Nadine Wolf" userId="13f442497fb94604" providerId="LiveId" clId="{A0A0190B-489F-42EB-9457-E65C606263D2}" dt="2021-05-10T11:12:07.313" v="446"/>
          <ac:spMkLst>
            <pc:docMk/>
            <pc:sldMk cId="1519156780" sldId="263"/>
            <ac:spMk id="4" creationId="{9669CCCB-6227-4754-A4AD-330E38DB7E56}"/>
          </ac:spMkLst>
        </pc:spChg>
        <pc:spChg chg="add del">
          <ac:chgData name="Nadine Wolf" userId="13f442497fb94604" providerId="LiveId" clId="{A0A0190B-489F-42EB-9457-E65C606263D2}" dt="2021-05-10T11:59:25.522" v="478" actId="22"/>
          <ac:spMkLst>
            <pc:docMk/>
            <pc:sldMk cId="1519156780" sldId="263"/>
            <ac:spMk id="10" creationId="{5DE2B202-6CBD-46EF-994F-922F10A4AD08}"/>
          </ac:spMkLst>
        </pc:spChg>
        <pc:spChg chg="add mod">
          <ac:chgData name="Nadine Wolf" userId="13f442497fb94604" providerId="LiveId" clId="{A0A0190B-489F-42EB-9457-E65C606263D2}" dt="2021-05-10T11:59:34.752" v="481" actId="1076"/>
          <ac:spMkLst>
            <pc:docMk/>
            <pc:sldMk cId="1519156780" sldId="263"/>
            <ac:spMk id="11" creationId="{047E050A-77BF-4A65-8CEA-86FC8CA7730F}"/>
          </ac:spMkLst>
        </pc:spChg>
        <pc:spChg chg="add del mod">
          <ac:chgData name="Nadine Wolf" userId="13f442497fb94604" providerId="LiveId" clId="{A0A0190B-489F-42EB-9457-E65C606263D2}" dt="2021-05-10T12:00:10.247" v="489" actId="478"/>
          <ac:spMkLst>
            <pc:docMk/>
            <pc:sldMk cId="1519156780" sldId="263"/>
            <ac:spMk id="13" creationId="{9BB524F7-A061-42D0-88A2-812E8D39EC61}"/>
          </ac:spMkLst>
        </pc:spChg>
        <pc:picChg chg="add mod">
          <ac:chgData name="Nadine Wolf" userId="13f442497fb94604" providerId="LiveId" clId="{A0A0190B-489F-42EB-9457-E65C606263D2}" dt="2021-05-10T12:00:15.863" v="491" actId="1076"/>
          <ac:picMkLst>
            <pc:docMk/>
            <pc:sldMk cId="1519156780" sldId="263"/>
            <ac:picMk id="6" creationId="{CD19C97D-14FB-492D-8A5E-7457CD57244A}"/>
          </ac:picMkLst>
        </pc:picChg>
        <pc:picChg chg="del">
          <ac:chgData name="Nadine Wolf" userId="13f442497fb94604" providerId="LiveId" clId="{A0A0190B-489F-42EB-9457-E65C606263D2}" dt="2021-05-10T11:12:06.972" v="445" actId="478"/>
          <ac:picMkLst>
            <pc:docMk/>
            <pc:sldMk cId="1519156780" sldId="263"/>
            <ac:picMk id="9" creationId="{86DCE70F-162F-4FBC-8B7D-BE356EF3AC88}"/>
          </ac:picMkLst>
        </pc:picChg>
      </pc:sldChg>
      <pc:sldChg chg="addSp delSp modSp new mod modShow">
        <pc:chgData name="Nadine Wolf" userId="13f442497fb94604" providerId="LiveId" clId="{A0A0190B-489F-42EB-9457-E65C606263D2}" dt="2021-05-10T12:00:40.052" v="502" actId="1076"/>
        <pc:sldMkLst>
          <pc:docMk/>
          <pc:sldMk cId="1419174242" sldId="264"/>
        </pc:sldMkLst>
        <pc:spChg chg="del">
          <ac:chgData name="Nadine Wolf" userId="13f442497fb94604" providerId="LiveId" clId="{A0A0190B-489F-42EB-9457-E65C606263D2}" dt="2021-05-10T12:00:34.412" v="499" actId="478"/>
          <ac:spMkLst>
            <pc:docMk/>
            <pc:sldMk cId="1419174242" sldId="264"/>
            <ac:spMk id="2" creationId="{11677396-5163-4347-ACA3-4B44116AD703}"/>
          </ac:spMkLst>
        </pc:spChg>
        <pc:spChg chg="del">
          <ac:chgData name="Nadine Wolf" userId="13f442497fb94604" providerId="LiveId" clId="{A0A0190B-489F-42EB-9457-E65C606263D2}" dt="2021-05-10T11:12:40.472" v="448"/>
          <ac:spMkLst>
            <pc:docMk/>
            <pc:sldMk cId="1419174242" sldId="264"/>
            <ac:spMk id="3" creationId="{20FBAE76-02CD-49C3-BD4F-661986B265F8}"/>
          </ac:spMkLst>
        </pc:spChg>
        <pc:spChg chg="add mod">
          <ac:chgData name="Nadine Wolf" userId="13f442497fb94604" providerId="LiveId" clId="{A0A0190B-489F-42EB-9457-E65C606263D2}" dt="2021-05-10T11:59:38.512" v="483"/>
          <ac:spMkLst>
            <pc:docMk/>
            <pc:sldMk cId="1419174242" sldId="264"/>
            <ac:spMk id="6" creationId="{ED44EF92-F0F5-4867-941D-5B4A0FCA40AD}"/>
          </ac:spMkLst>
        </pc:spChg>
        <pc:picChg chg="add mod">
          <ac:chgData name="Nadine Wolf" userId="13f442497fb94604" providerId="LiveId" clId="{A0A0190B-489F-42EB-9457-E65C606263D2}" dt="2021-05-10T12:00:40.052" v="502" actId="1076"/>
          <ac:picMkLst>
            <pc:docMk/>
            <pc:sldMk cId="1419174242" sldId="264"/>
            <ac:picMk id="5" creationId="{409E5D63-F944-44C4-8777-B6A286FE25EB}"/>
          </ac:picMkLst>
        </pc:picChg>
      </pc:sldChg>
      <pc:sldChg chg="addSp delSp modSp add mod modAnim">
        <pc:chgData name="Nadine Wolf" userId="13f442497fb94604" providerId="LiveId" clId="{A0A0190B-489F-42EB-9457-E65C606263D2}" dt="2021-05-10T12:03:02.072" v="520"/>
        <pc:sldMkLst>
          <pc:docMk/>
          <pc:sldMk cId="4148996247" sldId="265"/>
        </pc:sldMkLst>
        <pc:spChg chg="add del mod">
          <ac:chgData name="Nadine Wolf" userId="13f442497fb94604" providerId="LiveId" clId="{A0A0190B-489F-42EB-9457-E65C606263D2}" dt="2021-05-10T12:01:29.412" v="507" actId="11529"/>
          <ac:spMkLst>
            <pc:docMk/>
            <pc:sldMk cId="4148996247" sldId="265"/>
            <ac:spMk id="2" creationId="{A0BA382C-B5D0-45F8-B940-FFFD83436E9C}"/>
          </ac:spMkLst>
        </pc:spChg>
        <pc:spChg chg="add del mod">
          <ac:chgData name="Nadine Wolf" userId="13f442497fb94604" providerId="LiveId" clId="{A0A0190B-489F-42EB-9457-E65C606263D2}" dt="2021-05-10T12:01:43.302" v="510" actId="21"/>
          <ac:spMkLst>
            <pc:docMk/>
            <pc:sldMk cId="4148996247" sldId="265"/>
            <ac:spMk id="3" creationId="{0F9FD233-0AF2-4E90-BFCC-4B9FB2335C7F}"/>
          </ac:spMkLst>
        </pc:spChg>
        <pc:spChg chg="add mod">
          <ac:chgData name="Nadine Wolf" userId="13f442497fb94604" providerId="LiveId" clId="{A0A0190B-489F-42EB-9457-E65C606263D2}" dt="2021-05-10T12:02:25.372" v="516" actId="1582"/>
          <ac:spMkLst>
            <pc:docMk/>
            <pc:sldMk cId="4148996247" sldId="265"/>
            <ac:spMk id="9" creationId="{E78FE68B-A10E-4375-B2CB-461089C31BA4}"/>
          </ac:spMkLst>
        </pc:spChg>
        <pc:picChg chg="add mod">
          <ac:chgData name="Nadine Wolf" userId="13f442497fb94604" providerId="LiveId" clId="{A0A0190B-489F-42EB-9457-E65C606263D2}" dt="2021-05-10T12:02:48.752" v="519"/>
          <ac:picMkLst>
            <pc:docMk/>
            <pc:sldMk cId="4148996247" sldId="265"/>
            <ac:picMk id="10" creationId="{B4E583A3-4500-4BDE-8173-F12E25C262EE}"/>
          </ac:picMkLst>
        </pc:picChg>
        <pc:picChg chg="add del">
          <ac:chgData name="Nadine Wolf" userId="13f442497fb94604" providerId="LiveId" clId="{A0A0190B-489F-42EB-9457-E65C606263D2}" dt="2021-05-10T12:01:45.292" v="511" actId="478"/>
          <ac:picMkLst>
            <pc:docMk/>
            <pc:sldMk cId="4148996247" sldId="265"/>
            <ac:picMk id="2069" creationId="{5607C9CC-8885-48FA-94D5-52232A34434D}"/>
          </ac:picMkLst>
        </pc:picChg>
      </pc:sldChg>
      <pc:sldChg chg="addSp delSp modSp new mod">
        <pc:chgData name="Nadine Wolf" userId="13f442497fb94604" providerId="LiveId" clId="{A0A0190B-489F-42EB-9457-E65C606263D2}" dt="2021-05-10T14:44:56.835" v="629" actId="179"/>
        <pc:sldMkLst>
          <pc:docMk/>
          <pc:sldMk cId="2131758358" sldId="266"/>
        </pc:sldMkLst>
        <pc:spChg chg="del">
          <ac:chgData name="Nadine Wolf" userId="13f442497fb94604" providerId="LiveId" clId="{A0A0190B-489F-42EB-9457-E65C606263D2}" dt="2021-05-10T14:12:15.925" v="567" actId="478"/>
          <ac:spMkLst>
            <pc:docMk/>
            <pc:sldMk cId="2131758358" sldId="266"/>
            <ac:spMk id="2" creationId="{11E11023-7752-436D-997C-0B87EFF16E83}"/>
          </ac:spMkLst>
        </pc:spChg>
        <pc:spChg chg="del">
          <ac:chgData name="Nadine Wolf" userId="13f442497fb94604" providerId="LiveId" clId="{A0A0190B-489F-42EB-9457-E65C606263D2}" dt="2021-05-10T14:12:17.373" v="568" actId="478"/>
          <ac:spMkLst>
            <pc:docMk/>
            <pc:sldMk cId="2131758358" sldId="266"/>
            <ac:spMk id="3" creationId="{E91EB24A-30CC-4D3D-BC1A-ED814B0F4032}"/>
          </ac:spMkLst>
        </pc:spChg>
        <pc:spChg chg="add mod">
          <ac:chgData name="Nadine Wolf" userId="13f442497fb94604" providerId="LiveId" clId="{A0A0190B-489F-42EB-9457-E65C606263D2}" dt="2021-05-10T14:44:56.835" v="629" actId="179"/>
          <ac:spMkLst>
            <pc:docMk/>
            <pc:sldMk cId="2131758358" sldId="266"/>
            <ac:spMk id="4" creationId="{1E4C0FE7-6DE5-4AA2-8C19-973C259B5605}"/>
          </ac:spMkLst>
        </pc:spChg>
        <pc:picChg chg="add mod modCrop">
          <ac:chgData name="Nadine Wolf" userId="13f442497fb94604" providerId="LiveId" clId="{A0A0190B-489F-42EB-9457-E65C606263D2}" dt="2021-05-10T14:44:25.575" v="625" actId="1076"/>
          <ac:picMkLst>
            <pc:docMk/>
            <pc:sldMk cId="2131758358" sldId="266"/>
            <ac:picMk id="6" creationId="{53AEF1A9-7AD9-43BF-9FF3-0E60C68F20C6}"/>
          </ac:picMkLst>
        </pc:picChg>
      </pc:sldChg>
      <pc:sldChg chg="addSp delSp modSp new add del mod">
        <pc:chgData name="Nadine Wolf" userId="13f442497fb94604" providerId="LiveId" clId="{A0A0190B-489F-42EB-9457-E65C606263D2}" dt="2021-05-10T15:35:25.720" v="1168" actId="1036"/>
        <pc:sldMkLst>
          <pc:docMk/>
          <pc:sldMk cId="2754433209" sldId="267"/>
        </pc:sldMkLst>
        <pc:spChg chg="mod">
          <ac:chgData name="Nadine Wolf" userId="13f442497fb94604" providerId="LiveId" clId="{A0A0190B-489F-42EB-9457-E65C606263D2}" dt="2021-05-10T15:30:17.271" v="1104" actId="20577"/>
          <ac:spMkLst>
            <pc:docMk/>
            <pc:sldMk cId="2754433209" sldId="267"/>
            <ac:spMk id="2" creationId="{18B496A3-6766-4EDB-9852-F3A1FECB6B7C}"/>
          </ac:spMkLst>
        </pc:spChg>
        <pc:spChg chg="del">
          <ac:chgData name="Nadine Wolf" userId="13f442497fb94604" providerId="LiveId" clId="{A0A0190B-489F-42EB-9457-E65C606263D2}" dt="2021-05-10T15:32:28.920" v="1114" actId="478"/>
          <ac:spMkLst>
            <pc:docMk/>
            <pc:sldMk cId="2754433209" sldId="267"/>
            <ac:spMk id="3" creationId="{4E143491-B8A7-4844-A2C8-29624E1BF8C9}"/>
          </ac:spMkLst>
        </pc:spChg>
        <pc:picChg chg="add del mod">
          <ac:chgData name="Nadine Wolf" userId="13f442497fb94604" providerId="LiveId" clId="{A0A0190B-489F-42EB-9457-E65C606263D2}" dt="2021-05-10T15:34:07.650" v="1136" actId="478"/>
          <ac:picMkLst>
            <pc:docMk/>
            <pc:sldMk cId="2754433209" sldId="267"/>
            <ac:picMk id="5" creationId="{05EC48C1-46EB-41AE-9B31-CE83E08FC2FE}"/>
          </ac:picMkLst>
        </pc:picChg>
        <pc:picChg chg="add del mod">
          <ac:chgData name="Nadine Wolf" userId="13f442497fb94604" providerId="LiveId" clId="{A0A0190B-489F-42EB-9457-E65C606263D2}" dt="2021-05-10T15:32:38.570" v="1117" actId="478"/>
          <ac:picMkLst>
            <pc:docMk/>
            <pc:sldMk cId="2754433209" sldId="267"/>
            <ac:picMk id="6" creationId="{8E077A61-CCAD-43A0-B7F8-9D7E22DB2DB9}"/>
          </ac:picMkLst>
        </pc:picChg>
        <pc:picChg chg="add del mod">
          <ac:chgData name="Nadine Wolf" userId="13f442497fb94604" providerId="LiveId" clId="{A0A0190B-489F-42EB-9457-E65C606263D2}" dt="2021-05-10T15:33:51.360" v="1135" actId="478"/>
          <ac:picMkLst>
            <pc:docMk/>
            <pc:sldMk cId="2754433209" sldId="267"/>
            <ac:picMk id="8" creationId="{7908D49C-58C1-49A3-99F0-3F34E77E6D55}"/>
          </ac:picMkLst>
        </pc:picChg>
        <pc:picChg chg="add del mod">
          <ac:chgData name="Nadine Wolf" userId="13f442497fb94604" providerId="LiveId" clId="{A0A0190B-489F-42EB-9457-E65C606263D2}" dt="2021-05-10T15:33:50.892" v="1134" actId="478"/>
          <ac:picMkLst>
            <pc:docMk/>
            <pc:sldMk cId="2754433209" sldId="267"/>
            <ac:picMk id="10" creationId="{9343DF0B-7AF8-4970-9715-AC4D1471F692}"/>
          </ac:picMkLst>
        </pc:picChg>
        <pc:picChg chg="add mod">
          <ac:chgData name="Nadine Wolf" userId="13f442497fb94604" providerId="LiveId" clId="{A0A0190B-489F-42EB-9457-E65C606263D2}" dt="2021-05-10T15:35:25.720" v="1168" actId="1036"/>
          <ac:picMkLst>
            <pc:docMk/>
            <pc:sldMk cId="2754433209" sldId="267"/>
            <ac:picMk id="12" creationId="{36BF388B-98F9-4A72-AB59-149C2CFC80EF}"/>
          </ac:picMkLst>
        </pc:picChg>
        <pc:picChg chg="add mod">
          <ac:chgData name="Nadine Wolf" userId="13f442497fb94604" providerId="LiveId" clId="{A0A0190B-489F-42EB-9457-E65C606263D2}" dt="2021-05-10T15:34:56.551" v="1140" actId="1076"/>
          <ac:picMkLst>
            <pc:docMk/>
            <pc:sldMk cId="2754433209" sldId="267"/>
            <ac:picMk id="14" creationId="{A1DA8C41-99FB-4D66-88EF-390EE1E66215}"/>
          </ac:picMkLst>
        </pc:picChg>
      </pc:sldChg>
      <pc:sldChg chg="delSp modSp add mod">
        <pc:chgData name="Nadine Wolf" userId="13f442497fb94604" providerId="LiveId" clId="{A0A0190B-489F-42EB-9457-E65C606263D2}" dt="2021-05-10T15:33:46.440" v="1133" actId="1076"/>
        <pc:sldMkLst>
          <pc:docMk/>
          <pc:sldMk cId="1561653798" sldId="268"/>
        </pc:sldMkLst>
        <pc:picChg chg="del">
          <ac:chgData name="Nadine Wolf" userId="13f442497fb94604" providerId="LiveId" clId="{A0A0190B-489F-42EB-9457-E65C606263D2}" dt="2021-05-10T15:33:38.009" v="1128" actId="478"/>
          <ac:picMkLst>
            <pc:docMk/>
            <pc:sldMk cId="1561653798" sldId="268"/>
            <ac:picMk id="5" creationId="{05EC48C1-46EB-41AE-9B31-CE83E08FC2FE}"/>
          </ac:picMkLst>
        </pc:picChg>
        <pc:picChg chg="mod">
          <ac:chgData name="Nadine Wolf" userId="13f442497fb94604" providerId="LiveId" clId="{A0A0190B-489F-42EB-9457-E65C606263D2}" dt="2021-05-10T15:33:42.441" v="1131" actId="1076"/>
          <ac:picMkLst>
            <pc:docMk/>
            <pc:sldMk cId="1561653798" sldId="268"/>
            <ac:picMk id="8" creationId="{7908D49C-58C1-49A3-99F0-3F34E77E6D55}"/>
          </ac:picMkLst>
        </pc:picChg>
        <pc:picChg chg="mod">
          <ac:chgData name="Nadine Wolf" userId="13f442497fb94604" providerId="LiveId" clId="{A0A0190B-489F-42EB-9457-E65C606263D2}" dt="2021-05-10T15:33:46.440" v="1133" actId="1076"/>
          <ac:picMkLst>
            <pc:docMk/>
            <pc:sldMk cId="1561653798" sldId="268"/>
            <ac:picMk id="10" creationId="{9343DF0B-7AF8-4970-9715-AC4D1471F692}"/>
          </ac:picMkLst>
        </pc:picChg>
      </pc:sldChg>
      <pc:sldChg chg="addSp delSp modSp new mod modClrScheme chgLayout">
        <pc:chgData name="Nadine Wolf" userId="13f442497fb94604" providerId="LiveId" clId="{A0A0190B-489F-42EB-9457-E65C606263D2}" dt="2021-05-10T16:23:38.927" v="1254" actId="14100"/>
        <pc:sldMkLst>
          <pc:docMk/>
          <pc:sldMk cId="750841549" sldId="269"/>
        </pc:sldMkLst>
        <pc:spChg chg="del mod ord">
          <ac:chgData name="Nadine Wolf" userId="13f442497fb94604" providerId="LiveId" clId="{A0A0190B-489F-42EB-9457-E65C606263D2}" dt="2021-05-10T16:21:14.688" v="1179" actId="700"/>
          <ac:spMkLst>
            <pc:docMk/>
            <pc:sldMk cId="750841549" sldId="269"/>
            <ac:spMk id="2" creationId="{93783F40-E84B-48AC-9894-5AE98929F849}"/>
          </ac:spMkLst>
        </pc:spChg>
        <pc:spChg chg="del mod ord">
          <ac:chgData name="Nadine Wolf" userId="13f442497fb94604" providerId="LiveId" clId="{A0A0190B-489F-42EB-9457-E65C606263D2}" dt="2021-05-10T16:21:14.688" v="1179" actId="700"/>
          <ac:spMkLst>
            <pc:docMk/>
            <pc:sldMk cId="750841549" sldId="269"/>
            <ac:spMk id="3" creationId="{CEABDAB4-BAAF-48D2-91FD-C0F79BC1AA59}"/>
          </ac:spMkLst>
        </pc:spChg>
        <pc:spChg chg="add del mod ord">
          <ac:chgData name="Nadine Wolf" userId="13f442497fb94604" providerId="LiveId" clId="{A0A0190B-489F-42EB-9457-E65C606263D2}" dt="2021-05-10T16:21:17.108" v="1180" actId="700"/>
          <ac:spMkLst>
            <pc:docMk/>
            <pc:sldMk cId="750841549" sldId="269"/>
            <ac:spMk id="4" creationId="{EAA4C332-04EB-4834-A3DC-60B5F4291048}"/>
          </ac:spMkLst>
        </pc:spChg>
        <pc:spChg chg="add del mod ord">
          <ac:chgData name="Nadine Wolf" userId="13f442497fb94604" providerId="LiveId" clId="{A0A0190B-489F-42EB-9457-E65C606263D2}" dt="2021-05-10T16:21:17.108" v="1180" actId="700"/>
          <ac:spMkLst>
            <pc:docMk/>
            <pc:sldMk cId="750841549" sldId="269"/>
            <ac:spMk id="5" creationId="{A412B3E3-369A-40E3-B887-37588CF10EAD}"/>
          </ac:spMkLst>
        </pc:spChg>
        <pc:spChg chg="add del mod ord">
          <ac:chgData name="Nadine Wolf" userId="13f442497fb94604" providerId="LiveId" clId="{A0A0190B-489F-42EB-9457-E65C606263D2}" dt="2021-05-10T16:21:17.108" v="1180" actId="700"/>
          <ac:spMkLst>
            <pc:docMk/>
            <pc:sldMk cId="750841549" sldId="269"/>
            <ac:spMk id="6" creationId="{E650FFDD-48EF-47AD-869F-DE2983422F00}"/>
          </ac:spMkLst>
        </pc:spChg>
        <pc:picChg chg="add mod modCrop">
          <ac:chgData name="Nadine Wolf" userId="13f442497fb94604" providerId="LiveId" clId="{A0A0190B-489F-42EB-9457-E65C606263D2}" dt="2021-05-10T16:23:15.248" v="1236" actId="1076"/>
          <ac:picMkLst>
            <pc:docMk/>
            <pc:sldMk cId="750841549" sldId="269"/>
            <ac:picMk id="7" creationId="{1FBE6CD6-DB54-42A6-AA1D-570483CC6691}"/>
          </ac:picMkLst>
        </pc:picChg>
        <pc:picChg chg="add mod modCrop">
          <ac:chgData name="Nadine Wolf" userId="13f442497fb94604" providerId="LiveId" clId="{A0A0190B-489F-42EB-9457-E65C606263D2}" dt="2021-05-10T16:23:38.927" v="1254" actId="14100"/>
          <ac:picMkLst>
            <pc:docMk/>
            <pc:sldMk cId="750841549" sldId="269"/>
            <ac:picMk id="8" creationId="{8A446C90-610E-46D6-9FA8-38189EC0D629}"/>
          </ac:picMkLst>
        </pc:picChg>
        <pc:picChg chg="add mod modCrop">
          <ac:chgData name="Nadine Wolf" userId="13f442497fb94604" providerId="LiveId" clId="{A0A0190B-489F-42EB-9457-E65C606263D2}" dt="2021-05-10T16:23:00.508" v="1228" actId="1076"/>
          <ac:picMkLst>
            <pc:docMk/>
            <pc:sldMk cId="750841549" sldId="269"/>
            <ac:picMk id="9" creationId="{A2869185-B74E-4BD6-92A1-DD63D711EA8E}"/>
          </ac:picMkLst>
        </pc:picChg>
        <pc:picChg chg="add mod modCrop">
          <ac:chgData name="Nadine Wolf" userId="13f442497fb94604" providerId="LiveId" clId="{A0A0190B-489F-42EB-9457-E65C606263D2}" dt="2021-05-10T16:23:30.438" v="1251" actId="1036"/>
          <ac:picMkLst>
            <pc:docMk/>
            <pc:sldMk cId="750841549" sldId="269"/>
            <ac:picMk id="10" creationId="{63FBEDC2-14CB-4DF5-AB80-2B23B00D4FA2}"/>
          </ac:picMkLst>
        </pc:picChg>
        <pc:picChg chg="add mod modCrop">
          <ac:chgData name="Nadine Wolf" userId="13f442497fb94604" providerId="LiveId" clId="{A0A0190B-489F-42EB-9457-E65C606263D2}" dt="2021-05-10T16:23:17.068" v="1237" actId="1076"/>
          <ac:picMkLst>
            <pc:docMk/>
            <pc:sldMk cId="750841549" sldId="269"/>
            <ac:picMk id="11" creationId="{1A27BF05-7FAD-4D65-952E-77FDF4306B01}"/>
          </ac:picMkLst>
        </pc:picChg>
      </pc:sldChg>
      <pc:sldChg chg="addSp modSp new mod modClrScheme chgLayout">
        <pc:chgData name="Nadine Wolf" userId="13f442497fb94604" providerId="LiveId" clId="{A0A0190B-489F-42EB-9457-E65C606263D2}" dt="2021-05-10T16:57:06.572" v="1636" actId="14100"/>
        <pc:sldMkLst>
          <pc:docMk/>
          <pc:sldMk cId="3445704267" sldId="270"/>
        </pc:sldMkLst>
        <pc:spChg chg="add mod">
          <ac:chgData name="Nadine Wolf" userId="13f442497fb94604" providerId="LiveId" clId="{A0A0190B-489F-42EB-9457-E65C606263D2}" dt="2021-05-10T16:33:17.168" v="1269" actId="20577"/>
          <ac:spMkLst>
            <pc:docMk/>
            <pc:sldMk cId="3445704267" sldId="270"/>
            <ac:spMk id="2" creationId="{F3D515AA-3C35-4796-8061-08CB9CF81F49}"/>
          </ac:spMkLst>
        </pc:spChg>
        <pc:spChg chg="add mod">
          <ac:chgData name="Nadine Wolf" userId="13f442497fb94604" providerId="LiveId" clId="{A0A0190B-489F-42EB-9457-E65C606263D2}" dt="2021-05-10T16:57:06.572" v="1636" actId="14100"/>
          <ac:spMkLst>
            <pc:docMk/>
            <pc:sldMk cId="3445704267" sldId="270"/>
            <ac:spMk id="3" creationId="{479FD5B0-3170-42E2-9F1C-DE166AEA9A7D}"/>
          </ac:spMkLst>
        </pc:spChg>
        <pc:picChg chg="add mod">
          <ac:chgData name="Nadine Wolf" userId="13f442497fb94604" providerId="LiveId" clId="{A0A0190B-489F-42EB-9457-E65C606263D2}" dt="2021-05-10T16:56:53.565" v="1635" actId="1076"/>
          <ac:picMkLst>
            <pc:docMk/>
            <pc:sldMk cId="3445704267" sldId="270"/>
            <ac:picMk id="5" creationId="{563CDEF8-89AE-451A-8089-1B12E671A6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0CE87-061E-4444-9394-79EAF43FCED6}" type="datetimeFigureOut">
              <a:rPr lang="de-DE" smtClean="0"/>
              <a:t>10.05.2021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8A8AC-8A32-4F8E-AFCA-4369BEF2D5C1}" type="slidenum">
              <a:rPr lang="de-DE" smtClean="0"/>
              <a:t>‹Nr.›</a:t>
            </a:fld>
            <a:endParaRPr lang="de-DE"/>
          </a:p>
        </p:txBody>
      </p:sp>
    </p:spTree>
    <p:extLst>
      <p:ext uri="{BB962C8B-B14F-4D97-AF65-F5344CB8AC3E}">
        <p14:creationId xmlns:p14="http://schemas.microsoft.com/office/powerpoint/2010/main" val="1652411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https://countrymeters.info/de/World  7.885.56x.xxx</a:t>
            </a:r>
          </a:p>
        </p:txBody>
      </p:sp>
      <p:sp>
        <p:nvSpPr>
          <p:cNvPr id="4" name="Foliennummernplatzhalter 3"/>
          <p:cNvSpPr>
            <a:spLocks noGrp="1"/>
          </p:cNvSpPr>
          <p:nvPr>
            <p:ph type="sldNum" sz="quarter" idx="5"/>
          </p:nvPr>
        </p:nvSpPr>
        <p:spPr/>
        <p:txBody>
          <a:bodyPr/>
          <a:lstStyle/>
          <a:p>
            <a:fld id="{4D98A8AC-8A32-4F8E-AFCA-4369BEF2D5C1}" type="slidenum">
              <a:rPr lang="de-DE" smtClean="0"/>
              <a:t>2</a:t>
            </a:fld>
            <a:endParaRPr lang="de-DE"/>
          </a:p>
        </p:txBody>
      </p:sp>
    </p:spTree>
    <p:extLst>
      <p:ext uri="{BB962C8B-B14F-4D97-AF65-F5344CB8AC3E}">
        <p14:creationId xmlns:p14="http://schemas.microsoft.com/office/powerpoint/2010/main" val="366671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8169F1D8-5C9E-4F05-BA7F-7E716B544E6E}"/>
              </a:ext>
            </a:extLst>
          </p:cNvPr>
          <p:cNvSpPr/>
          <p:nvPr/>
        </p:nvSpPr>
        <p:spPr>
          <a:xfrm>
            <a:off x="245806" y="245806"/>
            <a:ext cx="11720052" cy="6381136"/>
          </a:xfrm>
          <a:prstGeom prst="rect">
            <a:avLst/>
          </a:prstGeom>
          <a:gradFill>
            <a:gsLst>
              <a:gs pos="0">
                <a:schemeClr val="accent1">
                  <a:tint val="66000"/>
                  <a:satMod val="160000"/>
                </a:schemeClr>
              </a:gs>
              <a:gs pos="0">
                <a:schemeClr val="accent1">
                  <a:tint val="44500"/>
                  <a:satMod val="160000"/>
                </a:schemeClr>
              </a:gs>
              <a:gs pos="49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lumMod val="65000"/>
                    <a:lumOff val="35000"/>
                  </a:schemeClr>
                </a:solidFill>
                <a:latin typeface="Calibri Light" panose="020F0302020204030204" pitchFamily="34" charset="0"/>
                <a:cs typeface="Calibri Light" panose="020F0302020204030204" pitchFamily="34" charset="0"/>
              </a:defRPr>
            </a:lvl1pPr>
          </a:lstStyle>
          <a:p>
            <a:r>
              <a:rPr lang="de-DE"/>
              <a:t>Mastertitelformat bearbeiten</a:t>
            </a:r>
            <a:endParaRPr lang="en-US" dirty="0"/>
          </a:p>
        </p:txBody>
      </p:sp>
      <p:sp>
        <p:nvSpPr>
          <p:cNvPr id="3" name="Subtitle 2"/>
          <p:cNvSpPr>
            <a:spLocks noGrp="1"/>
          </p:cNvSpPr>
          <p:nvPr>
            <p:ph type="subTitle" idx="1"/>
          </p:nvPr>
        </p:nvSpPr>
        <p:spPr>
          <a:xfrm>
            <a:off x="1709530" y="3869634"/>
            <a:ext cx="8767860" cy="1388165"/>
          </a:xfrm>
        </p:spPr>
        <p:txBody>
          <a:bodyPr>
            <a:noAutofit/>
          </a:bodyPr>
          <a:lstStyle>
            <a:lvl1pPr marL="0" indent="0" algn="ctr">
              <a:buNone/>
              <a:defRPr lang="en-US" sz="2400" kern="1200" dirty="0">
                <a:solidFill>
                  <a:schemeClr val="tx1"/>
                </a:solidFill>
                <a:latin typeface="Bradley Hand ITC" panose="03070402050302030203" pitchFamily="66" charset="0"/>
                <a:ea typeface="+mj-ea"/>
                <a:cs typeface="+mj-cs"/>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07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CCB1324-37F3-42E5-83B0-D302F1CE7F0C}" type="datetimeFigureOut">
              <a:rPr lang="de-DE" smtClean="0"/>
              <a:t>10.05.2021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CD58DF-6A0C-41BA-B787-226EC64C0747}" type="slidenum">
              <a:rPr lang="de-DE" smtClean="0"/>
              <a:t>‹Nr.›</a:t>
            </a:fld>
            <a:endParaRPr lang="de-DE"/>
          </a:p>
        </p:txBody>
      </p:sp>
    </p:spTree>
    <p:extLst>
      <p:ext uri="{BB962C8B-B14F-4D97-AF65-F5344CB8AC3E}">
        <p14:creationId xmlns:p14="http://schemas.microsoft.com/office/powerpoint/2010/main" val="77533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CCB1324-37F3-42E5-83B0-D302F1CE7F0C}" type="datetimeFigureOut">
              <a:rPr lang="de-DE" smtClean="0"/>
              <a:t>10.05.2021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CD58DF-6A0C-41BA-B787-226EC64C0747}" type="slidenum">
              <a:rPr lang="de-DE" smtClean="0"/>
              <a:t>‹Nr.›</a:t>
            </a:fld>
            <a:endParaRPr lang="de-DE"/>
          </a:p>
        </p:txBody>
      </p:sp>
    </p:spTree>
    <p:extLst>
      <p:ext uri="{BB962C8B-B14F-4D97-AF65-F5344CB8AC3E}">
        <p14:creationId xmlns:p14="http://schemas.microsoft.com/office/powerpoint/2010/main" val="354875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860854"/>
          </a:xfrm>
        </p:spPr>
        <p:txBody>
          <a:bodyPr>
            <a:normAutofit/>
          </a:bodyPr>
          <a:lstStyle>
            <a:lvl1pPr>
              <a:defRPr lang="en-US" sz="5400" kern="1200" dirty="0">
                <a:solidFill>
                  <a:schemeClr val="tx1"/>
                </a:solidFill>
                <a:latin typeface="Bradley Hand ITC" panose="03070402050302030203" pitchFamily="66" charset="0"/>
                <a:ea typeface="+mj-ea"/>
                <a:cs typeface="+mj-cs"/>
              </a:defRPr>
            </a:lvl1pPr>
          </a:lstStyle>
          <a:p>
            <a:r>
              <a:rPr lang="de-DE"/>
              <a:t>Mastertitelformat bearbeiten</a:t>
            </a:r>
            <a:endParaRPr lang="en-US" dirty="0"/>
          </a:p>
        </p:txBody>
      </p:sp>
      <p:sp>
        <p:nvSpPr>
          <p:cNvPr id="3" name="Content Placeholder 2"/>
          <p:cNvSpPr>
            <a:spLocks noGrp="1"/>
          </p:cNvSpPr>
          <p:nvPr>
            <p:ph idx="1"/>
          </p:nvPr>
        </p:nvSpPr>
        <p:spPr>
          <a:xfrm>
            <a:off x="1143000" y="1631092"/>
            <a:ext cx="9872871" cy="446490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de-DE"/>
          </a:p>
        </p:txBody>
      </p:sp>
    </p:spTree>
    <p:extLst>
      <p:ext uri="{BB962C8B-B14F-4D97-AF65-F5344CB8AC3E}">
        <p14:creationId xmlns:p14="http://schemas.microsoft.com/office/powerpoint/2010/main" val="327835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de-DE"/>
              <a:t>Mastertitelformat bearbeiten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CCB1324-37F3-42E5-83B0-D302F1CE7F0C}" type="datetimeFigureOut">
              <a:rPr lang="de-DE" smtClean="0"/>
              <a:t>10.05.2021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ECD58DF-6A0C-41BA-B787-226EC64C0747}" type="slidenum">
              <a:rPr lang="de-DE" smtClean="0"/>
              <a:t>‹Nr.›</a:t>
            </a:fld>
            <a:endParaRPr lang="de-DE"/>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96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CCB1324-37F3-42E5-83B0-D302F1CE7F0C}" type="datetimeFigureOut">
              <a:rPr lang="de-DE" smtClean="0"/>
              <a:t>10.05.2021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ECD58DF-6A0C-41BA-B787-226EC64C0747}" type="slidenum">
              <a:rPr lang="de-DE" smtClean="0"/>
              <a:t>‹Nr.›</a:t>
            </a:fld>
            <a:endParaRPr lang="de-DE"/>
          </a:p>
        </p:txBody>
      </p:sp>
    </p:spTree>
    <p:extLst>
      <p:ext uri="{BB962C8B-B14F-4D97-AF65-F5344CB8AC3E}">
        <p14:creationId xmlns:p14="http://schemas.microsoft.com/office/powerpoint/2010/main" val="280990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CCB1324-37F3-42E5-83B0-D302F1CE7F0C}" type="datetimeFigureOut">
              <a:rPr lang="de-DE" smtClean="0"/>
              <a:t>10.05.2021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ECD58DF-6A0C-41BA-B787-226EC64C0747}" type="slidenum">
              <a:rPr lang="de-DE" smtClean="0"/>
              <a:t>‹Nr.›</a:t>
            </a:fld>
            <a:endParaRPr lang="de-DE"/>
          </a:p>
        </p:txBody>
      </p:sp>
    </p:spTree>
    <p:extLst>
      <p:ext uri="{BB962C8B-B14F-4D97-AF65-F5344CB8AC3E}">
        <p14:creationId xmlns:p14="http://schemas.microsoft.com/office/powerpoint/2010/main" val="4157433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CCB1324-37F3-42E5-83B0-D302F1CE7F0C}" type="datetimeFigureOut">
              <a:rPr lang="de-DE" smtClean="0"/>
              <a:t>10.05.2021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ECD58DF-6A0C-41BA-B787-226EC64C0747}" type="slidenum">
              <a:rPr lang="de-DE" smtClean="0"/>
              <a:t>‹Nr.›</a:t>
            </a:fld>
            <a:endParaRPr lang="de-DE"/>
          </a:p>
        </p:txBody>
      </p:sp>
    </p:spTree>
    <p:extLst>
      <p:ext uri="{BB962C8B-B14F-4D97-AF65-F5344CB8AC3E}">
        <p14:creationId xmlns:p14="http://schemas.microsoft.com/office/powerpoint/2010/main" val="244163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B1324-37F3-42E5-83B0-D302F1CE7F0C}" type="datetimeFigureOut">
              <a:rPr lang="de-DE" smtClean="0"/>
              <a:t>10.05.2021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ECD58DF-6A0C-41BA-B787-226EC64C0747}" type="slidenum">
              <a:rPr lang="de-DE" smtClean="0"/>
              <a:t>‹Nr.›</a:t>
            </a:fld>
            <a:endParaRPr lang="de-DE"/>
          </a:p>
        </p:txBody>
      </p:sp>
    </p:spTree>
    <p:extLst>
      <p:ext uri="{BB962C8B-B14F-4D97-AF65-F5344CB8AC3E}">
        <p14:creationId xmlns:p14="http://schemas.microsoft.com/office/powerpoint/2010/main" val="174082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de-DE"/>
              <a:t>Mastertitelformat bearbeiten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FCCB1324-37F3-42E5-83B0-D302F1CE7F0C}" type="datetimeFigureOut">
              <a:rPr lang="de-DE" smtClean="0"/>
              <a:t>10.05.2021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ECD58DF-6A0C-41BA-B787-226EC64C0747}" type="slidenum">
              <a:rPr lang="de-DE" smtClean="0"/>
              <a:t>‹Nr.›</a:t>
            </a:fld>
            <a:endParaRPr lang="de-DE"/>
          </a:p>
        </p:txBody>
      </p:sp>
    </p:spTree>
    <p:extLst>
      <p:ext uri="{BB962C8B-B14F-4D97-AF65-F5344CB8AC3E}">
        <p14:creationId xmlns:p14="http://schemas.microsoft.com/office/powerpoint/2010/main" val="3996556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de-DE"/>
              <a:t>Mastertitelformat bearbeiten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FCCB1324-37F3-42E5-83B0-D302F1CE7F0C}" type="datetimeFigureOut">
              <a:rPr lang="de-DE" smtClean="0"/>
              <a:t>10.05.2021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ECD58DF-6A0C-41BA-B787-226EC64C0747}" type="slidenum">
              <a:rPr lang="de-DE" smtClean="0"/>
              <a:t>‹Nr.›</a:t>
            </a:fld>
            <a:endParaRPr lang="de-DE"/>
          </a:p>
        </p:txBody>
      </p:sp>
    </p:spTree>
    <p:extLst>
      <p:ext uri="{BB962C8B-B14F-4D97-AF65-F5344CB8AC3E}">
        <p14:creationId xmlns:p14="http://schemas.microsoft.com/office/powerpoint/2010/main" val="170542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CCB1324-37F3-42E5-83B0-D302F1CE7F0C}" type="datetimeFigureOut">
              <a:rPr lang="de-DE" smtClean="0"/>
              <a:t>10.05.2021</a:t>
            </a:fld>
            <a:endParaRPr lang="de-DE"/>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de-DE"/>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ECD58DF-6A0C-41BA-B787-226EC64C0747}" type="slidenum">
              <a:rPr lang="de-DE" smtClean="0"/>
              <a:t>‹Nr.›</a:t>
            </a:fld>
            <a:endParaRPr lang="de-DE"/>
          </a:p>
        </p:txBody>
      </p:sp>
    </p:spTree>
    <p:extLst>
      <p:ext uri="{BB962C8B-B14F-4D97-AF65-F5344CB8AC3E}">
        <p14:creationId xmlns:p14="http://schemas.microsoft.com/office/powerpoint/2010/main" val="1259064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de-DE" sz="5400" kern="1200">
          <a:solidFill>
            <a:schemeClr val="tx1"/>
          </a:solidFill>
          <a:latin typeface="Bradley Hand ITC" panose="03070402050302030203" pitchFamily="66" charset="0"/>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3D45D-E8A4-4A10-9040-34D42A841D57}"/>
              </a:ext>
            </a:extLst>
          </p:cNvPr>
          <p:cNvSpPr>
            <a:spLocks noGrp="1"/>
          </p:cNvSpPr>
          <p:nvPr>
            <p:ph type="ctrTitle"/>
          </p:nvPr>
        </p:nvSpPr>
        <p:spPr/>
        <p:txBody>
          <a:bodyPr/>
          <a:lstStyle/>
          <a:p>
            <a:r>
              <a:rPr lang="de-DE" dirty="0"/>
              <a:t>Die Entwicklung der Weltbevölkerung</a:t>
            </a:r>
          </a:p>
        </p:txBody>
      </p:sp>
      <p:sp>
        <p:nvSpPr>
          <p:cNvPr id="3" name="Untertitel 2">
            <a:extLst>
              <a:ext uri="{FF2B5EF4-FFF2-40B4-BE49-F238E27FC236}">
                <a16:creationId xmlns:a16="http://schemas.microsoft.com/office/drawing/2014/main" id="{C69BDBC7-DCC6-4F4B-A382-6D8FAD4E0EDA}"/>
              </a:ext>
            </a:extLst>
          </p:cNvPr>
          <p:cNvSpPr>
            <a:spLocks noGrp="1"/>
          </p:cNvSpPr>
          <p:nvPr>
            <p:ph type="subTitle" idx="1"/>
          </p:nvPr>
        </p:nvSpPr>
        <p:spPr/>
        <p:txBody>
          <a:bodyPr/>
          <a:lstStyle/>
          <a:p>
            <a:r>
              <a:rPr lang="de-DE" dirty="0"/>
              <a:t>Herausforderungen nachhaltig angehen:</a:t>
            </a:r>
          </a:p>
          <a:p>
            <a:r>
              <a:rPr lang="de-DE" dirty="0" err="1"/>
              <a:t>Sustainable</a:t>
            </a:r>
            <a:r>
              <a:rPr lang="de-DE" dirty="0"/>
              <a:t> Development Goals</a:t>
            </a:r>
          </a:p>
        </p:txBody>
      </p:sp>
    </p:spTree>
    <p:extLst>
      <p:ext uri="{BB962C8B-B14F-4D97-AF65-F5344CB8AC3E}">
        <p14:creationId xmlns:p14="http://schemas.microsoft.com/office/powerpoint/2010/main" val="3296101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16">
            <a:extLst>
              <a:ext uri="{FF2B5EF4-FFF2-40B4-BE49-F238E27FC236}">
                <a16:creationId xmlns:a16="http://schemas.microsoft.com/office/drawing/2014/main" id="{1E4C0FE7-6DE5-4AA2-8C19-973C259B5605}"/>
              </a:ext>
            </a:extLst>
          </p:cNvPr>
          <p:cNvSpPr txBox="1"/>
          <p:nvPr/>
        </p:nvSpPr>
        <p:spPr>
          <a:xfrm>
            <a:off x="340243" y="340242"/>
            <a:ext cx="11525690" cy="6103089"/>
          </a:xfrm>
          <a:custGeom>
            <a:avLst/>
            <a:gdLst>
              <a:gd name="connsiteX0" fmla="*/ 0 w 11525690"/>
              <a:gd name="connsiteY0" fmla="*/ 0 h 6103089"/>
              <a:gd name="connsiteX1" fmla="*/ 447468 w 11525690"/>
              <a:gd name="connsiteY1" fmla="*/ 0 h 6103089"/>
              <a:gd name="connsiteX2" fmla="*/ 1355964 w 11525690"/>
              <a:gd name="connsiteY2" fmla="*/ 0 h 6103089"/>
              <a:gd name="connsiteX3" fmla="*/ 2264459 w 11525690"/>
              <a:gd name="connsiteY3" fmla="*/ 0 h 6103089"/>
              <a:gd name="connsiteX4" fmla="*/ 2827184 w 11525690"/>
              <a:gd name="connsiteY4" fmla="*/ 0 h 6103089"/>
              <a:gd name="connsiteX5" fmla="*/ 3389909 w 11525690"/>
              <a:gd name="connsiteY5" fmla="*/ 0 h 6103089"/>
              <a:gd name="connsiteX6" fmla="*/ 4298404 w 11525690"/>
              <a:gd name="connsiteY6" fmla="*/ 0 h 6103089"/>
              <a:gd name="connsiteX7" fmla="*/ 4630615 w 11525690"/>
              <a:gd name="connsiteY7" fmla="*/ 0 h 6103089"/>
              <a:gd name="connsiteX8" fmla="*/ 5423854 w 11525690"/>
              <a:gd name="connsiteY8" fmla="*/ 0 h 6103089"/>
              <a:gd name="connsiteX9" fmla="*/ 5986579 w 11525690"/>
              <a:gd name="connsiteY9" fmla="*/ 0 h 6103089"/>
              <a:gd name="connsiteX10" fmla="*/ 6318790 w 11525690"/>
              <a:gd name="connsiteY10" fmla="*/ 0 h 6103089"/>
              <a:gd name="connsiteX11" fmla="*/ 6651001 w 11525690"/>
              <a:gd name="connsiteY11" fmla="*/ 0 h 6103089"/>
              <a:gd name="connsiteX12" fmla="*/ 7213726 w 11525690"/>
              <a:gd name="connsiteY12" fmla="*/ 0 h 6103089"/>
              <a:gd name="connsiteX13" fmla="*/ 8122222 w 11525690"/>
              <a:gd name="connsiteY13" fmla="*/ 0 h 6103089"/>
              <a:gd name="connsiteX14" fmla="*/ 8915460 w 11525690"/>
              <a:gd name="connsiteY14" fmla="*/ 0 h 6103089"/>
              <a:gd name="connsiteX15" fmla="*/ 9247671 w 11525690"/>
              <a:gd name="connsiteY15" fmla="*/ 0 h 6103089"/>
              <a:gd name="connsiteX16" fmla="*/ 9695139 w 11525690"/>
              <a:gd name="connsiteY16" fmla="*/ 0 h 6103089"/>
              <a:gd name="connsiteX17" fmla="*/ 10142607 w 11525690"/>
              <a:gd name="connsiteY17" fmla="*/ 0 h 6103089"/>
              <a:gd name="connsiteX18" fmla="*/ 10705332 w 11525690"/>
              <a:gd name="connsiteY18" fmla="*/ 0 h 6103089"/>
              <a:gd name="connsiteX19" fmla="*/ 11525690 w 11525690"/>
              <a:gd name="connsiteY19" fmla="*/ 0 h 6103089"/>
              <a:gd name="connsiteX20" fmla="*/ 11525690 w 11525690"/>
              <a:gd name="connsiteY20" fmla="*/ 495028 h 6103089"/>
              <a:gd name="connsiteX21" fmla="*/ 11525690 w 11525690"/>
              <a:gd name="connsiteY21" fmla="*/ 1173149 h 6103089"/>
              <a:gd name="connsiteX22" fmla="*/ 11525690 w 11525690"/>
              <a:gd name="connsiteY22" fmla="*/ 1973332 h 6103089"/>
              <a:gd name="connsiteX23" fmla="*/ 11525690 w 11525690"/>
              <a:gd name="connsiteY23" fmla="*/ 2651453 h 6103089"/>
              <a:gd name="connsiteX24" fmla="*/ 11525690 w 11525690"/>
              <a:gd name="connsiteY24" fmla="*/ 3268543 h 6103089"/>
              <a:gd name="connsiteX25" fmla="*/ 11525690 w 11525690"/>
              <a:gd name="connsiteY25" fmla="*/ 3824602 h 6103089"/>
              <a:gd name="connsiteX26" fmla="*/ 11525690 w 11525690"/>
              <a:gd name="connsiteY26" fmla="*/ 4563754 h 6103089"/>
              <a:gd name="connsiteX27" fmla="*/ 11525690 w 11525690"/>
              <a:gd name="connsiteY27" fmla="*/ 5241875 h 6103089"/>
              <a:gd name="connsiteX28" fmla="*/ 11525690 w 11525690"/>
              <a:gd name="connsiteY28" fmla="*/ 6103089 h 6103089"/>
              <a:gd name="connsiteX29" fmla="*/ 10847708 w 11525690"/>
              <a:gd name="connsiteY29" fmla="*/ 6103089 h 6103089"/>
              <a:gd name="connsiteX30" fmla="*/ 9939213 w 11525690"/>
              <a:gd name="connsiteY30" fmla="*/ 6103089 h 6103089"/>
              <a:gd name="connsiteX31" fmla="*/ 9030717 w 11525690"/>
              <a:gd name="connsiteY31" fmla="*/ 6103089 h 6103089"/>
              <a:gd name="connsiteX32" fmla="*/ 8122222 w 11525690"/>
              <a:gd name="connsiteY32" fmla="*/ 6103089 h 6103089"/>
              <a:gd name="connsiteX33" fmla="*/ 7674754 w 11525690"/>
              <a:gd name="connsiteY33" fmla="*/ 6103089 h 6103089"/>
              <a:gd name="connsiteX34" fmla="*/ 6996772 w 11525690"/>
              <a:gd name="connsiteY34" fmla="*/ 6103089 h 6103089"/>
              <a:gd name="connsiteX35" fmla="*/ 6549304 w 11525690"/>
              <a:gd name="connsiteY35" fmla="*/ 6103089 h 6103089"/>
              <a:gd name="connsiteX36" fmla="*/ 6101836 w 11525690"/>
              <a:gd name="connsiteY36" fmla="*/ 6103089 h 6103089"/>
              <a:gd name="connsiteX37" fmla="*/ 5423854 w 11525690"/>
              <a:gd name="connsiteY37" fmla="*/ 6103089 h 6103089"/>
              <a:gd name="connsiteX38" fmla="*/ 5091643 w 11525690"/>
              <a:gd name="connsiteY38" fmla="*/ 6103089 h 6103089"/>
              <a:gd name="connsiteX39" fmla="*/ 4528918 w 11525690"/>
              <a:gd name="connsiteY39" fmla="*/ 6103089 h 6103089"/>
              <a:gd name="connsiteX40" fmla="*/ 4081450 w 11525690"/>
              <a:gd name="connsiteY40" fmla="*/ 6103089 h 6103089"/>
              <a:gd name="connsiteX41" fmla="*/ 3518725 w 11525690"/>
              <a:gd name="connsiteY41" fmla="*/ 6103089 h 6103089"/>
              <a:gd name="connsiteX42" fmla="*/ 2956000 w 11525690"/>
              <a:gd name="connsiteY42" fmla="*/ 6103089 h 6103089"/>
              <a:gd name="connsiteX43" fmla="*/ 2278019 w 11525690"/>
              <a:gd name="connsiteY43" fmla="*/ 6103089 h 6103089"/>
              <a:gd name="connsiteX44" fmla="*/ 1484780 w 11525690"/>
              <a:gd name="connsiteY44" fmla="*/ 6103089 h 6103089"/>
              <a:gd name="connsiteX45" fmla="*/ 0 w 11525690"/>
              <a:gd name="connsiteY45" fmla="*/ 6103089 h 6103089"/>
              <a:gd name="connsiteX46" fmla="*/ 0 w 11525690"/>
              <a:gd name="connsiteY46" fmla="*/ 5485999 h 6103089"/>
              <a:gd name="connsiteX47" fmla="*/ 0 w 11525690"/>
              <a:gd name="connsiteY47" fmla="*/ 4685816 h 6103089"/>
              <a:gd name="connsiteX48" fmla="*/ 0 w 11525690"/>
              <a:gd name="connsiteY48" fmla="*/ 3885633 h 6103089"/>
              <a:gd name="connsiteX49" fmla="*/ 0 w 11525690"/>
              <a:gd name="connsiteY49" fmla="*/ 3329574 h 6103089"/>
              <a:gd name="connsiteX50" fmla="*/ 0 w 11525690"/>
              <a:gd name="connsiteY50" fmla="*/ 2773515 h 6103089"/>
              <a:gd name="connsiteX51" fmla="*/ 0 w 11525690"/>
              <a:gd name="connsiteY51" fmla="*/ 1973332 h 6103089"/>
              <a:gd name="connsiteX52" fmla="*/ 0 w 11525690"/>
              <a:gd name="connsiteY52" fmla="*/ 1173149 h 6103089"/>
              <a:gd name="connsiteX53" fmla="*/ 0 w 11525690"/>
              <a:gd name="connsiteY53" fmla="*/ 0 h 610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525690" h="6103089" extrusionOk="0">
                <a:moveTo>
                  <a:pt x="0" y="0"/>
                </a:moveTo>
                <a:cubicBezTo>
                  <a:pt x="177912" y="14386"/>
                  <a:pt x="328211" y="-7516"/>
                  <a:pt x="447468" y="0"/>
                </a:cubicBezTo>
                <a:cubicBezTo>
                  <a:pt x="566725" y="7516"/>
                  <a:pt x="968091" y="39118"/>
                  <a:pt x="1355964" y="0"/>
                </a:cubicBezTo>
                <a:cubicBezTo>
                  <a:pt x="1743837" y="-39118"/>
                  <a:pt x="1971713" y="-5647"/>
                  <a:pt x="2264459" y="0"/>
                </a:cubicBezTo>
                <a:cubicBezTo>
                  <a:pt x="2557206" y="5647"/>
                  <a:pt x="2685682" y="-1015"/>
                  <a:pt x="2827184" y="0"/>
                </a:cubicBezTo>
                <a:cubicBezTo>
                  <a:pt x="2968687" y="1015"/>
                  <a:pt x="3192334" y="9945"/>
                  <a:pt x="3389909" y="0"/>
                </a:cubicBezTo>
                <a:cubicBezTo>
                  <a:pt x="3587485" y="-9945"/>
                  <a:pt x="3900016" y="-34618"/>
                  <a:pt x="4298404" y="0"/>
                </a:cubicBezTo>
                <a:cubicBezTo>
                  <a:pt x="4696792" y="34618"/>
                  <a:pt x="4510053" y="-9419"/>
                  <a:pt x="4630615" y="0"/>
                </a:cubicBezTo>
                <a:cubicBezTo>
                  <a:pt x="4751177" y="9419"/>
                  <a:pt x="5228657" y="20675"/>
                  <a:pt x="5423854" y="0"/>
                </a:cubicBezTo>
                <a:cubicBezTo>
                  <a:pt x="5619051" y="-20675"/>
                  <a:pt x="5773868" y="-2971"/>
                  <a:pt x="5986579" y="0"/>
                </a:cubicBezTo>
                <a:cubicBezTo>
                  <a:pt x="6199291" y="2971"/>
                  <a:pt x="6216921" y="10859"/>
                  <a:pt x="6318790" y="0"/>
                </a:cubicBezTo>
                <a:cubicBezTo>
                  <a:pt x="6420659" y="-10859"/>
                  <a:pt x="6492104" y="15194"/>
                  <a:pt x="6651001" y="0"/>
                </a:cubicBezTo>
                <a:cubicBezTo>
                  <a:pt x="6809898" y="-15194"/>
                  <a:pt x="7006784" y="-7422"/>
                  <a:pt x="7213726" y="0"/>
                </a:cubicBezTo>
                <a:cubicBezTo>
                  <a:pt x="7420668" y="7422"/>
                  <a:pt x="7754357" y="3666"/>
                  <a:pt x="8122222" y="0"/>
                </a:cubicBezTo>
                <a:cubicBezTo>
                  <a:pt x="8490087" y="-3666"/>
                  <a:pt x="8674954" y="28534"/>
                  <a:pt x="8915460" y="0"/>
                </a:cubicBezTo>
                <a:cubicBezTo>
                  <a:pt x="9155966" y="-28534"/>
                  <a:pt x="9122999" y="12100"/>
                  <a:pt x="9247671" y="0"/>
                </a:cubicBezTo>
                <a:cubicBezTo>
                  <a:pt x="9372343" y="-12100"/>
                  <a:pt x="9493143" y="357"/>
                  <a:pt x="9695139" y="0"/>
                </a:cubicBezTo>
                <a:cubicBezTo>
                  <a:pt x="9897135" y="-357"/>
                  <a:pt x="9957278" y="9521"/>
                  <a:pt x="10142607" y="0"/>
                </a:cubicBezTo>
                <a:cubicBezTo>
                  <a:pt x="10327936" y="-9521"/>
                  <a:pt x="10571275" y="-25434"/>
                  <a:pt x="10705332" y="0"/>
                </a:cubicBezTo>
                <a:cubicBezTo>
                  <a:pt x="10839390" y="25434"/>
                  <a:pt x="11130261" y="4521"/>
                  <a:pt x="11525690" y="0"/>
                </a:cubicBezTo>
                <a:cubicBezTo>
                  <a:pt x="11515907" y="100710"/>
                  <a:pt x="11509585" y="318278"/>
                  <a:pt x="11525690" y="495028"/>
                </a:cubicBezTo>
                <a:cubicBezTo>
                  <a:pt x="11541795" y="671778"/>
                  <a:pt x="11532681" y="943436"/>
                  <a:pt x="11525690" y="1173149"/>
                </a:cubicBezTo>
                <a:cubicBezTo>
                  <a:pt x="11518699" y="1402862"/>
                  <a:pt x="11543479" y="1583639"/>
                  <a:pt x="11525690" y="1973332"/>
                </a:cubicBezTo>
                <a:cubicBezTo>
                  <a:pt x="11507901" y="2363025"/>
                  <a:pt x="11498728" y="2438393"/>
                  <a:pt x="11525690" y="2651453"/>
                </a:cubicBezTo>
                <a:cubicBezTo>
                  <a:pt x="11552652" y="2864513"/>
                  <a:pt x="11525243" y="2979409"/>
                  <a:pt x="11525690" y="3268543"/>
                </a:cubicBezTo>
                <a:cubicBezTo>
                  <a:pt x="11526138" y="3557677"/>
                  <a:pt x="11523558" y="3664342"/>
                  <a:pt x="11525690" y="3824602"/>
                </a:cubicBezTo>
                <a:cubicBezTo>
                  <a:pt x="11527822" y="3984862"/>
                  <a:pt x="11519082" y="4387750"/>
                  <a:pt x="11525690" y="4563754"/>
                </a:cubicBezTo>
                <a:cubicBezTo>
                  <a:pt x="11532298" y="4739758"/>
                  <a:pt x="11518343" y="4998567"/>
                  <a:pt x="11525690" y="5241875"/>
                </a:cubicBezTo>
                <a:cubicBezTo>
                  <a:pt x="11533037" y="5485183"/>
                  <a:pt x="11543231" y="5740781"/>
                  <a:pt x="11525690" y="6103089"/>
                </a:cubicBezTo>
                <a:cubicBezTo>
                  <a:pt x="11202661" y="6131241"/>
                  <a:pt x="11034112" y="6072775"/>
                  <a:pt x="10847708" y="6103089"/>
                </a:cubicBezTo>
                <a:cubicBezTo>
                  <a:pt x="10661304" y="6133403"/>
                  <a:pt x="10379296" y="6129697"/>
                  <a:pt x="9939213" y="6103089"/>
                </a:cubicBezTo>
                <a:cubicBezTo>
                  <a:pt x="9499131" y="6076481"/>
                  <a:pt x="9254365" y="6058700"/>
                  <a:pt x="9030717" y="6103089"/>
                </a:cubicBezTo>
                <a:cubicBezTo>
                  <a:pt x="8807069" y="6147478"/>
                  <a:pt x="8453143" y="6147906"/>
                  <a:pt x="8122222" y="6103089"/>
                </a:cubicBezTo>
                <a:cubicBezTo>
                  <a:pt x="7791301" y="6058272"/>
                  <a:pt x="7874677" y="6103414"/>
                  <a:pt x="7674754" y="6103089"/>
                </a:cubicBezTo>
                <a:cubicBezTo>
                  <a:pt x="7474831" y="6102764"/>
                  <a:pt x="7327536" y="6130250"/>
                  <a:pt x="6996772" y="6103089"/>
                </a:cubicBezTo>
                <a:cubicBezTo>
                  <a:pt x="6666008" y="6075928"/>
                  <a:pt x="6694580" y="6102423"/>
                  <a:pt x="6549304" y="6103089"/>
                </a:cubicBezTo>
                <a:cubicBezTo>
                  <a:pt x="6404028" y="6103755"/>
                  <a:pt x="6295450" y="6116265"/>
                  <a:pt x="6101836" y="6103089"/>
                </a:cubicBezTo>
                <a:cubicBezTo>
                  <a:pt x="5908222" y="6089913"/>
                  <a:pt x="5712288" y="6080163"/>
                  <a:pt x="5423854" y="6103089"/>
                </a:cubicBezTo>
                <a:cubicBezTo>
                  <a:pt x="5135420" y="6126015"/>
                  <a:pt x="5243110" y="6103459"/>
                  <a:pt x="5091643" y="6103089"/>
                </a:cubicBezTo>
                <a:cubicBezTo>
                  <a:pt x="4940176" y="6102719"/>
                  <a:pt x="4707397" y="6121371"/>
                  <a:pt x="4528918" y="6103089"/>
                </a:cubicBezTo>
                <a:cubicBezTo>
                  <a:pt x="4350440" y="6084807"/>
                  <a:pt x="4238656" y="6090853"/>
                  <a:pt x="4081450" y="6103089"/>
                </a:cubicBezTo>
                <a:cubicBezTo>
                  <a:pt x="3924244" y="6115325"/>
                  <a:pt x="3760573" y="6120549"/>
                  <a:pt x="3518725" y="6103089"/>
                </a:cubicBezTo>
                <a:cubicBezTo>
                  <a:pt x="3276878" y="6085629"/>
                  <a:pt x="3138031" y="6090378"/>
                  <a:pt x="2956000" y="6103089"/>
                </a:cubicBezTo>
                <a:cubicBezTo>
                  <a:pt x="2773969" y="6115800"/>
                  <a:pt x="2549073" y="6134899"/>
                  <a:pt x="2278019" y="6103089"/>
                </a:cubicBezTo>
                <a:cubicBezTo>
                  <a:pt x="2006965" y="6071279"/>
                  <a:pt x="1874461" y="6101963"/>
                  <a:pt x="1484780" y="6103089"/>
                </a:cubicBezTo>
                <a:cubicBezTo>
                  <a:pt x="1095099" y="6104215"/>
                  <a:pt x="424060" y="6057205"/>
                  <a:pt x="0" y="6103089"/>
                </a:cubicBezTo>
                <a:cubicBezTo>
                  <a:pt x="8367" y="5818344"/>
                  <a:pt x="1151" y="5662702"/>
                  <a:pt x="0" y="5485999"/>
                </a:cubicBezTo>
                <a:cubicBezTo>
                  <a:pt x="-1151" y="5309296"/>
                  <a:pt x="-13738" y="4901504"/>
                  <a:pt x="0" y="4685816"/>
                </a:cubicBezTo>
                <a:cubicBezTo>
                  <a:pt x="13738" y="4470128"/>
                  <a:pt x="-37755" y="4200544"/>
                  <a:pt x="0" y="3885633"/>
                </a:cubicBezTo>
                <a:cubicBezTo>
                  <a:pt x="37755" y="3570722"/>
                  <a:pt x="-1891" y="3491397"/>
                  <a:pt x="0" y="3329574"/>
                </a:cubicBezTo>
                <a:cubicBezTo>
                  <a:pt x="1891" y="3167751"/>
                  <a:pt x="17448" y="2988260"/>
                  <a:pt x="0" y="2773515"/>
                </a:cubicBezTo>
                <a:cubicBezTo>
                  <a:pt x="-17448" y="2558770"/>
                  <a:pt x="-4513" y="2328250"/>
                  <a:pt x="0" y="1973332"/>
                </a:cubicBezTo>
                <a:cubicBezTo>
                  <a:pt x="4513" y="1618414"/>
                  <a:pt x="-22410" y="1370986"/>
                  <a:pt x="0" y="1173149"/>
                </a:cubicBezTo>
                <a:cubicBezTo>
                  <a:pt x="22410" y="975312"/>
                  <a:pt x="25910" y="422487"/>
                  <a:pt x="0" y="0"/>
                </a:cubicBezTo>
                <a:close/>
              </a:path>
            </a:pathLst>
          </a:custGeom>
          <a:noFill/>
          <a:ln w="6350">
            <a:solidFill>
              <a:prstClr val="black"/>
            </a:solidFill>
            <a:prstDash val="sysDot"/>
            <a:extLst>
              <a:ext uri="{C807C97D-BFC1-408E-A445-0C87EB9F89A2}">
                <ask:lineSketchStyleProps xmlns:ask="http://schemas.microsoft.com/office/drawing/2018/sketchyshapes" sd="1654265019">
                  <a:prstGeom prst="rect">
                    <a:avLst/>
                  </a:prstGeom>
                  <ask:type>
                    <ask:lineSketchFreehand/>
                  </ask:type>
                </ask:lineSketchStyleProps>
              </a:ext>
            </a:extLst>
          </a:ln>
        </p:spPr>
        <p:txBody>
          <a:bodyPr rot="0" spcFirstLastPara="0" vert="horz" wrap="square" lIns="91440" tIns="45720" rIns="91440" bIns="45720" numCol="1" spcCol="0" rtlCol="0" fromWordArt="0" anchor="t" anchorCtr="0" forceAA="0" compatLnSpc="1">
            <a:prstTxWarp prst="textNoShape">
              <a:avLst/>
            </a:prstTxWarp>
            <a:noAutofit/>
          </a:bodyPr>
          <a:lstStyle/>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Inklusive, gleichberechtigte, hochwertige Bildung und Möglichkeiten lebenslangen Lernens für alle fördern.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Die globale Partnerschaft für nachhaltige Entwicklung mit neuem Leben füllen.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Nachhaltige Konsum- und Produktionsmuster sicherstellen.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Dauerhaftes, inklusives und nachhaltiges Wirtschaftswachstum, produktive Vollbeschäftigung und menschenwürdige Arbeit für alle fördern.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Städte und Siedlungen inklusiv, sicher, widerstandsfähig und nachhaltig gestalten.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Landökosysteme schützen, wiederherstellen und ihre nachhaltige Nutzung fördern, Wälder nachhaltig bewirtschaften, Wüstenbildung bekämpfen, Bodendegradation beenden und dem Verlust der biologischen Vielfalt ein Ende setzen.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Friedliche Gesellschaften fördern, allen Menschen Zugang zur Justiz ermöglichen und leistungsfähige, rechenschaftspflichtige Institutionen auf allen Ebenen aufbauen.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Armut in allen Formen und überall beenden.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Ein gesundes Leben für alle Menschen jeden Alters gewährleisten und ihr 	</a:t>
            </a:r>
          </a:p>
          <a:p>
            <a:pPr marL="808038" lvl="0" indent="-342900" algn="just"/>
            <a:r>
              <a:rPr lang="de-DE" sz="1700" dirty="0">
                <a:latin typeface="Calibri" panose="020F0502020204030204" pitchFamily="34" charset="0"/>
                <a:ea typeface="Times New Roman" panose="02020603050405020304" pitchFamily="18" charset="0"/>
              </a:rPr>
              <a:t>	</a:t>
            </a:r>
            <a:r>
              <a:rPr lang="de-DE" sz="1700" dirty="0">
                <a:effectLst/>
                <a:latin typeface="Calibri" panose="020F0502020204030204" pitchFamily="34" charset="0"/>
                <a:ea typeface="Times New Roman" panose="02020603050405020304" pitchFamily="18" charset="0"/>
              </a:rPr>
              <a:t>Wohlergehen fördern.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Eine widerstandsfähige Infrastruktur aufbauen, inklusive und nachhaltige 	</a:t>
            </a:r>
          </a:p>
          <a:p>
            <a:pPr marL="808038" lvl="0" indent="-342900" algn="just"/>
            <a:r>
              <a:rPr lang="de-DE" sz="1700" dirty="0">
                <a:latin typeface="Calibri" panose="020F0502020204030204" pitchFamily="34" charset="0"/>
                <a:ea typeface="Times New Roman" panose="02020603050405020304" pitchFamily="18" charset="0"/>
              </a:rPr>
              <a:t>	</a:t>
            </a:r>
            <a:r>
              <a:rPr lang="de-DE" sz="1700" dirty="0">
                <a:effectLst/>
                <a:latin typeface="Calibri" panose="020F0502020204030204" pitchFamily="34" charset="0"/>
                <a:ea typeface="Times New Roman" panose="02020603050405020304" pitchFamily="18" charset="0"/>
              </a:rPr>
              <a:t>Industrialisierung fördern und Innovationen unterstützen.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Ungleichheit in und zwischen Ländern verringern.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Ozeane, Meere und Meeresressourcen erhalten.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Zugang zu bezahlbarer, verlässlicher, nachhaltiger und moderner Energie für </a:t>
            </a:r>
            <a:r>
              <a:rPr lang="de-DE" sz="1700" dirty="0">
                <a:latin typeface="Calibri" panose="020F0502020204030204" pitchFamily="34" charset="0"/>
                <a:ea typeface="Times New Roman" panose="02020603050405020304" pitchFamily="18" charset="0"/>
              </a:rPr>
              <a:t>a</a:t>
            </a:r>
            <a:r>
              <a:rPr lang="de-DE" sz="1700" dirty="0">
                <a:effectLst/>
                <a:latin typeface="Calibri" panose="020F0502020204030204" pitchFamily="34" charset="0"/>
                <a:ea typeface="Times New Roman" panose="02020603050405020304" pitchFamily="18" charset="0"/>
              </a:rPr>
              <a:t>lle sichern.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Hunger beenden, Ernährungssicherheit und eine bessere Ernährung erreichen und eine nachhaltige Landwirtschaft fördern.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Verfügbarkeit &amp; nachhaltige Bewirtschaftung von Wasser &amp; Sanitärversorgung für alle sicherstellen.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Maßnahmen zur Bekämpfung des Klimawandels und seiner Auswirkungen ergreifen.</a:t>
            </a:r>
            <a:endParaRPr lang="de-DE" sz="1700" dirty="0">
              <a:effectLst/>
              <a:latin typeface="Times New Roman" panose="02020603050405020304" pitchFamily="18" charset="0"/>
              <a:ea typeface="Times New Roman" panose="02020603050405020304" pitchFamily="18" charset="0"/>
            </a:endParaRPr>
          </a:p>
          <a:p>
            <a:pPr marL="808038" lvl="0" indent="-342900" algn="just">
              <a:buFont typeface="+mj-lt"/>
              <a:buAutoNum type="alphaLcPeriod"/>
            </a:pPr>
            <a:r>
              <a:rPr lang="de-DE" sz="1700" dirty="0">
                <a:effectLst/>
                <a:latin typeface="Calibri" panose="020F0502020204030204" pitchFamily="34" charset="0"/>
                <a:ea typeface="Times New Roman" panose="02020603050405020304" pitchFamily="18" charset="0"/>
              </a:rPr>
              <a:t>Geschlechtergleichstellung erreichen &amp; alle Frauen (Mädchen) zur Selbstbestimmung befähigen.</a:t>
            </a:r>
            <a:endParaRPr lang="de-DE" sz="1700" dirty="0">
              <a:effectLst/>
              <a:latin typeface="Times New Roman" panose="02020603050405020304" pitchFamily="18" charset="0"/>
              <a:ea typeface="Times New Roman" panose="02020603050405020304" pitchFamily="18" charset="0"/>
            </a:endParaRPr>
          </a:p>
        </p:txBody>
      </p:sp>
      <p:pic>
        <p:nvPicPr>
          <p:cNvPr id="6" name="Grafik 5">
            <a:extLst>
              <a:ext uri="{FF2B5EF4-FFF2-40B4-BE49-F238E27FC236}">
                <a16:creationId xmlns:a16="http://schemas.microsoft.com/office/drawing/2014/main" id="{53AEF1A9-7AD9-43BF-9FF3-0E60C68F20C6}"/>
              </a:ext>
            </a:extLst>
          </p:cNvPr>
          <p:cNvPicPr>
            <a:picLocks noChangeAspect="1"/>
          </p:cNvPicPr>
          <p:nvPr/>
        </p:nvPicPr>
        <p:blipFill rotWithShape="1">
          <a:blip r:embed="rId2">
            <a:extLst>
              <a:ext uri="{28A0092B-C50C-407E-A947-70E740481C1C}">
                <a14:useLocalDpi xmlns:a14="http://schemas.microsoft.com/office/drawing/2010/main" val="0"/>
              </a:ext>
            </a:extLst>
          </a:blip>
          <a:srcRect t="5806" b="5287"/>
          <a:stretch/>
        </p:blipFill>
        <p:spPr>
          <a:xfrm>
            <a:off x="7870353" y="2817628"/>
            <a:ext cx="3768087" cy="1881963"/>
          </a:xfrm>
          <a:prstGeom prst="rect">
            <a:avLst/>
          </a:prstGeom>
        </p:spPr>
      </p:pic>
    </p:spTree>
    <p:extLst>
      <p:ext uri="{BB962C8B-B14F-4D97-AF65-F5344CB8AC3E}">
        <p14:creationId xmlns:p14="http://schemas.microsoft.com/office/powerpoint/2010/main" val="213175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3E9EF1-890F-4EE7-B69B-93038F68F289}"/>
              </a:ext>
            </a:extLst>
          </p:cNvPr>
          <p:cNvSpPr>
            <a:spLocks noGrp="1"/>
          </p:cNvSpPr>
          <p:nvPr>
            <p:ph type="title"/>
          </p:nvPr>
        </p:nvSpPr>
        <p:spPr/>
        <p:txBody>
          <a:bodyPr/>
          <a:lstStyle/>
          <a:p>
            <a:r>
              <a:rPr lang="de-DE" dirty="0"/>
              <a:t>Kernbotschaften der SDG</a:t>
            </a:r>
          </a:p>
        </p:txBody>
      </p:sp>
      <p:graphicFrame>
        <p:nvGraphicFramePr>
          <p:cNvPr id="4" name="Tabelle 4">
            <a:extLst>
              <a:ext uri="{FF2B5EF4-FFF2-40B4-BE49-F238E27FC236}">
                <a16:creationId xmlns:a16="http://schemas.microsoft.com/office/drawing/2014/main" id="{F0415408-AB8D-43BA-BF46-FC522E9EF0C7}"/>
              </a:ext>
            </a:extLst>
          </p:cNvPr>
          <p:cNvGraphicFramePr>
            <a:graphicFrameLocks noGrp="1"/>
          </p:cNvGraphicFramePr>
          <p:nvPr>
            <p:ph idx="1"/>
            <p:extLst>
              <p:ext uri="{D42A27DB-BD31-4B8C-83A1-F6EECF244321}">
                <p14:modId xmlns:p14="http://schemas.microsoft.com/office/powerpoint/2010/main" val="973257522"/>
              </p:ext>
            </p:extLst>
          </p:nvPr>
        </p:nvGraphicFramePr>
        <p:xfrm>
          <a:off x="574158" y="1630362"/>
          <a:ext cx="11036598" cy="4536521"/>
        </p:xfrm>
        <a:graphic>
          <a:graphicData uri="http://schemas.openxmlformats.org/drawingml/2006/table">
            <a:tbl>
              <a:tblPr firstRow="1" bandRow="1">
                <a:tableStyleId>{5C22544A-7EE6-4342-B048-85BDC9FD1C3A}</a:tableStyleId>
              </a:tblPr>
              <a:tblGrid>
                <a:gridCol w="1839433">
                  <a:extLst>
                    <a:ext uri="{9D8B030D-6E8A-4147-A177-3AD203B41FA5}">
                      <a16:colId xmlns:a16="http://schemas.microsoft.com/office/drawing/2014/main" val="1001259428"/>
                    </a:ext>
                  </a:extLst>
                </a:gridCol>
                <a:gridCol w="1839433">
                  <a:extLst>
                    <a:ext uri="{9D8B030D-6E8A-4147-A177-3AD203B41FA5}">
                      <a16:colId xmlns:a16="http://schemas.microsoft.com/office/drawing/2014/main" val="2593699851"/>
                    </a:ext>
                  </a:extLst>
                </a:gridCol>
                <a:gridCol w="1839433">
                  <a:extLst>
                    <a:ext uri="{9D8B030D-6E8A-4147-A177-3AD203B41FA5}">
                      <a16:colId xmlns:a16="http://schemas.microsoft.com/office/drawing/2014/main" val="4213375091"/>
                    </a:ext>
                  </a:extLst>
                </a:gridCol>
                <a:gridCol w="1839433">
                  <a:extLst>
                    <a:ext uri="{9D8B030D-6E8A-4147-A177-3AD203B41FA5}">
                      <a16:colId xmlns:a16="http://schemas.microsoft.com/office/drawing/2014/main" val="1977262142"/>
                    </a:ext>
                  </a:extLst>
                </a:gridCol>
                <a:gridCol w="1839433">
                  <a:extLst>
                    <a:ext uri="{9D8B030D-6E8A-4147-A177-3AD203B41FA5}">
                      <a16:colId xmlns:a16="http://schemas.microsoft.com/office/drawing/2014/main" val="1838102985"/>
                    </a:ext>
                  </a:extLst>
                </a:gridCol>
                <a:gridCol w="1839433">
                  <a:extLst>
                    <a:ext uri="{9D8B030D-6E8A-4147-A177-3AD203B41FA5}">
                      <a16:colId xmlns:a16="http://schemas.microsoft.com/office/drawing/2014/main" val="1523567894"/>
                    </a:ext>
                  </a:extLst>
                </a:gridCol>
              </a:tblGrid>
              <a:tr h="752774">
                <a:tc>
                  <a:txBody>
                    <a:bodyPr/>
                    <a:lstStyle/>
                    <a:p>
                      <a:endParaRPr lang="de-DE"/>
                    </a:p>
                  </a:txBody>
                  <a:tcPr/>
                </a:tc>
                <a:tc>
                  <a:txBody>
                    <a:bodyPr/>
                    <a:lstStyle/>
                    <a:p>
                      <a:r>
                        <a:rPr lang="de-DE" dirty="0"/>
                        <a:t>People</a:t>
                      </a:r>
                    </a:p>
                  </a:txBody>
                  <a:tcPr/>
                </a:tc>
                <a:tc>
                  <a:txBody>
                    <a:bodyPr/>
                    <a:lstStyle/>
                    <a:p>
                      <a:r>
                        <a:rPr lang="de-DE" dirty="0"/>
                        <a:t>Planet</a:t>
                      </a:r>
                    </a:p>
                  </a:txBody>
                  <a:tcPr/>
                </a:tc>
                <a:tc>
                  <a:txBody>
                    <a:bodyPr/>
                    <a:lstStyle/>
                    <a:p>
                      <a:r>
                        <a:rPr lang="de-DE" dirty="0" err="1"/>
                        <a:t>Prosperity</a:t>
                      </a:r>
                      <a:endParaRPr lang="de-DE" dirty="0"/>
                    </a:p>
                  </a:txBody>
                  <a:tcPr/>
                </a:tc>
                <a:tc>
                  <a:txBody>
                    <a:bodyPr/>
                    <a:lstStyle/>
                    <a:p>
                      <a:r>
                        <a:rPr lang="de-DE" dirty="0"/>
                        <a:t>Peace</a:t>
                      </a:r>
                    </a:p>
                  </a:txBody>
                  <a:tcPr/>
                </a:tc>
                <a:tc>
                  <a:txBody>
                    <a:bodyPr/>
                    <a:lstStyle/>
                    <a:p>
                      <a:r>
                        <a:rPr lang="de-DE" dirty="0"/>
                        <a:t>Partnership</a:t>
                      </a:r>
                    </a:p>
                  </a:txBody>
                  <a:tcPr/>
                </a:tc>
                <a:extLst>
                  <a:ext uri="{0D108BD9-81ED-4DB2-BD59-A6C34878D82A}">
                    <a16:rowId xmlns:a16="http://schemas.microsoft.com/office/drawing/2014/main" val="4272248609"/>
                  </a:ext>
                </a:extLst>
              </a:tr>
              <a:tr h="1261249">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57032867"/>
                  </a:ext>
                </a:extLst>
              </a:tr>
              <a:tr h="1261249">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73649752"/>
                  </a:ext>
                </a:extLst>
              </a:tr>
              <a:tr h="1261249">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262125781"/>
                  </a:ext>
                </a:extLst>
              </a:tr>
            </a:tbl>
          </a:graphicData>
        </a:graphic>
      </p:graphicFrame>
    </p:spTree>
    <p:extLst>
      <p:ext uri="{BB962C8B-B14F-4D97-AF65-F5344CB8AC3E}">
        <p14:creationId xmlns:p14="http://schemas.microsoft.com/office/powerpoint/2010/main" val="347513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2">
            <a:extLst>
              <a:ext uri="{FF2B5EF4-FFF2-40B4-BE49-F238E27FC236}">
                <a16:creationId xmlns:a16="http://schemas.microsoft.com/office/drawing/2014/main" id="{00FA0412-1249-4CDD-B113-E2802B71BB0E}"/>
              </a:ext>
            </a:extLst>
          </p:cNvPr>
          <p:cNvSpPr txBox="1">
            <a:spLocks noChangeArrowheads="1"/>
          </p:cNvSpPr>
          <p:nvPr/>
        </p:nvSpPr>
        <p:spPr bwMode="auto">
          <a:xfrm>
            <a:off x="952241" y="1546543"/>
            <a:ext cx="4908867" cy="1462471"/>
          </a:xfrm>
          <a:custGeom>
            <a:avLst/>
            <a:gdLst>
              <a:gd name="connsiteX0" fmla="*/ 0 w 4908867"/>
              <a:gd name="connsiteY0" fmla="*/ 0 h 1462471"/>
              <a:gd name="connsiteX1" fmla="*/ 515431 w 4908867"/>
              <a:gd name="connsiteY1" fmla="*/ 0 h 1462471"/>
              <a:gd name="connsiteX2" fmla="*/ 1079951 w 4908867"/>
              <a:gd name="connsiteY2" fmla="*/ 0 h 1462471"/>
              <a:gd name="connsiteX3" fmla="*/ 1595382 w 4908867"/>
              <a:gd name="connsiteY3" fmla="*/ 0 h 1462471"/>
              <a:gd name="connsiteX4" fmla="*/ 2307167 w 4908867"/>
              <a:gd name="connsiteY4" fmla="*/ 0 h 1462471"/>
              <a:gd name="connsiteX5" fmla="*/ 2871687 w 4908867"/>
              <a:gd name="connsiteY5" fmla="*/ 0 h 1462471"/>
              <a:gd name="connsiteX6" fmla="*/ 3436207 w 4908867"/>
              <a:gd name="connsiteY6" fmla="*/ 0 h 1462471"/>
              <a:gd name="connsiteX7" fmla="*/ 4098904 w 4908867"/>
              <a:gd name="connsiteY7" fmla="*/ 0 h 1462471"/>
              <a:gd name="connsiteX8" fmla="*/ 4908867 w 4908867"/>
              <a:gd name="connsiteY8" fmla="*/ 0 h 1462471"/>
              <a:gd name="connsiteX9" fmla="*/ 4908867 w 4908867"/>
              <a:gd name="connsiteY9" fmla="*/ 502115 h 1462471"/>
              <a:gd name="connsiteX10" fmla="*/ 4908867 w 4908867"/>
              <a:gd name="connsiteY10" fmla="*/ 945731 h 1462471"/>
              <a:gd name="connsiteX11" fmla="*/ 4908867 w 4908867"/>
              <a:gd name="connsiteY11" fmla="*/ 1462471 h 1462471"/>
              <a:gd name="connsiteX12" fmla="*/ 4442525 w 4908867"/>
              <a:gd name="connsiteY12" fmla="*/ 1462471 h 1462471"/>
              <a:gd name="connsiteX13" fmla="*/ 3779828 w 4908867"/>
              <a:gd name="connsiteY13" fmla="*/ 1462471 h 1462471"/>
              <a:gd name="connsiteX14" fmla="*/ 3166219 w 4908867"/>
              <a:gd name="connsiteY14" fmla="*/ 1462471 h 1462471"/>
              <a:gd name="connsiteX15" fmla="*/ 2503522 w 4908867"/>
              <a:gd name="connsiteY15" fmla="*/ 1462471 h 1462471"/>
              <a:gd name="connsiteX16" fmla="*/ 1791736 w 4908867"/>
              <a:gd name="connsiteY16" fmla="*/ 1462471 h 1462471"/>
              <a:gd name="connsiteX17" fmla="*/ 1079951 w 4908867"/>
              <a:gd name="connsiteY17" fmla="*/ 1462471 h 1462471"/>
              <a:gd name="connsiteX18" fmla="*/ 613608 w 4908867"/>
              <a:gd name="connsiteY18" fmla="*/ 1462471 h 1462471"/>
              <a:gd name="connsiteX19" fmla="*/ 0 w 4908867"/>
              <a:gd name="connsiteY19" fmla="*/ 1462471 h 1462471"/>
              <a:gd name="connsiteX20" fmla="*/ 0 w 4908867"/>
              <a:gd name="connsiteY20" fmla="*/ 960356 h 1462471"/>
              <a:gd name="connsiteX21" fmla="*/ 0 w 4908867"/>
              <a:gd name="connsiteY21" fmla="*/ 458241 h 1462471"/>
              <a:gd name="connsiteX22" fmla="*/ 0 w 4908867"/>
              <a:gd name="connsiteY22" fmla="*/ 0 h 1462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08867" h="1462471" fill="none" extrusionOk="0">
                <a:moveTo>
                  <a:pt x="0" y="0"/>
                </a:moveTo>
                <a:cubicBezTo>
                  <a:pt x="106747" y="17406"/>
                  <a:pt x="339492" y="14488"/>
                  <a:pt x="515431" y="0"/>
                </a:cubicBezTo>
                <a:cubicBezTo>
                  <a:pt x="691370" y="-14488"/>
                  <a:pt x="847254" y="23023"/>
                  <a:pt x="1079951" y="0"/>
                </a:cubicBezTo>
                <a:cubicBezTo>
                  <a:pt x="1312648" y="-23023"/>
                  <a:pt x="1375156" y="-546"/>
                  <a:pt x="1595382" y="0"/>
                </a:cubicBezTo>
                <a:cubicBezTo>
                  <a:pt x="1815608" y="546"/>
                  <a:pt x="2023994" y="-7675"/>
                  <a:pt x="2307167" y="0"/>
                </a:cubicBezTo>
                <a:cubicBezTo>
                  <a:pt x="2590340" y="7675"/>
                  <a:pt x="2623141" y="17530"/>
                  <a:pt x="2871687" y="0"/>
                </a:cubicBezTo>
                <a:cubicBezTo>
                  <a:pt x="3120233" y="-17530"/>
                  <a:pt x="3222004" y="-515"/>
                  <a:pt x="3436207" y="0"/>
                </a:cubicBezTo>
                <a:cubicBezTo>
                  <a:pt x="3650410" y="515"/>
                  <a:pt x="3785796" y="-30883"/>
                  <a:pt x="4098904" y="0"/>
                </a:cubicBezTo>
                <a:cubicBezTo>
                  <a:pt x="4412012" y="30883"/>
                  <a:pt x="4717230" y="543"/>
                  <a:pt x="4908867" y="0"/>
                </a:cubicBezTo>
                <a:cubicBezTo>
                  <a:pt x="4933621" y="210001"/>
                  <a:pt x="4906942" y="284209"/>
                  <a:pt x="4908867" y="502115"/>
                </a:cubicBezTo>
                <a:cubicBezTo>
                  <a:pt x="4910792" y="720022"/>
                  <a:pt x="4892035" y="764826"/>
                  <a:pt x="4908867" y="945731"/>
                </a:cubicBezTo>
                <a:cubicBezTo>
                  <a:pt x="4925699" y="1126636"/>
                  <a:pt x="4899719" y="1326484"/>
                  <a:pt x="4908867" y="1462471"/>
                </a:cubicBezTo>
                <a:cubicBezTo>
                  <a:pt x="4772581" y="1482224"/>
                  <a:pt x="4535896" y="1459608"/>
                  <a:pt x="4442525" y="1462471"/>
                </a:cubicBezTo>
                <a:cubicBezTo>
                  <a:pt x="4349154" y="1465334"/>
                  <a:pt x="4040159" y="1453567"/>
                  <a:pt x="3779828" y="1462471"/>
                </a:cubicBezTo>
                <a:cubicBezTo>
                  <a:pt x="3519497" y="1471375"/>
                  <a:pt x="3363858" y="1479047"/>
                  <a:pt x="3166219" y="1462471"/>
                </a:cubicBezTo>
                <a:cubicBezTo>
                  <a:pt x="2968580" y="1445895"/>
                  <a:pt x="2685355" y="1444555"/>
                  <a:pt x="2503522" y="1462471"/>
                </a:cubicBezTo>
                <a:cubicBezTo>
                  <a:pt x="2321689" y="1480387"/>
                  <a:pt x="2071604" y="1477562"/>
                  <a:pt x="1791736" y="1462471"/>
                </a:cubicBezTo>
                <a:cubicBezTo>
                  <a:pt x="1511868" y="1447380"/>
                  <a:pt x="1398756" y="1440113"/>
                  <a:pt x="1079951" y="1462471"/>
                </a:cubicBezTo>
                <a:cubicBezTo>
                  <a:pt x="761147" y="1484829"/>
                  <a:pt x="809219" y="1484717"/>
                  <a:pt x="613608" y="1462471"/>
                </a:cubicBezTo>
                <a:cubicBezTo>
                  <a:pt x="417997" y="1440225"/>
                  <a:pt x="187856" y="1458661"/>
                  <a:pt x="0" y="1462471"/>
                </a:cubicBezTo>
                <a:cubicBezTo>
                  <a:pt x="738" y="1285144"/>
                  <a:pt x="-12932" y="1168581"/>
                  <a:pt x="0" y="960356"/>
                </a:cubicBezTo>
                <a:cubicBezTo>
                  <a:pt x="12932" y="752131"/>
                  <a:pt x="-17296" y="559065"/>
                  <a:pt x="0" y="458241"/>
                </a:cubicBezTo>
                <a:cubicBezTo>
                  <a:pt x="17296" y="357418"/>
                  <a:pt x="3880" y="139553"/>
                  <a:pt x="0" y="0"/>
                </a:cubicBezTo>
                <a:close/>
              </a:path>
              <a:path w="4908867" h="1462471" stroke="0" extrusionOk="0">
                <a:moveTo>
                  <a:pt x="0" y="0"/>
                </a:moveTo>
                <a:cubicBezTo>
                  <a:pt x="340701" y="-35217"/>
                  <a:pt x="533212" y="33590"/>
                  <a:pt x="711786" y="0"/>
                </a:cubicBezTo>
                <a:cubicBezTo>
                  <a:pt x="890360" y="-33590"/>
                  <a:pt x="1037046" y="13143"/>
                  <a:pt x="1227217" y="0"/>
                </a:cubicBezTo>
                <a:cubicBezTo>
                  <a:pt x="1417388" y="-13143"/>
                  <a:pt x="1534212" y="26976"/>
                  <a:pt x="1791736" y="0"/>
                </a:cubicBezTo>
                <a:cubicBezTo>
                  <a:pt x="2049260" y="-26976"/>
                  <a:pt x="2115448" y="10608"/>
                  <a:pt x="2307167" y="0"/>
                </a:cubicBezTo>
                <a:cubicBezTo>
                  <a:pt x="2498886" y="-10608"/>
                  <a:pt x="2596732" y="-7604"/>
                  <a:pt x="2773510" y="0"/>
                </a:cubicBezTo>
                <a:cubicBezTo>
                  <a:pt x="2950288" y="7604"/>
                  <a:pt x="3058025" y="-19875"/>
                  <a:pt x="3239852" y="0"/>
                </a:cubicBezTo>
                <a:cubicBezTo>
                  <a:pt x="3421679" y="19875"/>
                  <a:pt x="3512622" y="17746"/>
                  <a:pt x="3706195" y="0"/>
                </a:cubicBezTo>
                <a:cubicBezTo>
                  <a:pt x="3899768" y="-17746"/>
                  <a:pt x="4015448" y="4753"/>
                  <a:pt x="4319803" y="0"/>
                </a:cubicBezTo>
                <a:cubicBezTo>
                  <a:pt x="4624158" y="-4753"/>
                  <a:pt x="4786503" y="-3389"/>
                  <a:pt x="4908867" y="0"/>
                </a:cubicBezTo>
                <a:cubicBezTo>
                  <a:pt x="4897672" y="183453"/>
                  <a:pt x="4910029" y="370861"/>
                  <a:pt x="4908867" y="487490"/>
                </a:cubicBezTo>
                <a:cubicBezTo>
                  <a:pt x="4907706" y="604119"/>
                  <a:pt x="4910524" y="831554"/>
                  <a:pt x="4908867" y="974981"/>
                </a:cubicBezTo>
                <a:cubicBezTo>
                  <a:pt x="4907210" y="1118408"/>
                  <a:pt x="4889389" y="1231439"/>
                  <a:pt x="4908867" y="1462471"/>
                </a:cubicBezTo>
                <a:cubicBezTo>
                  <a:pt x="4698880" y="1447123"/>
                  <a:pt x="4614809" y="1448743"/>
                  <a:pt x="4344347" y="1462471"/>
                </a:cubicBezTo>
                <a:cubicBezTo>
                  <a:pt x="4073885" y="1476199"/>
                  <a:pt x="3883216" y="1491282"/>
                  <a:pt x="3681650" y="1462471"/>
                </a:cubicBezTo>
                <a:cubicBezTo>
                  <a:pt x="3480084" y="1433660"/>
                  <a:pt x="3205411" y="1475747"/>
                  <a:pt x="2969865" y="1462471"/>
                </a:cubicBezTo>
                <a:cubicBezTo>
                  <a:pt x="2734320" y="1449195"/>
                  <a:pt x="2721444" y="1441046"/>
                  <a:pt x="2503522" y="1462471"/>
                </a:cubicBezTo>
                <a:cubicBezTo>
                  <a:pt x="2285600" y="1483896"/>
                  <a:pt x="2168834" y="1467087"/>
                  <a:pt x="2037180" y="1462471"/>
                </a:cubicBezTo>
                <a:cubicBezTo>
                  <a:pt x="1905526" y="1457855"/>
                  <a:pt x="1619285" y="1489813"/>
                  <a:pt x="1423571" y="1462471"/>
                </a:cubicBezTo>
                <a:cubicBezTo>
                  <a:pt x="1227857" y="1435129"/>
                  <a:pt x="913298" y="1454277"/>
                  <a:pt x="760874" y="1462471"/>
                </a:cubicBezTo>
                <a:cubicBezTo>
                  <a:pt x="608450" y="1470665"/>
                  <a:pt x="274889" y="1469697"/>
                  <a:pt x="0" y="1462471"/>
                </a:cubicBezTo>
                <a:cubicBezTo>
                  <a:pt x="-21000" y="1313496"/>
                  <a:pt x="-9261" y="1118547"/>
                  <a:pt x="0" y="1004230"/>
                </a:cubicBezTo>
                <a:cubicBezTo>
                  <a:pt x="9261" y="889913"/>
                  <a:pt x="17445" y="658551"/>
                  <a:pt x="0" y="560614"/>
                </a:cubicBezTo>
                <a:cubicBezTo>
                  <a:pt x="-17445" y="462677"/>
                  <a:pt x="13881" y="132761"/>
                  <a:pt x="0" y="0"/>
                </a:cubicBezTo>
                <a:close/>
              </a:path>
            </a:pathLst>
          </a:custGeom>
          <a:solidFill>
            <a:srgbClr val="FFFFFF"/>
          </a:solidFill>
          <a:ln w="9525">
            <a:solidFill>
              <a:srgbClr val="000000"/>
            </a:solidFill>
            <a:miter lim="800000"/>
            <a:headEnd/>
            <a:tailEnd/>
            <a:extLst>
              <a:ext uri="{C807C97D-BFC1-408E-A445-0C87EB9F89A2}">
                <ask:lineSketchStyleProps xmlns:ask="http://schemas.microsoft.com/office/drawing/2018/sketchyshapes" sd="3273543333">
                  <a:prstGeom prst="rect">
                    <a:avLst/>
                  </a:prstGeom>
                  <ask:type>
                    <ask:lineSketchFreehand/>
                  </ask:type>
                </ask:lineSketchStyleProps>
              </a:ext>
            </a:extLst>
          </a:ln>
        </p:spPr>
        <p:txBody>
          <a:bodyPr rot="0" vert="horz" wrap="square" lIns="91440" tIns="45720" rIns="91440" bIns="45720" anchor="t" anchorCtr="0">
            <a:noAutofit/>
          </a:bodyPr>
          <a:lstStyle/>
          <a:p>
            <a:pPr algn="just"/>
            <a:r>
              <a:rPr lang="de-DE" b="1" dirty="0">
                <a:effectLst/>
                <a:latin typeface="Calibri" panose="020F0502020204030204" pitchFamily="34" charset="0"/>
                <a:ea typeface="Times New Roman" panose="02020603050405020304" pitchFamily="18" charset="0"/>
              </a:rPr>
              <a:t>People</a:t>
            </a:r>
            <a:r>
              <a:rPr lang="de-DE" dirty="0">
                <a:effectLst/>
                <a:latin typeface="Calibri" panose="020F0502020204030204" pitchFamily="34" charset="0"/>
                <a:ea typeface="Times New Roman" panose="02020603050405020304" pitchFamily="18" charset="0"/>
              </a:rPr>
              <a:t>: Armut und Hunger in allen ihren Formen und Dimensionen ein Ende setzen und sicherstellen, dass alle Menschen ihr Potenzial in Würde und Gleichheit und in einer gesunden Umwelt entfalten können.</a:t>
            </a:r>
            <a:endParaRPr lang="de-DE"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de-DE"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feld 2">
            <a:extLst>
              <a:ext uri="{FF2B5EF4-FFF2-40B4-BE49-F238E27FC236}">
                <a16:creationId xmlns:a16="http://schemas.microsoft.com/office/drawing/2014/main" id="{7B8F20B3-EB72-4706-A1D5-C90D7D608F8D}"/>
              </a:ext>
            </a:extLst>
          </p:cNvPr>
          <p:cNvSpPr txBox="1">
            <a:spLocks noChangeArrowheads="1"/>
          </p:cNvSpPr>
          <p:nvPr/>
        </p:nvSpPr>
        <p:spPr bwMode="auto">
          <a:xfrm>
            <a:off x="6408006" y="1546543"/>
            <a:ext cx="4908867" cy="2323708"/>
          </a:xfrm>
          <a:custGeom>
            <a:avLst/>
            <a:gdLst>
              <a:gd name="connsiteX0" fmla="*/ 0 w 4908867"/>
              <a:gd name="connsiteY0" fmla="*/ 0 h 2323708"/>
              <a:gd name="connsiteX1" fmla="*/ 515431 w 4908867"/>
              <a:gd name="connsiteY1" fmla="*/ 0 h 2323708"/>
              <a:gd name="connsiteX2" fmla="*/ 1227217 w 4908867"/>
              <a:gd name="connsiteY2" fmla="*/ 0 h 2323708"/>
              <a:gd name="connsiteX3" fmla="*/ 1791736 w 4908867"/>
              <a:gd name="connsiteY3" fmla="*/ 0 h 2323708"/>
              <a:gd name="connsiteX4" fmla="*/ 2356256 w 4908867"/>
              <a:gd name="connsiteY4" fmla="*/ 0 h 2323708"/>
              <a:gd name="connsiteX5" fmla="*/ 3018953 w 4908867"/>
              <a:gd name="connsiteY5" fmla="*/ 0 h 2323708"/>
              <a:gd name="connsiteX6" fmla="*/ 3632562 w 4908867"/>
              <a:gd name="connsiteY6" fmla="*/ 0 h 2323708"/>
              <a:gd name="connsiteX7" fmla="*/ 4295259 w 4908867"/>
              <a:gd name="connsiteY7" fmla="*/ 0 h 2323708"/>
              <a:gd name="connsiteX8" fmla="*/ 4908867 w 4908867"/>
              <a:gd name="connsiteY8" fmla="*/ 0 h 2323708"/>
              <a:gd name="connsiteX9" fmla="*/ 4908867 w 4908867"/>
              <a:gd name="connsiteY9" fmla="*/ 557690 h 2323708"/>
              <a:gd name="connsiteX10" fmla="*/ 4908867 w 4908867"/>
              <a:gd name="connsiteY10" fmla="*/ 1068906 h 2323708"/>
              <a:gd name="connsiteX11" fmla="*/ 4908867 w 4908867"/>
              <a:gd name="connsiteY11" fmla="*/ 1626596 h 2323708"/>
              <a:gd name="connsiteX12" fmla="*/ 4908867 w 4908867"/>
              <a:gd name="connsiteY12" fmla="*/ 2323708 h 2323708"/>
              <a:gd name="connsiteX13" fmla="*/ 4246170 w 4908867"/>
              <a:gd name="connsiteY13" fmla="*/ 2323708 h 2323708"/>
              <a:gd name="connsiteX14" fmla="*/ 3534384 w 4908867"/>
              <a:gd name="connsiteY14" fmla="*/ 2323708 h 2323708"/>
              <a:gd name="connsiteX15" fmla="*/ 2822599 w 4908867"/>
              <a:gd name="connsiteY15" fmla="*/ 2323708 h 2323708"/>
              <a:gd name="connsiteX16" fmla="*/ 2356256 w 4908867"/>
              <a:gd name="connsiteY16" fmla="*/ 2323708 h 2323708"/>
              <a:gd name="connsiteX17" fmla="*/ 1693559 w 4908867"/>
              <a:gd name="connsiteY17" fmla="*/ 2323708 h 2323708"/>
              <a:gd name="connsiteX18" fmla="*/ 1030862 w 4908867"/>
              <a:gd name="connsiteY18" fmla="*/ 2323708 h 2323708"/>
              <a:gd name="connsiteX19" fmla="*/ 0 w 4908867"/>
              <a:gd name="connsiteY19" fmla="*/ 2323708 h 2323708"/>
              <a:gd name="connsiteX20" fmla="*/ 0 w 4908867"/>
              <a:gd name="connsiteY20" fmla="*/ 1742781 h 2323708"/>
              <a:gd name="connsiteX21" fmla="*/ 0 w 4908867"/>
              <a:gd name="connsiteY21" fmla="*/ 1115380 h 2323708"/>
              <a:gd name="connsiteX22" fmla="*/ 0 w 4908867"/>
              <a:gd name="connsiteY22" fmla="*/ 604164 h 2323708"/>
              <a:gd name="connsiteX23" fmla="*/ 0 w 4908867"/>
              <a:gd name="connsiteY23" fmla="*/ 0 h 2323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08867" h="2323708" fill="none" extrusionOk="0">
                <a:moveTo>
                  <a:pt x="0" y="0"/>
                </a:moveTo>
                <a:cubicBezTo>
                  <a:pt x="140845" y="-1300"/>
                  <a:pt x="295205" y="-546"/>
                  <a:pt x="515431" y="0"/>
                </a:cubicBezTo>
                <a:cubicBezTo>
                  <a:pt x="735657" y="546"/>
                  <a:pt x="938542" y="-10144"/>
                  <a:pt x="1227217" y="0"/>
                </a:cubicBezTo>
                <a:cubicBezTo>
                  <a:pt x="1515892" y="10144"/>
                  <a:pt x="1544557" y="20464"/>
                  <a:pt x="1791736" y="0"/>
                </a:cubicBezTo>
                <a:cubicBezTo>
                  <a:pt x="2038915" y="-20464"/>
                  <a:pt x="2142053" y="-515"/>
                  <a:pt x="2356256" y="0"/>
                </a:cubicBezTo>
                <a:cubicBezTo>
                  <a:pt x="2570459" y="515"/>
                  <a:pt x="2705845" y="-30883"/>
                  <a:pt x="3018953" y="0"/>
                </a:cubicBezTo>
                <a:cubicBezTo>
                  <a:pt x="3332061" y="30883"/>
                  <a:pt x="3479743" y="14282"/>
                  <a:pt x="3632562" y="0"/>
                </a:cubicBezTo>
                <a:cubicBezTo>
                  <a:pt x="3785381" y="-14282"/>
                  <a:pt x="4072402" y="-21729"/>
                  <a:pt x="4295259" y="0"/>
                </a:cubicBezTo>
                <a:cubicBezTo>
                  <a:pt x="4518116" y="21729"/>
                  <a:pt x="4683699" y="-15877"/>
                  <a:pt x="4908867" y="0"/>
                </a:cubicBezTo>
                <a:cubicBezTo>
                  <a:pt x="4892838" y="268585"/>
                  <a:pt x="4918455" y="402020"/>
                  <a:pt x="4908867" y="557690"/>
                </a:cubicBezTo>
                <a:cubicBezTo>
                  <a:pt x="4899280" y="713360"/>
                  <a:pt x="4906173" y="845123"/>
                  <a:pt x="4908867" y="1068906"/>
                </a:cubicBezTo>
                <a:cubicBezTo>
                  <a:pt x="4911561" y="1292689"/>
                  <a:pt x="4912295" y="1389100"/>
                  <a:pt x="4908867" y="1626596"/>
                </a:cubicBezTo>
                <a:cubicBezTo>
                  <a:pt x="4905440" y="1864092"/>
                  <a:pt x="4926613" y="2115151"/>
                  <a:pt x="4908867" y="2323708"/>
                </a:cubicBezTo>
                <a:cubicBezTo>
                  <a:pt x="4689975" y="2309968"/>
                  <a:pt x="4428003" y="2305792"/>
                  <a:pt x="4246170" y="2323708"/>
                </a:cubicBezTo>
                <a:cubicBezTo>
                  <a:pt x="4064337" y="2341624"/>
                  <a:pt x="3814252" y="2338799"/>
                  <a:pt x="3534384" y="2323708"/>
                </a:cubicBezTo>
                <a:cubicBezTo>
                  <a:pt x="3254516" y="2308617"/>
                  <a:pt x="3141404" y="2301350"/>
                  <a:pt x="2822599" y="2323708"/>
                </a:cubicBezTo>
                <a:cubicBezTo>
                  <a:pt x="2503795" y="2346066"/>
                  <a:pt x="2551867" y="2345954"/>
                  <a:pt x="2356256" y="2323708"/>
                </a:cubicBezTo>
                <a:cubicBezTo>
                  <a:pt x="2160645" y="2301462"/>
                  <a:pt x="1891790" y="2334235"/>
                  <a:pt x="1693559" y="2323708"/>
                </a:cubicBezTo>
                <a:cubicBezTo>
                  <a:pt x="1495328" y="2313181"/>
                  <a:pt x="1176026" y="2328396"/>
                  <a:pt x="1030862" y="2323708"/>
                </a:cubicBezTo>
                <a:cubicBezTo>
                  <a:pt x="885698" y="2319020"/>
                  <a:pt x="376609" y="2346549"/>
                  <a:pt x="0" y="2323708"/>
                </a:cubicBezTo>
                <a:cubicBezTo>
                  <a:pt x="-9120" y="2189117"/>
                  <a:pt x="9826" y="1893810"/>
                  <a:pt x="0" y="1742781"/>
                </a:cubicBezTo>
                <a:cubicBezTo>
                  <a:pt x="-9826" y="1591752"/>
                  <a:pt x="14738" y="1267782"/>
                  <a:pt x="0" y="1115380"/>
                </a:cubicBezTo>
                <a:cubicBezTo>
                  <a:pt x="-14738" y="962978"/>
                  <a:pt x="-20471" y="837541"/>
                  <a:pt x="0" y="604164"/>
                </a:cubicBezTo>
                <a:cubicBezTo>
                  <a:pt x="20471" y="370787"/>
                  <a:pt x="26404" y="223874"/>
                  <a:pt x="0" y="0"/>
                </a:cubicBezTo>
                <a:close/>
              </a:path>
              <a:path w="4908867" h="2323708" stroke="0" extrusionOk="0">
                <a:moveTo>
                  <a:pt x="0" y="0"/>
                </a:moveTo>
                <a:cubicBezTo>
                  <a:pt x="340701" y="-35217"/>
                  <a:pt x="533212" y="33590"/>
                  <a:pt x="711786" y="0"/>
                </a:cubicBezTo>
                <a:cubicBezTo>
                  <a:pt x="890360" y="-33590"/>
                  <a:pt x="1037046" y="13143"/>
                  <a:pt x="1227217" y="0"/>
                </a:cubicBezTo>
                <a:cubicBezTo>
                  <a:pt x="1417388" y="-13143"/>
                  <a:pt x="1534212" y="26976"/>
                  <a:pt x="1791736" y="0"/>
                </a:cubicBezTo>
                <a:cubicBezTo>
                  <a:pt x="2049260" y="-26976"/>
                  <a:pt x="2115448" y="10608"/>
                  <a:pt x="2307167" y="0"/>
                </a:cubicBezTo>
                <a:cubicBezTo>
                  <a:pt x="2498886" y="-10608"/>
                  <a:pt x="2596732" y="-7604"/>
                  <a:pt x="2773510" y="0"/>
                </a:cubicBezTo>
                <a:cubicBezTo>
                  <a:pt x="2950288" y="7604"/>
                  <a:pt x="3058025" y="-19875"/>
                  <a:pt x="3239852" y="0"/>
                </a:cubicBezTo>
                <a:cubicBezTo>
                  <a:pt x="3421679" y="19875"/>
                  <a:pt x="3512622" y="17746"/>
                  <a:pt x="3706195" y="0"/>
                </a:cubicBezTo>
                <a:cubicBezTo>
                  <a:pt x="3899768" y="-17746"/>
                  <a:pt x="4015448" y="4753"/>
                  <a:pt x="4319803" y="0"/>
                </a:cubicBezTo>
                <a:cubicBezTo>
                  <a:pt x="4624158" y="-4753"/>
                  <a:pt x="4786503" y="-3389"/>
                  <a:pt x="4908867" y="0"/>
                </a:cubicBezTo>
                <a:cubicBezTo>
                  <a:pt x="4885997" y="249054"/>
                  <a:pt x="4926462" y="444348"/>
                  <a:pt x="4908867" y="580927"/>
                </a:cubicBezTo>
                <a:cubicBezTo>
                  <a:pt x="4891272" y="717506"/>
                  <a:pt x="4881909" y="964515"/>
                  <a:pt x="4908867" y="1161854"/>
                </a:cubicBezTo>
                <a:cubicBezTo>
                  <a:pt x="4935825" y="1359193"/>
                  <a:pt x="4935005" y="1490901"/>
                  <a:pt x="4908867" y="1742781"/>
                </a:cubicBezTo>
                <a:cubicBezTo>
                  <a:pt x="4882729" y="1994661"/>
                  <a:pt x="4887850" y="2084439"/>
                  <a:pt x="4908867" y="2323708"/>
                </a:cubicBezTo>
                <a:cubicBezTo>
                  <a:pt x="4646308" y="2303206"/>
                  <a:pt x="4591220" y="2342598"/>
                  <a:pt x="4344347" y="2323708"/>
                </a:cubicBezTo>
                <a:cubicBezTo>
                  <a:pt x="4097474" y="2304818"/>
                  <a:pt x="3868108" y="2336984"/>
                  <a:pt x="3632562" y="2323708"/>
                </a:cubicBezTo>
                <a:cubicBezTo>
                  <a:pt x="3397017" y="2310432"/>
                  <a:pt x="3384141" y="2302283"/>
                  <a:pt x="3166219" y="2323708"/>
                </a:cubicBezTo>
                <a:cubicBezTo>
                  <a:pt x="2948297" y="2345133"/>
                  <a:pt x="2831531" y="2328324"/>
                  <a:pt x="2699877" y="2323708"/>
                </a:cubicBezTo>
                <a:cubicBezTo>
                  <a:pt x="2568223" y="2319092"/>
                  <a:pt x="2281982" y="2351050"/>
                  <a:pt x="2086268" y="2323708"/>
                </a:cubicBezTo>
                <a:cubicBezTo>
                  <a:pt x="1890554" y="2296366"/>
                  <a:pt x="1575995" y="2315514"/>
                  <a:pt x="1423571" y="2323708"/>
                </a:cubicBezTo>
                <a:cubicBezTo>
                  <a:pt x="1271147" y="2331902"/>
                  <a:pt x="1030648" y="2349880"/>
                  <a:pt x="859052" y="2323708"/>
                </a:cubicBezTo>
                <a:cubicBezTo>
                  <a:pt x="687456" y="2297536"/>
                  <a:pt x="263241" y="2344199"/>
                  <a:pt x="0" y="2323708"/>
                </a:cubicBezTo>
                <a:cubicBezTo>
                  <a:pt x="-858" y="2162903"/>
                  <a:pt x="31341" y="1907911"/>
                  <a:pt x="0" y="1696307"/>
                </a:cubicBezTo>
                <a:cubicBezTo>
                  <a:pt x="-31341" y="1484703"/>
                  <a:pt x="2022" y="1374607"/>
                  <a:pt x="0" y="1138617"/>
                </a:cubicBezTo>
                <a:cubicBezTo>
                  <a:pt x="-2022" y="902627"/>
                  <a:pt x="-24048" y="747238"/>
                  <a:pt x="0" y="604164"/>
                </a:cubicBezTo>
                <a:cubicBezTo>
                  <a:pt x="24048" y="461090"/>
                  <a:pt x="-13392" y="162433"/>
                  <a:pt x="0" y="0"/>
                </a:cubicBezTo>
                <a:close/>
              </a:path>
            </a:pathLst>
          </a:custGeom>
          <a:solidFill>
            <a:srgbClr val="FFFFFF"/>
          </a:solidFill>
          <a:ln w="9525">
            <a:solidFill>
              <a:srgbClr val="000000"/>
            </a:solidFill>
            <a:miter lim="800000"/>
            <a:headEnd/>
            <a:tailEnd/>
            <a:extLst>
              <a:ext uri="{C807C97D-BFC1-408E-A445-0C87EB9F89A2}">
                <ask:lineSketchStyleProps xmlns:ask="http://schemas.microsoft.com/office/drawing/2018/sketchyshapes" sd="3273543333">
                  <a:prstGeom prst="rect">
                    <a:avLst/>
                  </a:prstGeom>
                  <ask:type>
                    <ask:lineSketchFreehand/>
                  </ask:type>
                </ask:lineSketchStyleProps>
              </a:ext>
            </a:extLst>
          </a:ln>
        </p:spPr>
        <p:txBody>
          <a:bodyPr rot="0" vert="horz" wrap="square" lIns="91440" tIns="45720" rIns="91440" bIns="45720" anchor="t" anchorCtr="0">
            <a:noAutofit/>
          </a:bodyPr>
          <a:lstStyle/>
          <a:p>
            <a:pPr algn="just"/>
            <a:r>
              <a:rPr lang="de-DE" b="1" dirty="0">
                <a:effectLst/>
                <a:latin typeface="Calibri" panose="020F0502020204030204" pitchFamily="34" charset="0"/>
                <a:ea typeface="Times New Roman" panose="02020603050405020304" pitchFamily="18" charset="0"/>
              </a:rPr>
              <a:t>Planet</a:t>
            </a:r>
            <a:r>
              <a:rPr lang="de-DE" dirty="0">
                <a:effectLst/>
                <a:latin typeface="Calibri" panose="020F0502020204030204" pitchFamily="34" charset="0"/>
                <a:ea typeface="Times New Roman" panose="02020603050405020304" pitchFamily="18" charset="0"/>
              </a:rPr>
              <a:t>: Den Planeten vor Schädigung zu schützen, u.a. durch nachhaltigen Konsum und nachhaltige Produktion, die nachhaltige Bewirtschaftung seiner natürlichen Ressourcen und umgehende Maßnahmen gegen den Klimawandel voranzutreiben, damit die Erde die Bedürfnisse der heutigen und der kommenden Generationen decken kann.</a:t>
            </a:r>
            <a:endParaRPr lang="de-DE" dirty="0">
              <a:effectLst/>
              <a:latin typeface="Times New Roman" panose="02020603050405020304" pitchFamily="18" charset="0"/>
              <a:ea typeface="Times New Roman" panose="02020603050405020304" pitchFamily="18" charset="0"/>
            </a:endParaRPr>
          </a:p>
        </p:txBody>
      </p:sp>
      <p:sp>
        <p:nvSpPr>
          <p:cNvPr id="6" name="Textfeld 2">
            <a:extLst>
              <a:ext uri="{FF2B5EF4-FFF2-40B4-BE49-F238E27FC236}">
                <a16:creationId xmlns:a16="http://schemas.microsoft.com/office/drawing/2014/main" id="{8FF90289-A2A1-4320-A79B-2BEA35312F6F}"/>
              </a:ext>
            </a:extLst>
          </p:cNvPr>
          <p:cNvSpPr txBox="1">
            <a:spLocks noChangeArrowheads="1"/>
          </p:cNvSpPr>
          <p:nvPr/>
        </p:nvSpPr>
        <p:spPr bwMode="auto">
          <a:xfrm>
            <a:off x="952241" y="3170735"/>
            <a:ext cx="4875958" cy="1538559"/>
          </a:xfrm>
          <a:custGeom>
            <a:avLst/>
            <a:gdLst>
              <a:gd name="connsiteX0" fmla="*/ 0 w 4875958"/>
              <a:gd name="connsiteY0" fmla="*/ 0 h 1538559"/>
              <a:gd name="connsiteX1" fmla="*/ 550287 w 4875958"/>
              <a:gd name="connsiteY1" fmla="*/ 0 h 1538559"/>
              <a:gd name="connsiteX2" fmla="*/ 1198093 w 4875958"/>
              <a:gd name="connsiteY2" fmla="*/ 0 h 1538559"/>
              <a:gd name="connsiteX3" fmla="*/ 1845898 w 4875958"/>
              <a:gd name="connsiteY3" fmla="*/ 0 h 1538559"/>
              <a:gd name="connsiteX4" fmla="*/ 2591223 w 4875958"/>
              <a:gd name="connsiteY4" fmla="*/ 0 h 1538559"/>
              <a:gd name="connsiteX5" fmla="*/ 3239029 w 4875958"/>
              <a:gd name="connsiteY5" fmla="*/ 0 h 1538559"/>
              <a:gd name="connsiteX6" fmla="*/ 3838076 w 4875958"/>
              <a:gd name="connsiteY6" fmla="*/ 0 h 1538559"/>
              <a:gd name="connsiteX7" fmla="*/ 4875958 w 4875958"/>
              <a:gd name="connsiteY7" fmla="*/ 0 h 1538559"/>
              <a:gd name="connsiteX8" fmla="*/ 4875958 w 4875958"/>
              <a:gd name="connsiteY8" fmla="*/ 497467 h 1538559"/>
              <a:gd name="connsiteX9" fmla="*/ 4875958 w 4875958"/>
              <a:gd name="connsiteY9" fmla="*/ 1041092 h 1538559"/>
              <a:gd name="connsiteX10" fmla="*/ 4875958 w 4875958"/>
              <a:gd name="connsiteY10" fmla="*/ 1538559 h 1538559"/>
              <a:gd name="connsiteX11" fmla="*/ 4081873 w 4875958"/>
              <a:gd name="connsiteY11" fmla="*/ 1538559 h 1538559"/>
              <a:gd name="connsiteX12" fmla="*/ 3385308 w 4875958"/>
              <a:gd name="connsiteY12" fmla="*/ 1538559 h 1538559"/>
              <a:gd name="connsiteX13" fmla="*/ 2688743 w 4875958"/>
              <a:gd name="connsiteY13" fmla="*/ 1538559 h 1538559"/>
              <a:gd name="connsiteX14" fmla="*/ 1992177 w 4875958"/>
              <a:gd name="connsiteY14" fmla="*/ 1538559 h 1538559"/>
              <a:gd name="connsiteX15" fmla="*/ 1393131 w 4875958"/>
              <a:gd name="connsiteY15" fmla="*/ 1538559 h 1538559"/>
              <a:gd name="connsiteX16" fmla="*/ 647806 w 4875958"/>
              <a:gd name="connsiteY16" fmla="*/ 1538559 h 1538559"/>
              <a:gd name="connsiteX17" fmla="*/ 0 w 4875958"/>
              <a:gd name="connsiteY17" fmla="*/ 1538559 h 1538559"/>
              <a:gd name="connsiteX18" fmla="*/ 0 w 4875958"/>
              <a:gd name="connsiteY18" fmla="*/ 1010320 h 1538559"/>
              <a:gd name="connsiteX19" fmla="*/ 0 w 4875958"/>
              <a:gd name="connsiteY19" fmla="*/ 466696 h 1538559"/>
              <a:gd name="connsiteX20" fmla="*/ 0 w 4875958"/>
              <a:gd name="connsiteY20" fmla="*/ 0 h 1538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75958" h="1538559" fill="none" extrusionOk="0">
                <a:moveTo>
                  <a:pt x="0" y="0"/>
                </a:moveTo>
                <a:cubicBezTo>
                  <a:pt x="236076" y="-1858"/>
                  <a:pt x="320840" y="4596"/>
                  <a:pt x="550287" y="0"/>
                </a:cubicBezTo>
                <a:cubicBezTo>
                  <a:pt x="779734" y="-4596"/>
                  <a:pt x="1053504" y="-25570"/>
                  <a:pt x="1198093" y="0"/>
                </a:cubicBezTo>
                <a:cubicBezTo>
                  <a:pt x="1342682" y="25570"/>
                  <a:pt x="1569638" y="-17793"/>
                  <a:pt x="1845898" y="0"/>
                </a:cubicBezTo>
                <a:cubicBezTo>
                  <a:pt x="2122158" y="17793"/>
                  <a:pt x="2297309" y="-18537"/>
                  <a:pt x="2591223" y="0"/>
                </a:cubicBezTo>
                <a:cubicBezTo>
                  <a:pt x="2885138" y="18537"/>
                  <a:pt x="2989477" y="-16277"/>
                  <a:pt x="3239029" y="0"/>
                </a:cubicBezTo>
                <a:cubicBezTo>
                  <a:pt x="3488581" y="16277"/>
                  <a:pt x="3668057" y="27976"/>
                  <a:pt x="3838076" y="0"/>
                </a:cubicBezTo>
                <a:cubicBezTo>
                  <a:pt x="4008095" y="-27976"/>
                  <a:pt x="4430459" y="37342"/>
                  <a:pt x="4875958" y="0"/>
                </a:cubicBezTo>
                <a:cubicBezTo>
                  <a:pt x="4889888" y="106981"/>
                  <a:pt x="4878713" y="373273"/>
                  <a:pt x="4875958" y="497467"/>
                </a:cubicBezTo>
                <a:cubicBezTo>
                  <a:pt x="4873203" y="621661"/>
                  <a:pt x="4898613" y="804960"/>
                  <a:pt x="4875958" y="1041092"/>
                </a:cubicBezTo>
                <a:cubicBezTo>
                  <a:pt x="4853303" y="1277225"/>
                  <a:pt x="4854817" y="1412662"/>
                  <a:pt x="4875958" y="1538559"/>
                </a:cubicBezTo>
                <a:cubicBezTo>
                  <a:pt x="4643609" y="1544429"/>
                  <a:pt x="4345492" y="1549260"/>
                  <a:pt x="4081873" y="1538559"/>
                </a:cubicBezTo>
                <a:cubicBezTo>
                  <a:pt x="3818255" y="1527858"/>
                  <a:pt x="3609651" y="1562591"/>
                  <a:pt x="3385308" y="1538559"/>
                </a:cubicBezTo>
                <a:cubicBezTo>
                  <a:pt x="3160965" y="1514527"/>
                  <a:pt x="2873280" y="1506212"/>
                  <a:pt x="2688743" y="1538559"/>
                </a:cubicBezTo>
                <a:cubicBezTo>
                  <a:pt x="2504207" y="1570906"/>
                  <a:pt x="2218781" y="1521571"/>
                  <a:pt x="1992177" y="1538559"/>
                </a:cubicBezTo>
                <a:cubicBezTo>
                  <a:pt x="1765573" y="1555547"/>
                  <a:pt x="1543940" y="1564393"/>
                  <a:pt x="1393131" y="1538559"/>
                </a:cubicBezTo>
                <a:cubicBezTo>
                  <a:pt x="1242322" y="1512725"/>
                  <a:pt x="807963" y="1562453"/>
                  <a:pt x="647806" y="1538559"/>
                </a:cubicBezTo>
                <a:cubicBezTo>
                  <a:pt x="487650" y="1514665"/>
                  <a:pt x="162821" y="1566318"/>
                  <a:pt x="0" y="1538559"/>
                </a:cubicBezTo>
                <a:cubicBezTo>
                  <a:pt x="-726" y="1295613"/>
                  <a:pt x="11670" y="1137128"/>
                  <a:pt x="0" y="1010320"/>
                </a:cubicBezTo>
                <a:cubicBezTo>
                  <a:pt x="-11670" y="883512"/>
                  <a:pt x="-16164" y="619468"/>
                  <a:pt x="0" y="466696"/>
                </a:cubicBezTo>
                <a:cubicBezTo>
                  <a:pt x="16164" y="313924"/>
                  <a:pt x="-5815" y="117431"/>
                  <a:pt x="0" y="0"/>
                </a:cubicBezTo>
                <a:close/>
              </a:path>
              <a:path w="4875958" h="1538559" stroke="0" extrusionOk="0">
                <a:moveTo>
                  <a:pt x="0" y="0"/>
                </a:moveTo>
                <a:cubicBezTo>
                  <a:pt x="249185" y="30923"/>
                  <a:pt x="537969" y="-28372"/>
                  <a:pt x="794085" y="0"/>
                </a:cubicBezTo>
                <a:cubicBezTo>
                  <a:pt x="1050201" y="28372"/>
                  <a:pt x="1210134" y="-10602"/>
                  <a:pt x="1393131" y="0"/>
                </a:cubicBezTo>
                <a:cubicBezTo>
                  <a:pt x="1576128" y="10602"/>
                  <a:pt x="1785431" y="29226"/>
                  <a:pt x="2040937" y="0"/>
                </a:cubicBezTo>
                <a:cubicBezTo>
                  <a:pt x="2296443" y="-29226"/>
                  <a:pt x="2372039" y="-2241"/>
                  <a:pt x="2639983" y="0"/>
                </a:cubicBezTo>
                <a:cubicBezTo>
                  <a:pt x="2907927" y="2241"/>
                  <a:pt x="2981187" y="2185"/>
                  <a:pt x="3190270" y="0"/>
                </a:cubicBezTo>
                <a:cubicBezTo>
                  <a:pt x="3399353" y="-2185"/>
                  <a:pt x="3535776" y="-10319"/>
                  <a:pt x="3740556" y="0"/>
                </a:cubicBezTo>
                <a:cubicBezTo>
                  <a:pt x="3945336" y="10319"/>
                  <a:pt x="4404269" y="32678"/>
                  <a:pt x="4875958" y="0"/>
                </a:cubicBezTo>
                <a:cubicBezTo>
                  <a:pt x="4872114" y="247118"/>
                  <a:pt x="4850848" y="266659"/>
                  <a:pt x="4875958" y="512853"/>
                </a:cubicBezTo>
                <a:cubicBezTo>
                  <a:pt x="4901068" y="759047"/>
                  <a:pt x="4878001" y="803675"/>
                  <a:pt x="4875958" y="1025706"/>
                </a:cubicBezTo>
                <a:cubicBezTo>
                  <a:pt x="4873915" y="1247737"/>
                  <a:pt x="4880114" y="1318905"/>
                  <a:pt x="4875958" y="1538559"/>
                </a:cubicBezTo>
                <a:cubicBezTo>
                  <a:pt x="4595954" y="1514709"/>
                  <a:pt x="4441705" y="1569901"/>
                  <a:pt x="4179393" y="1538559"/>
                </a:cubicBezTo>
                <a:cubicBezTo>
                  <a:pt x="3917081" y="1507217"/>
                  <a:pt x="3786889" y="1512367"/>
                  <a:pt x="3482827" y="1538559"/>
                </a:cubicBezTo>
                <a:cubicBezTo>
                  <a:pt x="3178765" y="1564751"/>
                  <a:pt x="3069216" y="1536578"/>
                  <a:pt x="2932540" y="1538559"/>
                </a:cubicBezTo>
                <a:cubicBezTo>
                  <a:pt x="2795864" y="1540540"/>
                  <a:pt x="2439988" y="1506157"/>
                  <a:pt x="2187215" y="1538559"/>
                </a:cubicBezTo>
                <a:cubicBezTo>
                  <a:pt x="1934442" y="1570961"/>
                  <a:pt x="1654697" y="1514378"/>
                  <a:pt x="1393131" y="1538559"/>
                </a:cubicBezTo>
                <a:cubicBezTo>
                  <a:pt x="1131565" y="1562740"/>
                  <a:pt x="1038484" y="1554034"/>
                  <a:pt x="842844" y="1538559"/>
                </a:cubicBezTo>
                <a:cubicBezTo>
                  <a:pt x="647204" y="1523084"/>
                  <a:pt x="168804" y="1498844"/>
                  <a:pt x="0" y="1538559"/>
                </a:cubicBezTo>
                <a:cubicBezTo>
                  <a:pt x="-24497" y="1358738"/>
                  <a:pt x="18469" y="1281327"/>
                  <a:pt x="0" y="1025706"/>
                </a:cubicBezTo>
                <a:cubicBezTo>
                  <a:pt x="-18469" y="770085"/>
                  <a:pt x="10160" y="711888"/>
                  <a:pt x="0" y="482082"/>
                </a:cubicBezTo>
                <a:cubicBezTo>
                  <a:pt x="-10160" y="252276"/>
                  <a:pt x="-894" y="106387"/>
                  <a:pt x="0" y="0"/>
                </a:cubicBezTo>
                <a:close/>
              </a:path>
            </a:pathLst>
          </a:custGeom>
          <a:solidFill>
            <a:srgbClr val="FFFFFF"/>
          </a:solidFill>
          <a:ln w="9525">
            <a:solidFill>
              <a:srgbClr val="000000"/>
            </a:solidFill>
            <a:miter lim="800000"/>
            <a:headEnd/>
            <a:tailEnd/>
            <a:extLst>
              <a:ext uri="{C807C97D-BFC1-408E-A445-0C87EB9F89A2}">
                <ask:lineSketchStyleProps xmlns:ask="http://schemas.microsoft.com/office/drawing/2018/sketchyshapes" sd="3273543333">
                  <a:prstGeom prst="rect">
                    <a:avLst/>
                  </a:prstGeom>
                  <ask:type>
                    <ask:lineSketchFreehand/>
                  </ask:type>
                </ask:lineSketchStyleProps>
              </a:ext>
            </a:extLst>
          </a:ln>
        </p:spPr>
        <p:txBody>
          <a:bodyPr rot="0" vert="horz" wrap="square" lIns="91440" tIns="45720" rIns="91440" bIns="45720" anchor="t" anchorCtr="0">
            <a:noAutofit/>
          </a:bodyPr>
          <a:lstStyle/>
          <a:p>
            <a:pPr algn="just">
              <a:lnSpc>
                <a:spcPct val="107000"/>
              </a:lnSpc>
              <a:spcAft>
                <a:spcPts val="800"/>
              </a:spcAft>
            </a:pPr>
            <a:r>
              <a:rPr lang="de-DE" b="1" dirty="0" err="1">
                <a:effectLst/>
                <a:latin typeface="Calibri" panose="020F0502020204030204" pitchFamily="34" charset="0"/>
                <a:ea typeface="Times New Roman" panose="02020603050405020304" pitchFamily="18" charset="0"/>
                <a:cs typeface="Calibri" panose="020F0502020204030204" pitchFamily="34" charset="0"/>
              </a:rPr>
              <a:t>Prosperity</a:t>
            </a:r>
            <a:r>
              <a:rPr lang="de-DE" b="1" dirty="0">
                <a:effectLst/>
                <a:latin typeface="Calibri" panose="020F0502020204030204" pitchFamily="34" charset="0"/>
                <a:ea typeface="Times New Roman" panose="02020603050405020304" pitchFamily="18" charset="0"/>
                <a:cs typeface="Calibri" panose="020F0502020204030204" pitchFamily="34" charset="0"/>
              </a:rPr>
              <a:t>: </a:t>
            </a:r>
            <a:r>
              <a:rPr lang="de-DE" dirty="0">
                <a:effectLst/>
                <a:latin typeface="Calibri" panose="020F0502020204030204" pitchFamily="34" charset="0"/>
                <a:ea typeface="Times New Roman" panose="02020603050405020304" pitchFamily="18" charset="0"/>
                <a:cs typeface="Calibri" panose="020F0502020204030204" pitchFamily="34" charset="0"/>
              </a:rPr>
              <a:t>Für ein von Wohlstand geprägtes und erfülltes Leben der Menschen sorgen und sicherstellen, dass sich der soziale, wirtschaftliche und technische Fortschritt in Harmonie mit der Natur vollzieht.</a:t>
            </a:r>
            <a:endParaRPr lang="de-D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feld 2">
            <a:extLst>
              <a:ext uri="{FF2B5EF4-FFF2-40B4-BE49-F238E27FC236}">
                <a16:creationId xmlns:a16="http://schemas.microsoft.com/office/drawing/2014/main" id="{898AB222-EC59-4615-A2AE-AE0341C70644}"/>
              </a:ext>
            </a:extLst>
          </p:cNvPr>
          <p:cNvSpPr txBox="1">
            <a:spLocks noChangeArrowheads="1"/>
          </p:cNvSpPr>
          <p:nvPr/>
        </p:nvSpPr>
        <p:spPr bwMode="auto">
          <a:xfrm>
            <a:off x="952241" y="4871016"/>
            <a:ext cx="4908867" cy="1580320"/>
          </a:xfrm>
          <a:custGeom>
            <a:avLst/>
            <a:gdLst>
              <a:gd name="connsiteX0" fmla="*/ 0 w 4908867"/>
              <a:gd name="connsiteY0" fmla="*/ 0 h 1580320"/>
              <a:gd name="connsiteX1" fmla="*/ 515431 w 4908867"/>
              <a:gd name="connsiteY1" fmla="*/ 0 h 1580320"/>
              <a:gd name="connsiteX2" fmla="*/ 1079951 w 4908867"/>
              <a:gd name="connsiteY2" fmla="*/ 0 h 1580320"/>
              <a:gd name="connsiteX3" fmla="*/ 1595382 w 4908867"/>
              <a:gd name="connsiteY3" fmla="*/ 0 h 1580320"/>
              <a:gd name="connsiteX4" fmla="*/ 2307167 w 4908867"/>
              <a:gd name="connsiteY4" fmla="*/ 0 h 1580320"/>
              <a:gd name="connsiteX5" fmla="*/ 2871687 w 4908867"/>
              <a:gd name="connsiteY5" fmla="*/ 0 h 1580320"/>
              <a:gd name="connsiteX6" fmla="*/ 3436207 w 4908867"/>
              <a:gd name="connsiteY6" fmla="*/ 0 h 1580320"/>
              <a:gd name="connsiteX7" fmla="*/ 4098904 w 4908867"/>
              <a:gd name="connsiteY7" fmla="*/ 0 h 1580320"/>
              <a:gd name="connsiteX8" fmla="*/ 4908867 w 4908867"/>
              <a:gd name="connsiteY8" fmla="*/ 0 h 1580320"/>
              <a:gd name="connsiteX9" fmla="*/ 4908867 w 4908867"/>
              <a:gd name="connsiteY9" fmla="*/ 542577 h 1580320"/>
              <a:gd name="connsiteX10" fmla="*/ 4908867 w 4908867"/>
              <a:gd name="connsiteY10" fmla="*/ 1021940 h 1580320"/>
              <a:gd name="connsiteX11" fmla="*/ 4908867 w 4908867"/>
              <a:gd name="connsiteY11" fmla="*/ 1580320 h 1580320"/>
              <a:gd name="connsiteX12" fmla="*/ 4442525 w 4908867"/>
              <a:gd name="connsiteY12" fmla="*/ 1580320 h 1580320"/>
              <a:gd name="connsiteX13" fmla="*/ 3779828 w 4908867"/>
              <a:gd name="connsiteY13" fmla="*/ 1580320 h 1580320"/>
              <a:gd name="connsiteX14" fmla="*/ 3166219 w 4908867"/>
              <a:gd name="connsiteY14" fmla="*/ 1580320 h 1580320"/>
              <a:gd name="connsiteX15" fmla="*/ 2503522 w 4908867"/>
              <a:gd name="connsiteY15" fmla="*/ 1580320 h 1580320"/>
              <a:gd name="connsiteX16" fmla="*/ 1791736 w 4908867"/>
              <a:gd name="connsiteY16" fmla="*/ 1580320 h 1580320"/>
              <a:gd name="connsiteX17" fmla="*/ 1079951 w 4908867"/>
              <a:gd name="connsiteY17" fmla="*/ 1580320 h 1580320"/>
              <a:gd name="connsiteX18" fmla="*/ 613608 w 4908867"/>
              <a:gd name="connsiteY18" fmla="*/ 1580320 h 1580320"/>
              <a:gd name="connsiteX19" fmla="*/ 0 w 4908867"/>
              <a:gd name="connsiteY19" fmla="*/ 1580320 h 1580320"/>
              <a:gd name="connsiteX20" fmla="*/ 0 w 4908867"/>
              <a:gd name="connsiteY20" fmla="*/ 1037743 h 1580320"/>
              <a:gd name="connsiteX21" fmla="*/ 0 w 4908867"/>
              <a:gd name="connsiteY21" fmla="*/ 495167 h 1580320"/>
              <a:gd name="connsiteX22" fmla="*/ 0 w 4908867"/>
              <a:gd name="connsiteY22" fmla="*/ 0 h 158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08867" h="1580320" fill="none" extrusionOk="0">
                <a:moveTo>
                  <a:pt x="0" y="0"/>
                </a:moveTo>
                <a:cubicBezTo>
                  <a:pt x="106747" y="17406"/>
                  <a:pt x="339492" y="14488"/>
                  <a:pt x="515431" y="0"/>
                </a:cubicBezTo>
                <a:cubicBezTo>
                  <a:pt x="691370" y="-14488"/>
                  <a:pt x="847254" y="23023"/>
                  <a:pt x="1079951" y="0"/>
                </a:cubicBezTo>
                <a:cubicBezTo>
                  <a:pt x="1312648" y="-23023"/>
                  <a:pt x="1375156" y="-546"/>
                  <a:pt x="1595382" y="0"/>
                </a:cubicBezTo>
                <a:cubicBezTo>
                  <a:pt x="1815608" y="546"/>
                  <a:pt x="2023994" y="-7675"/>
                  <a:pt x="2307167" y="0"/>
                </a:cubicBezTo>
                <a:cubicBezTo>
                  <a:pt x="2590340" y="7675"/>
                  <a:pt x="2623141" y="17530"/>
                  <a:pt x="2871687" y="0"/>
                </a:cubicBezTo>
                <a:cubicBezTo>
                  <a:pt x="3120233" y="-17530"/>
                  <a:pt x="3222004" y="-515"/>
                  <a:pt x="3436207" y="0"/>
                </a:cubicBezTo>
                <a:cubicBezTo>
                  <a:pt x="3650410" y="515"/>
                  <a:pt x="3785796" y="-30883"/>
                  <a:pt x="4098904" y="0"/>
                </a:cubicBezTo>
                <a:cubicBezTo>
                  <a:pt x="4412012" y="30883"/>
                  <a:pt x="4717230" y="543"/>
                  <a:pt x="4908867" y="0"/>
                </a:cubicBezTo>
                <a:cubicBezTo>
                  <a:pt x="4931432" y="180548"/>
                  <a:pt x="4910846" y="335567"/>
                  <a:pt x="4908867" y="542577"/>
                </a:cubicBezTo>
                <a:cubicBezTo>
                  <a:pt x="4906888" y="749587"/>
                  <a:pt x="4912729" y="805412"/>
                  <a:pt x="4908867" y="1021940"/>
                </a:cubicBezTo>
                <a:cubicBezTo>
                  <a:pt x="4905005" y="1238468"/>
                  <a:pt x="4904173" y="1392277"/>
                  <a:pt x="4908867" y="1580320"/>
                </a:cubicBezTo>
                <a:cubicBezTo>
                  <a:pt x="4772581" y="1600073"/>
                  <a:pt x="4535896" y="1577457"/>
                  <a:pt x="4442525" y="1580320"/>
                </a:cubicBezTo>
                <a:cubicBezTo>
                  <a:pt x="4349154" y="1583183"/>
                  <a:pt x="4040159" y="1571416"/>
                  <a:pt x="3779828" y="1580320"/>
                </a:cubicBezTo>
                <a:cubicBezTo>
                  <a:pt x="3519497" y="1589224"/>
                  <a:pt x="3363858" y="1596896"/>
                  <a:pt x="3166219" y="1580320"/>
                </a:cubicBezTo>
                <a:cubicBezTo>
                  <a:pt x="2968580" y="1563744"/>
                  <a:pt x="2685355" y="1562404"/>
                  <a:pt x="2503522" y="1580320"/>
                </a:cubicBezTo>
                <a:cubicBezTo>
                  <a:pt x="2321689" y="1598236"/>
                  <a:pt x="2071604" y="1595411"/>
                  <a:pt x="1791736" y="1580320"/>
                </a:cubicBezTo>
                <a:cubicBezTo>
                  <a:pt x="1511868" y="1565229"/>
                  <a:pt x="1398756" y="1557962"/>
                  <a:pt x="1079951" y="1580320"/>
                </a:cubicBezTo>
                <a:cubicBezTo>
                  <a:pt x="761147" y="1602678"/>
                  <a:pt x="809219" y="1602566"/>
                  <a:pt x="613608" y="1580320"/>
                </a:cubicBezTo>
                <a:cubicBezTo>
                  <a:pt x="417997" y="1558074"/>
                  <a:pt x="187856" y="1576510"/>
                  <a:pt x="0" y="1580320"/>
                </a:cubicBezTo>
                <a:cubicBezTo>
                  <a:pt x="4057" y="1407795"/>
                  <a:pt x="-25694" y="1211865"/>
                  <a:pt x="0" y="1037743"/>
                </a:cubicBezTo>
                <a:cubicBezTo>
                  <a:pt x="25694" y="863621"/>
                  <a:pt x="21361" y="639219"/>
                  <a:pt x="0" y="495167"/>
                </a:cubicBezTo>
                <a:cubicBezTo>
                  <a:pt x="-21361" y="351115"/>
                  <a:pt x="-3202" y="246622"/>
                  <a:pt x="0" y="0"/>
                </a:cubicBezTo>
                <a:close/>
              </a:path>
              <a:path w="4908867" h="1580320" stroke="0" extrusionOk="0">
                <a:moveTo>
                  <a:pt x="0" y="0"/>
                </a:moveTo>
                <a:cubicBezTo>
                  <a:pt x="340701" y="-35217"/>
                  <a:pt x="533212" y="33590"/>
                  <a:pt x="711786" y="0"/>
                </a:cubicBezTo>
                <a:cubicBezTo>
                  <a:pt x="890360" y="-33590"/>
                  <a:pt x="1037046" y="13143"/>
                  <a:pt x="1227217" y="0"/>
                </a:cubicBezTo>
                <a:cubicBezTo>
                  <a:pt x="1417388" y="-13143"/>
                  <a:pt x="1534212" y="26976"/>
                  <a:pt x="1791736" y="0"/>
                </a:cubicBezTo>
                <a:cubicBezTo>
                  <a:pt x="2049260" y="-26976"/>
                  <a:pt x="2115448" y="10608"/>
                  <a:pt x="2307167" y="0"/>
                </a:cubicBezTo>
                <a:cubicBezTo>
                  <a:pt x="2498886" y="-10608"/>
                  <a:pt x="2596732" y="-7604"/>
                  <a:pt x="2773510" y="0"/>
                </a:cubicBezTo>
                <a:cubicBezTo>
                  <a:pt x="2950288" y="7604"/>
                  <a:pt x="3058025" y="-19875"/>
                  <a:pt x="3239852" y="0"/>
                </a:cubicBezTo>
                <a:cubicBezTo>
                  <a:pt x="3421679" y="19875"/>
                  <a:pt x="3512622" y="17746"/>
                  <a:pt x="3706195" y="0"/>
                </a:cubicBezTo>
                <a:cubicBezTo>
                  <a:pt x="3899768" y="-17746"/>
                  <a:pt x="4015448" y="4753"/>
                  <a:pt x="4319803" y="0"/>
                </a:cubicBezTo>
                <a:cubicBezTo>
                  <a:pt x="4624158" y="-4753"/>
                  <a:pt x="4786503" y="-3389"/>
                  <a:pt x="4908867" y="0"/>
                </a:cubicBezTo>
                <a:cubicBezTo>
                  <a:pt x="4892580" y="217907"/>
                  <a:pt x="4904840" y="416910"/>
                  <a:pt x="4908867" y="526773"/>
                </a:cubicBezTo>
                <a:cubicBezTo>
                  <a:pt x="4912894" y="636636"/>
                  <a:pt x="4912682" y="892629"/>
                  <a:pt x="4908867" y="1053547"/>
                </a:cubicBezTo>
                <a:cubicBezTo>
                  <a:pt x="4905052" y="1214465"/>
                  <a:pt x="4890993" y="1470266"/>
                  <a:pt x="4908867" y="1580320"/>
                </a:cubicBezTo>
                <a:cubicBezTo>
                  <a:pt x="4698880" y="1564972"/>
                  <a:pt x="4614809" y="1566592"/>
                  <a:pt x="4344347" y="1580320"/>
                </a:cubicBezTo>
                <a:cubicBezTo>
                  <a:pt x="4073885" y="1594048"/>
                  <a:pt x="3883216" y="1609131"/>
                  <a:pt x="3681650" y="1580320"/>
                </a:cubicBezTo>
                <a:cubicBezTo>
                  <a:pt x="3480084" y="1551509"/>
                  <a:pt x="3205411" y="1593596"/>
                  <a:pt x="2969865" y="1580320"/>
                </a:cubicBezTo>
                <a:cubicBezTo>
                  <a:pt x="2734320" y="1567044"/>
                  <a:pt x="2721444" y="1558895"/>
                  <a:pt x="2503522" y="1580320"/>
                </a:cubicBezTo>
                <a:cubicBezTo>
                  <a:pt x="2285600" y="1601745"/>
                  <a:pt x="2168834" y="1584936"/>
                  <a:pt x="2037180" y="1580320"/>
                </a:cubicBezTo>
                <a:cubicBezTo>
                  <a:pt x="1905526" y="1575704"/>
                  <a:pt x="1619285" y="1607662"/>
                  <a:pt x="1423571" y="1580320"/>
                </a:cubicBezTo>
                <a:cubicBezTo>
                  <a:pt x="1227857" y="1552978"/>
                  <a:pt x="913298" y="1572126"/>
                  <a:pt x="760874" y="1580320"/>
                </a:cubicBezTo>
                <a:cubicBezTo>
                  <a:pt x="608450" y="1588514"/>
                  <a:pt x="274889" y="1587546"/>
                  <a:pt x="0" y="1580320"/>
                </a:cubicBezTo>
                <a:cubicBezTo>
                  <a:pt x="2880" y="1344200"/>
                  <a:pt x="19853" y="1201822"/>
                  <a:pt x="0" y="1085153"/>
                </a:cubicBezTo>
                <a:cubicBezTo>
                  <a:pt x="-19853" y="968484"/>
                  <a:pt x="8219" y="746327"/>
                  <a:pt x="0" y="605789"/>
                </a:cubicBezTo>
                <a:cubicBezTo>
                  <a:pt x="-8219" y="465251"/>
                  <a:pt x="-22397" y="198494"/>
                  <a:pt x="0" y="0"/>
                </a:cubicBezTo>
                <a:close/>
              </a:path>
            </a:pathLst>
          </a:custGeom>
          <a:solidFill>
            <a:srgbClr val="FFFFFF"/>
          </a:solidFill>
          <a:ln w="9525">
            <a:solidFill>
              <a:srgbClr val="000000"/>
            </a:solidFill>
            <a:miter lim="800000"/>
            <a:headEnd/>
            <a:tailEnd/>
            <a:extLst>
              <a:ext uri="{C807C97D-BFC1-408E-A445-0C87EB9F89A2}">
                <ask:lineSketchStyleProps xmlns:ask="http://schemas.microsoft.com/office/drawing/2018/sketchyshapes" sd="3273543333">
                  <a:prstGeom prst="rect">
                    <a:avLst/>
                  </a:prstGeom>
                  <ask:type>
                    <ask:lineSketchFreehand/>
                  </ask:type>
                </ask:lineSketchStyleProps>
              </a:ext>
            </a:extLst>
          </a:ln>
        </p:spPr>
        <p:txBody>
          <a:bodyPr rot="0" vert="horz" wrap="square" lIns="91440" tIns="45720" rIns="91440" bIns="45720" anchor="t" anchorCtr="0">
            <a:noAutofit/>
          </a:bodyPr>
          <a:lstStyle/>
          <a:p>
            <a:pPr algn="just">
              <a:lnSpc>
                <a:spcPct val="107000"/>
              </a:lnSpc>
              <a:spcAft>
                <a:spcPts val="800"/>
              </a:spcAft>
            </a:pPr>
            <a:r>
              <a:rPr lang="de-DE" b="1" dirty="0">
                <a:effectLst/>
                <a:latin typeface="Calibri" panose="020F0502020204030204" pitchFamily="34" charset="0"/>
                <a:ea typeface="Times New Roman" panose="02020603050405020304" pitchFamily="18" charset="0"/>
                <a:cs typeface="Calibri" panose="020F0502020204030204" pitchFamily="34" charset="0"/>
              </a:rPr>
              <a:t>Peace: </a:t>
            </a:r>
            <a:r>
              <a:rPr lang="de-DE" dirty="0">
                <a:effectLst/>
                <a:latin typeface="Calibri" panose="020F0502020204030204" pitchFamily="34" charset="0"/>
                <a:ea typeface="Times New Roman" panose="02020603050405020304" pitchFamily="18" charset="0"/>
                <a:cs typeface="Calibri" panose="020F0502020204030204" pitchFamily="34" charset="0"/>
              </a:rPr>
              <a:t>Friedliche, gerechte und inklusive Gesellschaften fördern, die frei von Furcht und Gewalt sind. Ohne Frieden kann es keine nachhaltige Entwicklung geben und ohne nachhaltige Entwicklung keinen Frieden.</a:t>
            </a:r>
            <a:endParaRPr lang="de-D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feld 2">
            <a:extLst>
              <a:ext uri="{FF2B5EF4-FFF2-40B4-BE49-F238E27FC236}">
                <a16:creationId xmlns:a16="http://schemas.microsoft.com/office/drawing/2014/main" id="{B6CBB6CD-23A3-40A7-B0A5-B5C48B2F1575}"/>
              </a:ext>
            </a:extLst>
          </p:cNvPr>
          <p:cNvSpPr txBox="1">
            <a:spLocks noChangeArrowheads="1"/>
          </p:cNvSpPr>
          <p:nvPr/>
        </p:nvSpPr>
        <p:spPr bwMode="auto">
          <a:xfrm>
            <a:off x="6394675" y="4031935"/>
            <a:ext cx="4908867" cy="2419401"/>
          </a:xfrm>
          <a:custGeom>
            <a:avLst/>
            <a:gdLst>
              <a:gd name="connsiteX0" fmla="*/ 0 w 4908867"/>
              <a:gd name="connsiteY0" fmla="*/ 0 h 2419401"/>
              <a:gd name="connsiteX1" fmla="*/ 515431 w 4908867"/>
              <a:gd name="connsiteY1" fmla="*/ 0 h 2419401"/>
              <a:gd name="connsiteX2" fmla="*/ 1227217 w 4908867"/>
              <a:gd name="connsiteY2" fmla="*/ 0 h 2419401"/>
              <a:gd name="connsiteX3" fmla="*/ 1791736 w 4908867"/>
              <a:gd name="connsiteY3" fmla="*/ 0 h 2419401"/>
              <a:gd name="connsiteX4" fmla="*/ 2356256 w 4908867"/>
              <a:gd name="connsiteY4" fmla="*/ 0 h 2419401"/>
              <a:gd name="connsiteX5" fmla="*/ 3018953 w 4908867"/>
              <a:gd name="connsiteY5" fmla="*/ 0 h 2419401"/>
              <a:gd name="connsiteX6" fmla="*/ 3632562 w 4908867"/>
              <a:gd name="connsiteY6" fmla="*/ 0 h 2419401"/>
              <a:gd name="connsiteX7" fmla="*/ 4295259 w 4908867"/>
              <a:gd name="connsiteY7" fmla="*/ 0 h 2419401"/>
              <a:gd name="connsiteX8" fmla="*/ 4908867 w 4908867"/>
              <a:gd name="connsiteY8" fmla="*/ 0 h 2419401"/>
              <a:gd name="connsiteX9" fmla="*/ 4908867 w 4908867"/>
              <a:gd name="connsiteY9" fmla="*/ 580656 h 2419401"/>
              <a:gd name="connsiteX10" fmla="*/ 4908867 w 4908867"/>
              <a:gd name="connsiteY10" fmla="*/ 1112924 h 2419401"/>
              <a:gd name="connsiteX11" fmla="*/ 4908867 w 4908867"/>
              <a:gd name="connsiteY11" fmla="*/ 1693581 h 2419401"/>
              <a:gd name="connsiteX12" fmla="*/ 4908867 w 4908867"/>
              <a:gd name="connsiteY12" fmla="*/ 2419401 h 2419401"/>
              <a:gd name="connsiteX13" fmla="*/ 4246170 w 4908867"/>
              <a:gd name="connsiteY13" fmla="*/ 2419401 h 2419401"/>
              <a:gd name="connsiteX14" fmla="*/ 3534384 w 4908867"/>
              <a:gd name="connsiteY14" fmla="*/ 2419401 h 2419401"/>
              <a:gd name="connsiteX15" fmla="*/ 2822599 w 4908867"/>
              <a:gd name="connsiteY15" fmla="*/ 2419401 h 2419401"/>
              <a:gd name="connsiteX16" fmla="*/ 2356256 w 4908867"/>
              <a:gd name="connsiteY16" fmla="*/ 2419401 h 2419401"/>
              <a:gd name="connsiteX17" fmla="*/ 1693559 w 4908867"/>
              <a:gd name="connsiteY17" fmla="*/ 2419401 h 2419401"/>
              <a:gd name="connsiteX18" fmla="*/ 1030862 w 4908867"/>
              <a:gd name="connsiteY18" fmla="*/ 2419401 h 2419401"/>
              <a:gd name="connsiteX19" fmla="*/ 0 w 4908867"/>
              <a:gd name="connsiteY19" fmla="*/ 2419401 h 2419401"/>
              <a:gd name="connsiteX20" fmla="*/ 0 w 4908867"/>
              <a:gd name="connsiteY20" fmla="*/ 1814551 h 2419401"/>
              <a:gd name="connsiteX21" fmla="*/ 0 w 4908867"/>
              <a:gd name="connsiteY21" fmla="*/ 1161312 h 2419401"/>
              <a:gd name="connsiteX22" fmla="*/ 0 w 4908867"/>
              <a:gd name="connsiteY22" fmla="*/ 629044 h 2419401"/>
              <a:gd name="connsiteX23" fmla="*/ 0 w 4908867"/>
              <a:gd name="connsiteY23" fmla="*/ 0 h 241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08867" h="2419401" fill="none" extrusionOk="0">
                <a:moveTo>
                  <a:pt x="0" y="0"/>
                </a:moveTo>
                <a:cubicBezTo>
                  <a:pt x="140845" y="-1300"/>
                  <a:pt x="295205" y="-546"/>
                  <a:pt x="515431" y="0"/>
                </a:cubicBezTo>
                <a:cubicBezTo>
                  <a:pt x="735657" y="546"/>
                  <a:pt x="938542" y="-10144"/>
                  <a:pt x="1227217" y="0"/>
                </a:cubicBezTo>
                <a:cubicBezTo>
                  <a:pt x="1515892" y="10144"/>
                  <a:pt x="1544557" y="20464"/>
                  <a:pt x="1791736" y="0"/>
                </a:cubicBezTo>
                <a:cubicBezTo>
                  <a:pt x="2038915" y="-20464"/>
                  <a:pt x="2142053" y="-515"/>
                  <a:pt x="2356256" y="0"/>
                </a:cubicBezTo>
                <a:cubicBezTo>
                  <a:pt x="2570459" y="515"/>
                  <a:pt x="2705845" y="-30883"/>
                  <a:pt x="3018953" y="0"/>
                </a:cubicBezTo>
                <a:cubicBezTo>
                  <a:pt x="3332061" y="30883"/>
                  <a:pt x="3479743" y="14282"/>
                  <a:pt x="3632562" y="0"/>
                </a:cubicBezTo>
                <a:cubicBezTo>
                  <a:pt x="3785381" y="-14282"/>
                  <a:pt x="4072402" y="-21729"/>
                  <a:pt x="4295259" y="0"/>
                </a:cubicBezTo>
                <a:cubicBezTo>
                  <a:pt x="4518116" y="21729"/>
                  <a:pt x="4683699" y="-15877"/>
                  <a:pt x="4908867" y="0"/>
                </a:cubicBezTo>
                <a:cubicBezTo>
                  <a:pt x="4898547" y="229089"/>
                  <a:pt x="4880770" y="366431"/>
                  <a:pt x="4908867" y="580656"/>
                </a:cubicBezTo>
                <a:cubicBezTo>
                  <a:pt x="4936964" y="794881"/>
                  <a:pt x="4890799" y="917825"/>
                  <a:pt x="4908867" y="1112924"/>
                </a:cubicBezTo>
                <a:cubicBezTo>
                  <a:pt x="4926935" y="1308023"/>
                  <a:pt x="4922523" y="1482569"/>
                  <a:pt x="4908867" y="1693581"/>
                </a:cubicBezTo>
                <a:cubicBezTo>
                  <a:pt x="4895211" y="1904593"/>
                  <a:pt x="4873893" y="2268978"/>
                  <a:pt x="4908867" y="2419401"/>
                </a:cubicBezTo>
                <a:cubicBezTo>
                  <a:pt x="4689975" y="2405661"/>
                  <a:pt x="4428003" y="2401485"/>
                  <a:pt x="4246170" y="2419401"/>
                </a:cubicBezTo>
                <a:cubicBezTo>
                  <a:pt x="4064337" y="2437317"/>
                  <a:pt x="3814252" y="2434492"/>
                  <a:pt x="3534384" y="2419401"/>
                </a:cubicBezTo>
                <a:cubicBezTo>
                  <a:pt x="3254516" y="2404310"/>
                  <a:pt x="3141404" y="2397043"/>
                  <a:pt x="2822599" y="2419401"/>
                </a:cubicBezTo>
                <a:cubicBezTo>
                  <a:pt x="2503795" y="2441759"/>
                  <a:pt x="2551867" y="2441647"/>
                  <a:pt x="2356256" y="2419401"/>
                </a:cubicBezTo>
                <a:cubicBezTo>
                  <a:pt x="2160645" y="2397155"/>
                  <a:pt x="1891790" y="2429928"/>
                  <a:pt x="1693559" y="2419401"/>
                </a:cubicBezTo>
                <a:cubicBezTo>
                  <a:pt x="1495328" y="2408874"/>
                  <a:pt x="1176026" y="2424089"/>
                  <a:pt x="1030862" y="2419401"/>
                </a:cubicBezTo>
                <a:cubicBezTo>
                  <a:pt x="885698" y="2414713"/>
                  <a:pt x="376609" y="2442242"/>
                  <a:pt x="0" y="2419401"/>
                </a:cubicBezTo>
                <a:cubicBezTo>
                  <a:pt x="-23287" y="2297712"/>
                  <a:pt x="-24568" y="2005138"/>
                  <a:pt x="0" y="1814551"/>
                </a:cubicBezTo>
                <a:cubicBezTo>
                  <a:pt x="24568" y="1623964"/>
                  <a:pt x="22161" y="1424507"/>
                  <a:pt x="0" y="1161312"/>
                </a:cubicBezTo>
                <a:cubicBezTo>
                  <a:pt x="-22161" y="898117"/>
                  <a:pt x="-2676" y="876100"/>
                  <a:pt x="0" y="629044"/>
                </a:cubicBezTo>
                <a:cubicBezTo>
                  <a:pt x="2676" y="381988"/>
                  <a:pt x="-23463" y="288135"/>
                  <a:pt x="0" y="0"/>
                </a:cubicBezTo>
                <a:close/>
              </a:path>
              <a:path w="4908867" h="2419401" stroke="0" extrusionOk="0">
                <a:moveTo>
                  <a:pt x="0" y="0"/>
                </a:moveTo>
                <a:cubicBezTo>
                  <a:pt x="340701" y="-35217"/>
                  <a:pt x="533212" y="33590"/>
                  <a:pt x="711786" y="0"/>
                </a:cubicBezTo>
                <a:cubicBezTo>
                  <a:pt x="890360" y="-33590"/>
                  <a:pt x="1037046" y="13143"/>
                  <a:pt x="1227217" y="0"/>
                </a:cubicBezTo>
                <a:cubicBezTo>
                  <a:pt x="1417388" y="-13143"/>
                  <a:pt x="1534212" y="26976"/>
                  <a:pt x="1791736" y="0"/>
                </a:cubicBezTo>
                <a:cubicBezTo>
                  <a:pt x="2049260" y="-26976"/>
                  <a:pt x="2115448" y="10608"/>
                  <a:pt x="2307167" y="0"/>
                </a:cubicBezTo>
                <a:cubicBezTo>
                  <a:pt x="2498886" y="-10608"/>
                  <a:pt x="2596732" y="-7604"/>
                  <a:pt x="2773510" y="0"/>
                </a:cubicBezTo>
                <a:cubicBezTo>
                  <a:pt x="2950288" y="7604"/>
                  <a:pt x="3058025" y="-19875"/>
                  <a:pt x="3239852" y="0"/>
                </a:cubicBezTo>
                <a:cubicBezTo>
                  <a:pt x="3421679" y="19875"/>
                  <a:pt x="3512622" y="17746"/>
                  <a:pt x="3706195" y="0"/>
                </a:cubicBezTo>
                <a:cubicBezTo>
                  <a:pt x="3899768" y="-17746"/>
                  <a:pt x="4015448" y="4753"/>
                  <a:pt x="4319803" y="0"/>
                </a:cubicBezTo>
                <a:cubicBezTo>
                  <a:pt x="4624158" y="-4753"/>
                  <a:pt x="4786503" y="-3389"/>
                  <a:pt x="4908867" y="0"/>
                </a:cubicBezTo>
                <a:cubicBezTo>
                  <a:pt x="4935536" y="252325"/>
                  <a:pt x="4906414" y="363029"/>
                  <a:pt x="4908867" y="604850"/>
                </a:cubicBezTo>
                <a:cubicBezTo>
                  <a:pt x="4911321" y="846671"/>
                  <a:pt x="4926510" y="1009517"/>
                  <a:pt x="4908867" y="1209701"/>
                </a:cubicBezTo>
                <a:cubicBezTo>
                  <a:pt x="4891224" y="1409885"/>
                  <a:pt x="4909712" y="1665575"/>
                  <a:pt x="4908867" y="1814551"/>
                </a:cubicBezTo>
                <a:cubicBezTo>
                  <a:pt x="4908023" y="1963527"/>
                  <a:pt x="4889122" y="2153947"/>
                  <a:pt x="4908867" y="2419401"/>
                </a:cubicBezTo>
                <a:cubicBezTo>
                  <a:pt x="4646308" y="2398899"/>
                  <a:pt x="4591220" y="2438291"/>
                  <a:pt x="4344347" y="2419401"/>
                </a:cubicBezTo>
                <a:cubicBezTo>
                  <a:pt x="4097474" y="2400511"/>
                  <a:pt x="3868108" y="2432677"/>
                  <a:pt x="3632562" y="2419401"/>
                </a:cubicBezTo>
                <a:cubicBezTo>
                  <a:pt x="3397017" y="2406125"/>
                  <a:pt x="3384141" y="2397976"/>
                  <a:pt x="3166219" y="2419401"/>
                </a:cubicBezTo>
                <a:cubicBezTo>
                  <a:pt x="2948297" y="2440826"/>
                  <a:pt x="2831531" y="2424017"/>
                  <a:pt x="2699877" y="2419401"/>
                </a:cubicBezTo>
                <a:cubicBezTo>
                  <a:pt x="2568223" y="2414785"/>
                  <a:pt x="2281982" y="2446743"/>
                  <a:pt x="2086268" y="2419401"/>
                </a:cubicBezTo>
                <a:cubicBezTo>
                  <a:pt x="1890554" y="2392059"/>
                  <a:pt x="1575995" y="2411207"/>
                  <a:pt x="1423571" y="2419401"/>
                </a:cubicBezTo>
                <a:cubicBezTo>
                  <a:pt x="1271147" y="2427595"/>
                  <a:pt x="1030648" y="2445573"/>
                  <a:pt x="859052" y="2419401"/>
                </a:cubicBezTo>
                <a:cubicBezTo>
                  <a:pt x="687456" y="2393229"/>
                  <a:pt x="263241" y="2439892"/>
                  <a:pt x="0" y="2419401"/>
                </a:cubicBezTo>
                <a:cubicBezTo>
                  <a:pt x="30392" y="2165178"/>
                  <a:pt x="25088" y="1937548"/>
                  <a:pt x="0" y="1766163"/>
                </a:cubicBezTo>
                <a:cubicBezTo>
                  <a:pt x="-25088" y="1594778"/>
                  <a:pt x="18597" y="1424673"/>
                  <a:pt x="0" y="1185506"/>
                </a:cubicBezTo>
                <a:cubicBezTo>
                  <a:pt x="-18597" y="946339"/>
                  <a:pt x="16652" y="872686"/>
                  <a:pt x="0" y="629044"/>
                </a:cubicBezTo>
                <a:cubicBezTo>
                  <a:pt x="-16652" y="385402"/>
                  <a:pt x="5263" y="259081"/>
                  <a:pt x="0" y="0"/>
                </a:cubicBezTo>
                <a:close/>
              </a:path>
            </a:pathLst>
          </a:custGeom>
          <a:solidFill>
            <a:srgbClr val="FFFFFF"/>
          </a:solidFill>
          <a:ln w="9525">
            <a:solidFill>
              <a:srgbClr val="000000"/>
            </a:solidFill>
            <a:miter lim="800000"/>
            <a:headEnd/>
            <a:tailEnd/>
            <a:extLst>
              <a:ext uri="{C807C97D-BFC1-408E-A445-0C87EB9F89A2}">
                <ask:lineSketchStyleProps xmlns:ask="http://schemas.microsoft.com/office/drawing/2018/sketchyshapes" sd="3273543333">
                  <a:prstGeom prst="rect">
                    <a:avLst/>
                  </a:prstGeom>
                  <ask:type>
                    <ask:lineSketchFreehand/>
                  </ask:type>
                </ask:lineSketchStyleProps>
              </a:ext>
            </a:extLst>
          </a:ln>
        </p:spPr>
        <p:txBody>
          <a:bodyPr rot="0" vert="horz" wrap="square" lIns="91440" tIns="45720" rIns="91440" bIns="45720" anchor="t" anchorCtr="0">
            <a:noAutofit/>
          </a:bodyPr>
          <a:lstStyle/>
          <a:p>
            <a:pPr algn="just">
              <a:lnSpc>
                <a:spcPct val="107000"/>
              </a:lnSpc>
              <a:spcAft>
                <a:spcPts val="800"/>
              </a:spcAft>
            </a:pPr>
            <a:r>
              <a:rPr lang="de-DE" b="1" dirty="0">
                <a:effectLst/>
                <a:latin typeface="Calibri" panose="020F0502020204030204" pitchFamily="34" charset="0"/>
                <a:ea typeface="Times New Roman" panose="02020603050405020304" pitchFamily="18" charset="0"/>
                <a:cs typeface="Calibri" panose="020F0502020204030204" pitchFamily="34" charset="0"/>
              </a:rPr>
              <a:t>Partnership:</a:t>
            </a:r>
            <a:r>
              <a:rPr lang="de-DE" dirty="0">
                <a:effectLst/>
                <a:latin typeface="Calibri" panose="020F0502020204030204" pitchFamily="34" charset="0"/>
                <a:ea typeface="Times New Roman" panose="02020603050405020304" pitchFamily="18" charset="0"/>
                <a:cs typeface="Calibri" panose="020F0502020204030204" pitchFamily="34" charset="0"/>
              </a:rPr>
              <a:t> Die Mittel zur Umsetzung der nachhaltigen Entwicklung soll durch eine mit neuem Leben erfüllte globale Partnerschaft beruhen, die auf einem Geist verstärkter globaler Solidarität gründet, besonders auf die Bedürfnisse der Ärmsten und Schwächsten ausgerichtet ist und an der sich alle Länder, alle Interessenträger und alle Menschen beteiligen.</a:t>
            </a:r>
            <a:endParaRPr lang="de-D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el 8">
            <a:extLst>
              <a:ext uri="{FF2B5EF4-FFF2-40B4-BE49-F238E27FC236}">
                <a16:creationId xmlns:a16="http://schemas.microsoft.com/office/drawing/2014/main" id="{A3C92645-D1B6-40D9-BCA6-922873A16987}"/>
              </a:ext>
            </a:extLst>
          </p:cNvPr>
          <p:cNvSpPr>
            <a:spLocks noGrp="1"/>
          </p:cNvSpPr>
          <p:nvPr>
            <p:ph type="title"/>
          </p:nvPr>
        </p:nvSpPr>
        <p:spPr/>
        <p:txBody>
          <a:bodyPr/>
          <a:lstStyle/>
          <a:p>
            <a:r>
              <a:rPr lang="de-DE" dirty="0"/>
              <a:t>Kernbotschaften der SDG</a:t>
            </a:r>
          </a:p>
        </p:txBody>
      </p:sp>
    </p:spTree>
    <p:extLst>
      <p:ext uri="{BB962C8B-B14F-4D97-AF65-F5344CB8AC3E}">
        <p14:creationId xmlns:p14="http://schemas.microsoft.com/office/powerpoint/2010/main" val="288662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BE6CD6-DB54-42A6-AA1D-570483CC6691}"/>
              </a:ext>
            </a:extLst>
          </p:cNvPr>
          <p:cNvPicPr/>
          <p:nvPr/>
        </p:nvPicPr>
        <p:blipFill rotWithShape="1">
          <a:blip r:embed="rId2"/>
          <a:srcRect l="1" r="51872" b="65561"/>
          <a:stretch/>
        </p:blipFill>
        <p:spPr>
          <a:xfrm>
            <a:off x="376388" y="620745"/>
            <a:ext cx="3744973" cy="3343940"/>
          </a:xfrm>
          <a:prstGeom prst="rect">
            <a:avLst/>
          </a:prstGeom>
        </p:spPr>
      </p:pic>
      <p:pic>
        <p:nvPicPr>
          <p:cNvPr id="8" name="Grafik 7">
            <a:extLst>
              <a:ext uri="{FF2B5EF4-FFF2-40B4-BE49-F238E27FC236}">
                <a16:creationId xmlns:a16="http://schemas.microsoft.com/office/drawing/2014/main" id="{8A446C90-610E-46D6-9FA8-38189EC0D629}"/>
              </a:ext>
            </a:extLst>
          </p:cNvPr>
          <p:cNvPicPr/>
          <p:nvPr/>
        </p:nvPicPr>
        <p:blipFill rotWithShape="1">
          <a:blip r:embed="rId2"/>
          <a:srcRect t="50000" b="3583"/>
          <a:stretch/>
        </p:blipFill>
        <p:spPr>
          <a:xfrm>
            <a:off x="5149762" y="2671488"/>
            <a:ext cx="6471624" cy="3750577"/>
          </a:xfrm>
          <a:prstGeom prst="rect">
            <a:avLst/>
          </a:prstGeom>
        </p:spPr>
      </p:pic>
      <p:pic>
        <p:nvPicPr>
          <p:cNvPr id="9" name="Grafik 8">
            <a:extLst>
              <a:ext uri="{FF2B5EF4-FFF2-40B4-BE49-F238E27FC236}">
                <a16:creationId xmlns:a16="http://schemas.microsoft.com/office/drawing/2014/main" id="{A2869185-B74E-4BD6-92A1-DD63D711EA8E}"/>
              </a:ext>
            </a:extLst>
          </p:cNvPr>
          <p:cNvPicPr/>
          <p:nvPr/>
        </p:nvPicPr>
        <p:blipFill rotWithShape="1">
          <a:blip r:embed="rId2"/>
          <a:srcRect l="49167" t="20471" b="53321"/>
          <a:stretch/>
        </p:blipFill>
        <p:spPr>
          <a:xfrm>
            <a:off x="999460" y="4216636"/>
            <a:ext cx="2498830" cy="1912403"/>
          </a:xfrm>
          <a:prstGeom prst="rect">
            <a:avLst/>
          </a:prstGeom>
        </p:spPr>
      </p:pic>
      <p:pic>
        <p:nvPicPr>
          <p:cNvPr id="10" name="Grafik 9">
            <a:extLst>
              <a:ext uri="{FF2B5EF4-FFF2-40B4-BE49-F238E27FC236}">
                <a16:creationId xmlns:a16="http://schemas.microsoft.com/office/drawing/2014/main" id="{63FBEDC2-14CB-4DF5-AB80-2B23B00D4FA2}"/>
              </a:ext>
            </a:extLst>
          </p:cNvPr>
          <p:cNvPicPr/>
          <p:nvPr/>
        </p:nvPicPr>
        <p:blipFill rotWithShape="1">
          <a:blip r:embed="rId2"/>
          <a:srcRect l="49167" t="1" b="79528"/>
          <a:stretch/>
        </p:blipFill>
        <p:spPr>
          <a:xfrm>
            <a:off x="7967094" y="612081"/>
            <a:ext cx="3955491" cy="1987659"/>
          </a:xfrm>
          <a:prstGeom prst="rect">
            <a:avLst/>
          </a:prstGeom>
        </p:spPr>
      </p:pic>
      <p:pic>
        <p:nvPicPr>
          <p:cNvPr id="11" name="Grafik 10">
            <a:extLst>
              <a:ext uri="{FF2B5EF4-FFF2-40B4-BE49-F238E27FC236}">
                <a16:creationId xmlns:a16="http://schemas.microsoft.com/office/drawing/2014/main" id="{1A27BF05-7FAD-4D65-952E-77FDF4306B01}"/>
              </a:ext>
            </a:extLst>
          </p:cNvPr>
          <p:cNvPicPr/>
          <p:nvPr/>
        </p:nvPicPr>
        <p:blipFill rotWithShape="1">
          <a:blip r:embed="rId2"/>
          <a:srcRect t="36423" r="49167" b="53321"/>
          <a:stretch/>
        </p:blipFill>
        <p:spPr>
          <a:xfrm>
            <a:off x="4149477" y="620745"/>
            <a:ext cx="3955491" cy="995799"/>
          </a:xfrm>
          <a:prstGeom prst="rect">
            <a:avLst/>
          </a:prstGeom>
        </p:spPr>
      </p:pic>
    </p:spTree>
    <p:extLst>
      <p:ext uri="{BB962C8B-B14F-4D97-AF65-F5344CB8AC3E}">
        <p14:creationId xmlns:p14="http://schemas.microsoft.com/office/powerpoint/2010/main" val="750841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D515AA-3C35-4796-8061-08CB9CF81F49}"/>
              </a:ext>
            </a:extLst>
          </p:cNvPr>
          <p:cNvSpPr>
            <a:spLocks noGrp="1"/>
          </p:cNvSpPr>
          <p:nvPr>
            <p:ph type="title"/>
          </p:nvPr>
        </p:nvSpPr>
        <p:spPr/>
        <p:txBody>
          <a:bodyPr/>
          <a:lstStyle/>
          <a:p>
            <a:r>
              <a:rPr lang="de-DE" dirty="0"/>
              <a:t>Hausaufgabe</a:t>
            </a:r>
          </a:p>
        </p:txBody>
      </p:sp>
      <p:sp>
        <p:nvSpPr>
          <p:cNvPr id="3" name="Inhaltsplatzhalter 2">
            <a:extLst>
              <a:ext uri="{FF2B5EF4-FFF2-40B4-BE49-F238E27FC236}">
                <a16:creationId xmlns:a16="http://schemas.microsoft.com/office/drawing/2014/main" id="{479FD5B0-3170-42E2-9F1C-DE166AEA9A7D}"/>
              </a:ext>
            </a:extLst>
          </p:cNvPr>
          <p:cNvSpPr>
            <a:spLocks noGrp="1"/>
          </p:cNvSpPr>
          <p:nvPr>
            <p:ph idx="1"/>
          </p:nvPr>
        </p:nvSpPr>
        <p:spPr>
          <a:xfrm>
            <a:off x="1143000" y="1998921"/>
            <a:ext cx="9872871" cy="4097079"/>
          </a:xfrm>
        </p:spPr>
        <p:txBody>
          <a:bodyPr/>
          <a:lstStyle/>
          <a:p>
            <a:r>
              <a:rPr lang="de-DE" dirty="0"/>
              <a:t>Beschreibe Herausforderungen für die Nachhaltigkeitsentwicklung am Beispiel zwei ausgewählter Länder.</a:t>
            </a:r>
          </a:p>
          <a:p>
            <a:r>
              <a:rPr lang="de-DE" dirty="0"/>
              <a:t>Bewerte, inwiefern die Weltbevölkerung mit Hilfe der SDG zukünftig tragfähig und in allen Dimensionen nachhaltig sein kann. </a:t>
            </a:r>
          </a:p>
        </p:txBody>
      </p:sp>
      <p:pic>
        <p:nvPicPr>
          <p:cNvPr id="5" name="Grafik 4">
            <a:extLst>
              <a:ext uri="{FF2B5EF4-FFF2-40B4-BE49-F238E27FC236}">
                <a16:creationId xmlns:a16="http://schemas.microsoft.com/office/drawing/2014/main" id="{563CDEF8-89AE-451A-8089-1B12E671A6EE}"/>
              </a:ext>
            </a:extLst>
          </p:cNvPr>
          <p:cNvPicPr>
            <a:picLocks noChangeAspect="1"/>
          </p:cNvPicPr>
          <p:nvPr/>
        </p:nvPicPr>
        <p:blipFill>
          <a:blip r:embed="rId2"/>
          <a:stretch>
            <a:fillRect/>
          </a:stretch>
        </p:blipFill>
        <p:spPr>
          <a:xfrm>
            <a:off x="2878588" y="3886347"/>
            <a:ext cx="6401693" cy="2657846"/>
          </a:xfrm>
          <a:prstGeom prst="rect">
            <a:avLst/>
          </a:prstGeom>
        </p:spPr>
      </p:pic>
    </p:spTree>
    <p:extLst>
      <p:ext uri="{BB962C8B-B14F-4D97-AF65-F5344CB8AC3E}">
        <p14:creationId xmlns:p14="http://schemas.microsoft.com/office/powerpoint/2010/main" val="344570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a:extLst>
              <a:ext uri="{FF2B5EF4-FFF2-40B4-BE49-F238E27FC236}">
                <a16:creationId xmlns:a16="http://schemas.microsoft.com/office/drawing/2014/main" id="{899BA49B-2D4F-40A5-8716-9AF07B0CF921}"/>
              </a:ext>
            </a:extLst>
          </p:cNvPr>
          <p:cNvSpPr txBox="1"/>
          <p:nvPr/>
        </p:nvSpPr>
        <p:spPr>
          <a:xfrm>
            <a:off x="241891" y="6444734"/>
            <a:ext cx="6097772" cy="230832"/>
          </a:xfrm>
          <a:prstGeom prst="rect">
            <a:avLst/>
          </a:prstGeom>
          <a:noFill/>
        </p:spPr>
        <p:txBody>
          <a:bodyPr wrap="square">
            <a:spAutoFit/>
          </a:bodyPr>
          <a:lstStyle/>
          <a:p>
            <a:r>
              <a:rPr lang="de-DE" sz="900" dirty="0"/>
              <a:t>https://www.dsw.org/weltbevoelkerung/</a:t>
            </a:r>
          </a:p>
        </p:txBody>
      </p:sp>
      <p:pic>
        <p:nvPicPr>
          <p:cNvPr id="15" name="Inhaltsplatzhalter 14">
            <a:extLst>
              <a:ext uri="{FF2B5EF4-FFF2-40B4-BE49-F238E27FC236}">
                <a16:creationId xmlns:a16="http://schemas.microsoft.com/office/drawing/2014/main" id="{0F8E84F8-A225-4977-8838-992E138FFB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938" y="769729"/>
            <a:ext cx="11298124" cy="5318542"/>
          </a:xfrm>
        </p:spPr>
      </p:pic>
      <p:sp>
        <p:nvSpPr>
          <p:cNvPr id="17" name="Titel 16">
            <a:extLst>
              <a:ext uri="{FF2B5EF4-FFF2-40B4-BE49-F238E27FC236}">
                <a16:creationId xmlns:a16="http://schemas.microsoft.com/office/drawing/2014/main" id="{EC470660-2AC8-421D-8FE5-F8DAD10E7ABD}"/>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407236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60419CC2-816D-4D8D-9548-B93FF83DE5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784" y="671623"/>
            <a:ext cx="7548432" cy="5514753"/>
          </a:xfrm>
        </p:spPr>
      </p:pic>
      <p:sp>
        <p:nvSpPr>
          <p:cNvPr id="6" name="Textfeld 5">
            <a:extLst>
              <a:ext uri="{FF2B5EF4-FFF2-40B4-BE49-F238E27FC236}">
                <a16:creationId xmlns:a16="http://schemas.microsoft.com/office/drawing/2014/main" id="{46CD7248-B847-4CD3-82DC-E589635ECE38}"/>
              </a:ext>
            </a:extLst>
          </p:cNvPr>
          <p:cNvSpPr txBox="1"/>
          <p:nvPr/>
        </p:nvSpPr>
        <p:spPr>
          <a:xfrm>
            <a:off x="241890" y="6359673"/>
            <a:ext cx="6097772" cy="230832"/>
          </a:xfrm>
          <a:prstGeom prst="rect">
            <a:avLst/>
          </a:prstGeom>
          <a:noFill/>
        </p:spPr>
        <p:txBody>
          <a:bodyPr wrap="square">
            <a:spAutoFit/>
          </a:bodyPr>
          <a:lstStyle/>
          <a:p>
            <a:r>
              <a:rPr lang="de-DE" sz="900" dirty="0"/>
              <a:t>https://www.dsw.org/weltbevoelkerung/</a:t>
            </a:r>
          </a:p>
        </p:txBody>
      </p:sp>
    </p:spTree>
    <p:extLst>
      <p:ext uri="{BB962C8B-B14F-4D97-AF65-F5344CB8AC3E}">
        <p14:creationId xmlns:p14="http://schemas.microsoft.com/office/powerpoint/2010/main" val="296373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CD19C97D-14FB-492D-8A5E-7457CD572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6733" y="625643"/>
            <a:ext cx="8398534" cy="5606713"/>
          </a:xfrm>
        </p:spPr>
      </p:pic>
      <p:sp>
        <p:nvSpPr>
          <p:cNvPr id="11" name="Textfeld 10">
            <a:extLst>
              <a:ext uri="{FF2B5EF4-FFF2-40B4-BE49-F238E27FC236}">
                <a16:creationId xmlns:a16="http://schemas.microsoft.com/office/drawing/2014/main" id="{047E050A-77BF-4A65-8CEA-86FC8CA7730F}"/>
              </a:ext>
            </a:extLst>
          </p:cNvPr>
          <p:cNvSpPr txBox="1"/>
          <p:nvPr/>
        </p:nvSpPr>
        <p:spPr>
          <a:xfrm>
            <a:off x="241890" y="6359673"/>
            <a:ext cx="6097772" cy="230832"/>
          </a:xfrm>
          <a:prstGeom prst="rect">
            <a:avLst/>
          </a:prstGeom>
          <a:noFill/>
        </p:spPr>
        <p:txBody>
          <a:bodyPr wrap="square">
            <a:spAutoFit/>
          </a:bodyPr>
          <a:lstStyle/>
          <a:p>
            <a:r>
              <a:rPr lang="de-DE" sz="900" dirty="0"/>
              <a:t>https://www.dsw.org/weltbevoelkerung/</a:t>
            </a:r>
          </a:p>
        </p:txBody>
      </p:sp>
    </p:spTree>
    <p:extLst>
      <p:ext uri="{BB962C8B-B14F-4D97-AF65-F5344CB8AC3E}">
        <p14:creationId xmlns:p14="http://schemas.microsoft.com/office/powerpoint/2010/main" val="151915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409E5D63-F944-44C4-8777-B6A286FE2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353" y="828019"/>
            <a:ext cx="7925294" cy="5201961"/>
          </a:xfrm>
        </p:spPr>
      </p:pic>
      <p:sp>
        <p:nvSpPr>
          <p:cNvPr id="6" name="Textfeld 5">
            <a:extLst>
              <a:ext uri="{FF2B5EF4-FFF2-40B4-BE49-F238E27FC236}">
                <a16:creationId xmlns:a16="http://schemas.microsoft.com/office/drawing/2014/main" id="{ED44EF92-F0F5-4867-941D-5B4A0FCA40AD}"/>
              </a:ext>
            </a:extLst>
          </p:cNvPr>
          <p:cNvSpPr txBox="1"/>
          <p:nvPr/>
        </p:nvSpPr>
        <p:spPr>
          <a:xfrm>
            <a:off x="241890" y="6359673"/>
            <a:ext cx="6097772" cy="230832"/>
          </a:xfrm>
          <a:prstGeom prst="rect">
            <a:avLst/>
          </a:prstGeom>
          <a:noFill/>
        </p:spPr>
        <p:txBody>
          <a:bodyPr wrap="square">
            <a:spAutoFit/>
          </a:bodyPr>
          <a:lstStyle/>
          <a:p>
            <a:r>
              <a:rPr lang="de-DE" sz="900" dirty="0"/>
              <a:t>https://www.dsw.org/weltbevoelkerung/</a:t>
            </a:r>
          </a:p>
        </p:txBody>
      </p:sp>
    </p:spTree>
    <p:extLst>
      <p:ext uri="{BB962C8B-B14F-4D97-AF65-F5344CB8AC3E}">
        <p14:creationId xmlns:p14="http://schemas.microsoft.com/office/powerpoint/2010/main" val="141917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 name="Grafik 13">
            <a:extLst>
              <a:ext uri="{FF2B5EF4-FFF2-40B4-BE49-F238E27FC236}">
                <a16:creationId xmlns:a16="http://schemas.microsoft.com/office/drawing/2014/main" id="{504647F6-C3FC-4ACE-87F7-8B5302F49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85" r="35956"/>
          <a:stretch>
            <a:fillRect/>
          </a:stretch>
        </p:blipFill>
        <p:spPr bwMode="auto">
          <a:xfrm>
            <a:off x="4516342" y="1841478"/>
            <a:ext cx="3308176" cy="318642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2">
            <a:extLst>
              <a:ext uri="{FF2B5EF4-FFF2-40B4-BE49-F238E27FC236}">
                <a16:creationId xmlns:a16="http://schemas.microsoft.com/office/drawing/2014/main" id="{C7C93FF5-B29E-4FD9-A0A7-167BE895BA13}"/>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9829" tIns="899829" rIns="91440" bIns="899829" numCol="1" anchor="ctr" anchorCtr="0" compatLnSpc="1">
            <a:prstTxWarp prst="textNoShape">
              <a:avLst/>
            </a:prstTxWarp>
            <a:spAutoFit/>
          </a:bodyPr>
          <a:lstStyle/>
          <a:p>
            <a:endParaRPr lang="de-DE"/>
          </a:p>
        </p:txBody>
      </p:sp>
      <p:sp>
        <p:nvSpPr>
          <p:cNvPr id="17" name="Rectangle 23">
            <a:extLst>
              <a:ext uri="{FF2B5EF4-FFF2-40B4-BE49-F238E27FC236}">
                <a16:creationId xmlns:a16="http://schemas.microsoft.com/office/drawing/2014/main" id="{2013A902-CB43-43D2-88B8-DA500AE81E5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8" name="Rectangle 24">
            <a:extLst>
              <a:ext uri="{FF2B5EF4-FFF2-40B4-BE49-F238E27FC236}">
                <a16:creationId xmlns:a16="http://schemas.microsoft.com/office/drawing/2014/main" id="{143AD670-E402-4D2D-A163-5561005A7AB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de-DE" sz="1200" b="0" i="0" u="none" strike="noStrike" cap="none" normalizeH="0" baseline="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endParaRPr kumimoji="0" lang="en-GB" altLang="de-DE" sz="1800" b="0" i="0" u="none" strike="noStrike" cap="none" normalizeH="0" baseline="0">
              <a:ln>
                <a:noFill/>
              </a:ln>
              <a:solidFill>
                <a:schemeClr val="tx1"/>
              </a:solidFill>
              <a:effectLst/>
              <a:latin typeface="Arial" panose="020B0604020202020204" pitchFamily="34" charset="0"/>
            </a:endParaRPr>
          </a:p>
        </p:txBody>
      </p:sp>
      <p:sp>
        <p:nvSpPr>
          <p:cNvPr id="9" name="Ellipse 8">
            <a:extLst>
              <a:ext uri="{FF2B5EF4-FFF2-40B4-BE49-F238E27FC236}">
                <a16:creationId xmlns:a16="http://schemas.microsoft.com/office/drawing/2014/main" id="{E78FE68B-A10E-4375-B2CB-461089C31BA4}"/>
              </a:ext>
            </a:extLst>
          </p:cNvPr>
          <p:cNvSpPr/>
          <p:nvPr/>
        </p:nvSpPr>
        <p:spPr>
          <a:xfrm>
            <a:off x="2940013" y="273012"/>
            <a:ext cx="6311973" cy="6311974"/>
          </a:xfrm>
          <a:prstGeom prst="ellipse">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2">
            <a:extLst>
              <a:ext uri="{FF2B5EF4-FFF2-40B4-BE49-F238E27FC236}">
                <a16:creationId xmlns:a16="http://schemas.microsoft.com/office/drawing/2014/main" id="{B4E583A3-4500-4BDE-8173-F12E25C26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13" y="273013"/>
            <a:ext cx="6311973" cy="6311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9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D586E2-4D97-4DE8-87C4-EB444B8EDAFB}"/>
              </a:ext>
            </a:extLst>
          </p:cNvPr>
          <p:cNvSpPr>
            <a:spLocks noGrp="1"/>
          </p:cNvSpPr>
          <p:nvPr>
            <p:ph type="title"/>
          </p:nvPr>
        </p:nvSpPr>
        <p:spPr/>
        <p:txBody>
          <a:bodyPr/>
          <a:lstStyle/>
          <a:p>
            <a:r>
              <a:rPr lang="de-DE" dirty="0" err="1"/>
              <a:t>Sustainable</a:t>
            </a:r>
            <a:r>
              <a:rPr lang="de-DE" dirty="0"/>
              <a:t> Development Goals</a:t>
            </a:r>
          </a:p>
        </p:txBody>
      </p:sp>
      <p:sp>
        <p:nvSpPr>
          <p:cNvPr id="3" name="Inhaltsplatzhalter 2">
            <a:extLst>
              <a:ext uri="{FF2B5EF4-FFF2-40B4-BE49-F238E27FC236}">
                <a16:creationId xmlns:a16="http://schemas.microsoft.com/office/drawing/2014/main" id="{2A20E0CE-7D77-4769-8641-AB75C52F414F}"/>
              </a:ext>
            </a:extLst>
          </p:cNvPr>
          <p:cNvSpPr>
            <a:spLocks noGrp="1"/>
          </p:cNvSpPr>
          <p:nvPr>
            <p:ph idx="1"/>
          </p:nvPr>
        </p:nvSpPr>
        <p:spPr>
          <a:xfrm>
            <a:off x="1143000" y="1631092"/>
            <a:ext cx="9872871" cy="4737810"/>
          </a:xfrm>
        </p:spPr>
        <p:txBody>
          <a:bodyPr>
            <a:normAutofit lnSpcReduction="10000"/>
          </a:bodyPr>
          <a:lstStyle/>
          <a:p>
            <a:r>
              <a:rPr lang="de-DE" dirty="0"/>
              <a:t>17 Ziele, 169 Unterziele </a:t>
            </a:r>
          </a:p>
          <a:p>
            <a:r>
              <a:rPr lang="de-DE" dirty="0"/>
              <a:t>Nicht bindende Ziele, aber UN-Länder haben dies verabschiedet (Rechenschaft der UN gegenüber)</a:t>
            </a:r>
          </a:p>
          <a:p>
            <a:r>
              <a:rPr lang="de-DE" dirty="0"/>
              <a:t>„</a:t>
            </a:r>
            <a:r>
              <a:rPr lang="de-DE" dirty="0" err="1"/>
              <a:t>leave</a:t>
            </a:r>
            <a:r>
              <a:rPr lang="de-DE" dirty="0"/>
              <a:t> </a:t>
            </a:r>
            <a:r>
              <a:rPr lang="de-DE" dirty="0" err="1"/>
              <a:t>no</a:t>
            </a:r>
            <a:r>
              <a:rPr lang="de-DE" dirty="0"/>
              <a:t> </a:t>
            </a:r>
            <a:r>
              <a:rPr lang="de-DE" dirty="0" err="1"/>
              <a:t>one</a:t>
            </a:r>
            <a:r>
              <a:rPr lang="de-DE" dirty="0"/>
              <a:t> </a:t>
            </a:r>
            <a:r>
              <a:rPr lang="de-DE" dirty="0" err="1"/>
              <a:t>behind</a:t>
            </a:r>
            <a:r>
              <a:rPr lang="de-DE" dirty="0"/>
              <a:t>“</a:t>
            </a:r>
          </a:p>
          <a:p>
            <a:r>
              <a:rPr lang="de-DE" dirty="0"/>
              <a:t>Nachhaltige Entwicklung durch Industrie- und weniger entwickelte Länder!</a:t>
            </a:r>
          </a:p>
          <a:p>
            <a:endParaRPr lang="de-DE" dirty="0"/>
          </a:p>
          <a:p>
            <a:r>
              <a:rPr lang="de-DE" dirty="0"/>
              <a:t>SDG-Index (Bertelsmann Stiftung)</a:t>
            </a:r>
          </a:p>
          <a:p>
            <a:endParaRPr lang="de-DE" dirty="0"/>
          </a:p>
          <a:p>
            <a:r>
              <a:rPr lang="de-DE" dirty="0"/>
              <a:t>Deutschland: </a:t>
            </a:r>
          </a:p>
          <a:p>
            <a:pPr lvl="1"/>
            <a:r>
              <a:rPr lang="de-DE" dirty="0"/>
              <a:t>Seit 2002 überprüfte Nachhaltigkeitsstrategie</a:t>
            </a:r>
          </a:p>
          <a:p>
            <a:pPr lvl="1"/>
            <a:r>
              <a:rPr lang="de-DE" dirty="0"/>
              <a:t>SDGI: 81,7%</a:t>
            </a:r>
          </a:p>
          <a:p>
            <a:endParaRPr lang="de-DE" dirty="0"/>
          </a:p>
        </p:txBody>
      </p:sp>
      <p:pic>
        <p:nvPicPr>
          <p:cNvPr id="4" name="Grafik 2">
            <a:extLst>
              <a:ext uri="{FF2B5EF4-FFF2-40B4-BE49-F238E27FC236}">
                <a16:creationId xmlns:a16="http://schemas.microsoft.com/office/drawing/2014/main" id="{70C7482E-AF89-467C-8832-3AC394DB9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3195" y="307147"/>
            <a:ext cx="1349521" cy="1349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93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496A3-6766-4EDB-9852-F3A1FECB6B7C}"/>
              </a:ext>
            </a:extLst>
          </p:cNvPr>
          <p:cNvSpPr>
            <a:spLocks noGrp="1"/>
          </p:cNvSpPr>
          <p:nvPr>
            <p:ph type="title"/>
          </p:nvPr>
        </p:nvSpPr>
        <p:spPr/>
        <p:txBody>
          <a:bodyPr/>
          <a:lstStyle/>
          <a:p>
            <a:r>
              <a:rPr lang="de-DE" dirty="0"/>
              <a:t>SDG-Index</a:t>
            </a:r>
          </a:p>
        </p:txBody>
      </p:sp>
      <p:pic>
        <p:nvPicPr>
          <p:cNvPr id="12" name="Grafik 11">
            <a:extLst>
              <a:ext uri="{FF2B5EF4-FFF2-40B4-BE49-F238E27FC236}">
                <a16:creationId xmlns:a16="http://schemas.microsoft.com/office/drawing/2014/main" id="{36BF388B-98F9-4A72-AB59-149C2CFC80EF}"/>
              </a:ext>
            </a:extLst>
          </p:cNvPr>
          <p:cNvPicPr>
            <a:picLocks noChangeAspect="1"/>
          </p:cNvPicPr>
          <p:nvPr/>
        </p:nvPicPr>
        <p:blipFill>
          <a:blip r:embed="rId2"/>
          <a:stretch>
            <a:fillRect/>
          </a:stretch>
        </p:blipFill>
        <p:spPr>
          <a:xfrm>
            <a:off x="3438154" y="1428356"/>
            <a:ext cx="2657846" cy="4944165"/>
          </a:xfrm>
          <a:prstGeom prst="rect">
            <a:avLst/>
          </a:prstGeom>
        </p:spPr>
      </p:pic>
      <p:pic>
        <p:nvPicPr>
          <p:cNvPr id="14" name="Grafik 13">
            <a:extLst>
              <a:ext uri="{FF2B5EF4-FFF2-40B4-BE49-F238E27FC236}">
                <a16:creationId xmlns:a16="http://schemas.microsoft.com/office/drawing/2014/main" id="{A1DA8C41-99FB-4D66-88EF-390EE1E66215}"/>
              </a:ext>
            </a:extLst>
          </p:cNvPr>
          <p:cNvPicPr>
            <a:picLocks noChangeAspect="1"/>
          </p:cNvPicPr>
          <p:nvPr/>
        </p:nvPicPr>
        <p:blipFill>
          <a:blip r:embed="rId3"/>
          <a:stretch>
            <a:fillRect/>
          </a:stretch>
        </p:blipFill>
        <p:spPr>
          <a:xfrm>
            <a:off x="6775094" y="304364"/>
            <a:ext cx="2448267" cy="6249272"/>
          </a:xfrm>
          <a:prstGeom prst="rect">
            <a:avLst/>
          </a:prstGeom>
        </p:spPr>
      </p:pic>
    </p:spTree>
    <p:extLst>
      <p:ext uri="{BB962C8B-B14F-4D97-AF65-F5344CB8AC3E}">
        <p14:creationId xmlns:p14="http://schemas.microsoft.com/office/powerpoint/2010/main" val="275443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496A3-6766-4EDB-9852-F3A1FECB6B7C}"/>
              </a:ext>
            </a:extLst>
          </p:cNvPr>
          <p:cNvSpPr>
            <a:spLocks noGrp="1"/>
          </p:cNvSpPr>
          <p:nvPr>
            <p:ph type="title"/>
          </p:nvPr>
        </p:nvSpPr>
        <p:spPr/>
        <p:txBody>
          <a:bodyPr/>
          <a:lstStyle/>
          <a:p>
            <a:r>
              <a:rPr lang="de-DE" dirty="0"/>
              <a:t>SDG-Index</a:t>
            </a:r>
          </a:p>
        </p:txBody>
      </p:sp>
      <p:pic>
        <p:nvPicPr>
          <p:cNvPr id="8" name="Grafik 7">
            <a:extLst>
              <a:ext uri="{FF2B5EF4-FFF2-40B4-BE49-F238E27FC236}">
                <a16:creationId xmlns:a16="http://schemas.microsoft.com/office/drawing/2014/main" id="{7908D49C-58C1-49A3-99F0-3F34E77E6D55}"/>
              </a:ext>
            </a:extLst>
          </p:cNvPr>
          <p:cNvPicPr>
            <a:picLocks noChangeAspect="1"/>
          </p:cNvPicPr>
          <p:nvPr/>
        </p:nvPicPr>
        <p:blipFill>
          <a:blip r:embed="rId2"/>
          <a:stretch>
            <a:fillRect/>
          </a:stretch>
        </p:blipFill>
        <p:spPr>
          <a:xfrm>
            <a:off x="8279309" y="609600"/>
            <a:ext cx="3284660" cy="3576040"/>
          </a:xfrm>
          <a:prstGeom prst="rect">
            <a:avLst/>
          </a:prstGeom>
        </p:spPr>
      </p:pic>
      <p:pic>
        <p:nvPicPr>
          <p:cNvPr id="10" name="Grafik 9">
            <a:extLst>
              <a:ext uri="{FF2B5EF4-FFF2-40B4-BE49-F238E27FC236}">
                <a16:creationId xmlns:a16="http://schemas.microsoft.com/office/drawing/2014/main" id="{9343DF0B-7AF8-4970-9715-AC4D1471F692}"/>
              </a:ext>
            </a:extLst>
          </p:cNvPr>
          <p:cNvPicPr>
            <a:picLocks noChangeAspect="1"/>
          </p:cNvPicPr>
          <p:nvPr/>
        </p:nvPicPr>
        <p:blipFill>
          <a:blip r:embed="rId3"/>
          <a:stretch>
            <a:fillRect/>
          </a:stretch>
        </p:blipFill>
        <p:spPr>
          <a:xfrm>
            <a:off x="597551" y="1470454"/>
            <a:ext cx="7446620" cy="4901459"/>
          </a:xfrm>
          <a:prstGeom prst="rect">
            <a:avLst/>
          </a:prstGeom>
        </p:spPr>
      </p:pic>
    </p:spTree>
    <p:extLst>
      <p:ext uri="{BB962C8B-B14F-4D97-AF65-F5344CB8AC3E}">
        <p14:creationId xmlns:p14="http://schemas.microsoft.com/office/powerpoint/2010/main" val="1561653798"/>
      </p:ext>
    </p:extLst>
  </p:cSld>
  <p:clrMapOvr>
    <a:masterClrMapping/>
  </p:clrMapOvr>
</p:sld>
</file>

<file path=ppt/theme/theme1.xml><?xml version="1.0" encoding="utf-8"?>
<a:theme xmlns:a="http://schemas.openxmlformats.org/drawingml/2006/main" name="Geo">
  <a:themeElements>
    <a:clrScheme name="Benutzerdefiniert 27">
      <a:dk1>
        <a:srgbClr val="000000"/>
      </a:dk1>
      <a:lt1>
        <a:srgbClr val="FFFFFF"/>
      </a:lt1>
      <a:dk2>
        <a:srgbClr val="565349"/>
      </a:dk2>
      <a:lt2>
        <a:srgbClr val="DDDDDD"/>
      </a:lt2>
      <a:accent1>
        <a:srgbClr val="E67C5A"/>
      </a:accent1>
      <a:accent2>
        <a:srgbClr val="DF5327"/>
      </a:accent2>
      <a:accent3>
        <a:srgbClr val="A6B727"/>
      </a:accent3>
      <a:accent4>
        <a:srgbClr val="418AB3"/>
      </a:accent4>
      <a:accent5>
        <a:srgbClr val="D7D447"/>
      </a:accent5>
      <a:accent6>
        <a:srgbClr val="818183"/>
      </a:accent6>
      <a:hlink>
        <a:srgbClr val="AB3C19"/>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Geo" id="{68164739-A273-4E9B-9F84-70743A0A856F}" vid="{3745E45D-6417-4772-8B39-00451AD5D0D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Template>
  <TotalTime>0</TotalTime>
  <Words>589</Words>
  <Application>Microsoft Office PowerPoint</Application>
  <PresentationFormat>Breitbild</PresentationFormat>
  <Paragraphs>60</Paragraphs>
  <Slides>14</Slides>
  <Notes>1</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14</vt:i4>
      </vt:variant>
    </vt:vector>
  </HeadingPairs>
  <TitlesOfParts>
    <vt:vector size="21" baseType="lpstr">
      <vt:lpstr>Arial</vt:lpstr>
      <vt:lpstr>Bradley Hand ITC</vt:lpstr>
      <vt:lpstr>Calibri</vt:lpstr>
      <vt:lpstr>Calibri Light</vt:lpstr>
      <vt:lpstr>Corbel</vt:lpstr>
      <vt:lpstr>Times New Roman</vt:lpstr>
      <vt:lpstr>Geo</vt:lpstr>
      <vt:lpstr>Die Entwicklung der Weltbevölkerung</vt:lpstr>
      <vt:lpstr>PowerPoint-Präsentation</vt:lpstr>
      <vt:lpstr>PowerPoint-Präsentation</vt:lpstr>
      <vt:lpstr>PowerPoint-Präsentation</vt:lpstr>
      <vt:lpstr>PowerPoint-Präsentation</vt:lpstr>
      <vt:lpstr>PowerPoint-Präsentation</vt:lpstr>
      <vt:lpstr>Sustainable Development Goals</vt:lpstr>
      <vt:lpstr>SDG-Index</vt:lpstr>
      <vt:lpstr>SDG-Index</vt:lpstr>
      <vt:lpstr>PowerPoint-Präsentation</vt:lpstr>
      <vt:lpstr>Kernbotschaften der SDG</vt:lpstr>
      <vt:lpstr>Kernbotschaften der SDG</vt:lpstr>
      <vt:lpstr>PowerPoint-Präsentation</vt:lpstr>
      <vt:lpstr>Hausaufgabe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 Entwicklung der Weltbevölkerung</dc:title>
  <dc:creator>Nadine Wolf</dc:creator>
  <cp:lastModifiedBy>Nadine Wolf</cp:lastModifiedBy>
  <cp:revision>1</cp:revision>
  <dcterms:created xsi:type="dcterms:W3CDTF">2021-05-10T10:16:51Z</dcterms:created>
  <dcterms:modified xsi:type="dcterms:W3CDTF">2021-05-10T16:57:21Z</dcterms:modified>
</cp:coreProperties>
</file>