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2C68A-4420-4583-A6B0-4EC2F6868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B37071-3530-4109-8AE1-3F44768CE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95196D-40B9-4258-BF0E-F2E3C2C1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5C02-E672-4034-9D0E-BA6139DDD17E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9D810C-448E-4559-A064-3793CB96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72DE58-0575-476E-AEDD-DC8EA8F2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A661-0529-49CB-9860-FEB208410F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30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5F0CB-08A6-4095-8AD3-D20CDB4C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4CC609-7492-4D41-937B-DD0A7ED66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01A380-6FD2-4A30-9A5B-3B590E42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5C02-E672-4034-9D0E-BA6139DDD17E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6A5854-BB8B-4B21-9C82-0FD3B785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3035FF-8C50-435B-8E2B-15BC8DC3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A661-0529-49CB-9860-FEB208410F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1B118F5-79A3-49E9-A126-365BF920A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F10427-89F8-4FFC-92A1-55AB28E15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E60B27-304D-409D-9413-52EDD230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5C02-E672-4034-9D0E-BA6139DDD17E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63A290-6126-4B7E-A6E3-92E968C6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A9C22-0C78-43A2-A393-F71CB3EB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A661-0529-49CB-9860-FEB208410F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22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87610-676D-4BC4-B2A2-F4331A61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9BE7AD-8BDB-4AB8-8E5A-FC8C15AB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6ECE1-4790-4832-BCBA-3BC86519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5C02-E672-4034-9D0E-BA6139DDD17E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497F4-F18C-4512-8982-2B8DAC95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64DA1-6F77-4847-9D65-C1EC2B37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A661-0529-49CB-9860-FEB208410F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94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A7C2A-04EC-4479-9EC9-5B1702DA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B0E6C1-DAD8-4E74-A0E9-3009167AE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E40593-172C-479B-A229-90691FA2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5C02-E672-4034-9D0E-BA6139DDD17E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3CA6A4-06EC-4D84-A214-0A8D276B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8FE4A-E107-4077-850D-384FD2C4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A661-0529-49CB-9860-FEB208410F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2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CD108-6B6C-4001-8723-B7F4C07E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B0C2C1-C2BF-445D-AD1F-6FCDF5D12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915C1B-1F0A-422A-9254-50CB9D24B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1C4C00-C84B-430E-998B-44CC63B2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5C02-E672-4034-9D0E-BA6139DDD17E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6CA147-BCD1-4DC7-A8C6-D7039E95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DD0AD1-BC42-4B50-BD5F-83D31006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A661-0529-49CB-9860-FEB208410F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55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A9877-B5D6-401C-AB5A-D20D0FB1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99A8F3-5D1E-45CE-8D3F-54604A661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30E555-006F-4468-BB51-32186B4A8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C8F8A0-4743-4035-A15B-B9C7E9E37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076789-8DE4-45F7-930E-4137A1EB0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3F9742-C151-4874-8E36-D04B6701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5C02-E672-4034-9D0E-BA6139DDD17E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0E8204-39C0-4504-8C52-9FA02F5C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DBE794-846C-4ECB-9387-C7161C25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A661-0529-49CB-9860-FEB208410F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47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11626-1E11-4374-85E5-DC444D1D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31F213-A232-4FCF-B5D1-554F7931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5C02-E672-4034-9D0E-BA6139DDD17E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098D49-8F08-417D-9D22-3240BFF3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31B8F3-4F77-4D13-AA10-007AAE95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A661-0529-49CB-9860-FEB208410F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16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DDF3F6-DD2D-4EC2-8455-CC4D9C30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5C02-E672-4034-9D0E-BA6139DDD17E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1F276F-5DCB-4ECC-A1A5-4711BB19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B10EF7-7B8D-4A3B-940E-5D990B4E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A661-0529-49CB-9860-FEB208410F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75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89BA3-B3FE-4CD0-A39D-D73008B8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383EB-88D8-4B8B-89AB-25CB0FEBD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1E5BC3-D394-483C-93C8-A7A993BC6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E07721-63E3-4191-A9DB-36306F2D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5C02-E672-4034-9D0E-BA6139DDD17E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0E58D1-0CB3-465F-8F3A-0171FC59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CC7458-64ED-458D-B903-A242AC2D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A661-0529-49CB-9860-FEB208410F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42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482E7-89E9-4F29-802A-CDAFD5D8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E1DC7B-E496-42FC-8C65-6905E641F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D458A6-6E57-4F5E-9246-FF56A07C4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C4B31A-0040-49C3-A8DD-40F44677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5C02-E672-4034-9D0E-BA6139DDD17E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7E41F1-6A5E-4425-94E9-E3E6E52C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8B148B-17CB-44CF-98F6-9528EE67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A661-0529-49CB-9860-FEB208410F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40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1C992B-7C28-454D-85A7-D8008055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AD63A0-829B-4D15-B099-52104F3E1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B15AA8-6659-4D96-9808-5E9319C3B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F5C02-E672-4034-9D0E-BA6139DDD17E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A658D-61AE-4FA1-B482-778560EE7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E2C23-05AD-4AC3-B96A-F13939ABC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5A661-0529-49CB-9860-FEB208410F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26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senhos Química vector Vetor grátis">
            <a:extLst>
              <a:ext uri="{FF2B5EF4-FFF2-40B4-BE49-F238E27FC236}">
                <a16:creationId xmlns:a16="http://schemas.microsoft.com/office/drawing/2014/main" id="{35C61C4A-BBC3-4F6A-9FF7-B7E07FC58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53" y="377316"/>
            <a:ext cx="4931663" cy="493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9A0EC52-9C6C-4DB8-8E8A-0245B01EC6AB}"/>
              </a:ext>
            </a:extLst>
          </p:cNvPr>
          <p:cNvSpPr txBox="1"/>
          <p:nvPr/>
        </p:nvSpPr>
        <p:spPr>
          <a:xfrm>
            <a:off x="3249819" y="5657322"/>
            <a:ext cx="5923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>
                <a:latin typeface="HGPHeiseiKakugothictaiW9" panose="020B0A00000000000000" pitchFamily="50" charset="-128"/>
                <a:ea typeface="HGPHeiseiKakugothictaiW9" panose="020B0A00000000000000" pitchFamily="50" charset="-128"/>
              </a:rPr>
              <a:t>Was ist Chemie?</a:t>
            </a:r>
          </a:p>
        </p:txBody>
      </p:sp>
    </p:spTree>
    <p:extLst>
      <p:ext uri="{BB962C8B-B14F-4D97-AF65-F5344CB8AC3E}">
        <p14:creationId xmlns:p14="http://schemas.microsoft.com/office/powerpoint/2010/main" val="51635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 descr="Haushaltschemikalien">
            <a:extLst>
              <a:ext uri="{FF2B5EF4-FFF2-40B4-BE49-F238E27FC236}">
                <a16:creationId xmlns:a16="http://schemas.microsoft.com/office/drawing/2014/main" id="{B4DCD052-E4F5-43E1-ACCE-30D953B3F9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62" y="657838"/>
            <a:ext cx="3464169" cy="2972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rafik 26" descr="Haushaltschemikalien">
            <a:extLst>
              <a:ext uri="{FF2B5EF4-FFF2-40B4-BE49-F238E27FC236}">
                <a16:creationId xmlns:a16="http://schemas.microsoft.com/office/drawing/2014/main" id="{54E122F5-5830-48C4-AC31-9AF87C2626F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18" y="657838"/>
            <a:ext cx="3571875" cy="2972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rafik 27" descr="Haushaltschemikalien">
            <a:extLst>
              <a:ext uri="{FF2B5EF4-FFF2-40B4-BE49-F238E27FC236}">
                <a16:creationId xmlns:a16="http://schemas.microsoft.com/office/drawing/2014/main" id="{85EE8FF4-1392-46EC-96C6-23B18BC640A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61" y="3821301"/>
            <a:ext cx="3464169" cy="2634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rafik 28" descr="Haushaltschemikalien">
            <a:extLst>
              <a:ext uri="{FF2B5EF4-FFF2-40B4-BE49-F238E27FC236}">
                <a16:creationId xmlns:a16="http://schemas.microsoft.com/office/drawing/2014/main" id="{8CC7ED81-A00B-4E6C-89AD-78CD76CD649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617" y="3821301"/>
            <a:ext cx="3571876" cy="2634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22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https://s14-eu5.ixquick.com/cgi-bin/serveimage?url=http%3A%2F%2Ft0.gstatic.com%2Fimages%3Fq%3Dtbn%3AANd9GcS-I8zKJ69xzR7KiyrgdFYF6y-H0ixZ-WulhgCyU4BahjqDWb8axQ&amp;sp=57ad875436b8db3bdbf76e02feedc047&amp;anticache=698120">
            <a:extLst>
              <a:ext uri="{FF2B5EF4-FFF2-40B4-BE49-F238E27FC236}">
                <a16:creationId xmlns:a16="http://schemas.microsoft.com/office/drawing/2014/main" id="{F0E0E05A-1B00-4B2C-B2AA-73F482546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27080">
            <a:off x="3831771" y="4972833"/>
            <a:ext cx="2505133" cy="130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14-eu5.ixquick.com/cgi-bin/serveimage?url=http%3A%2F%2Ft0.gstatic.com%2Fimages%3Fq%3Dtbn%3AANd9GcSC_fXSHUv-fxgP8WOBtH6KWuHmbdeMVafDb6fQWc_e5CuF58p1&amp;sp=98bb126bb449cb0a3ba0ec5b41258a05&amp;anticache=254614">
            <a:extLst>
              <a:ext uri="{FF2B5EF4-FFF2-40B4-BE49-F238E27FC236}">
                <a16:creationId xmlns:a16="http://schemas.microsoft.com/office/drawing/2014/main" id="{D3BBCFF9-4C28-41D8-A640-3E9138819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25" y="282250"/>
            <a:ext cx="3678690" cy="206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14-eu5.ixquick.com/cgi-bin/serveimage?url=http%3A%2F%2Ft0.gstatic.com%2Fimages%3Fq%3Dtbn%3AANd9GcQqHs99rOGY5KbEniiKXFGnGli2Si-e-kDmWQcgCSc4e9YWzm8F-g&amp;sp=c357d0d9c2b21e9c9159d4f83916ea58&amp;anticache=615940">
            <a:extLst>
              <a:ext uri="{FF2B5EF4-FFF2-40B4-BE49-F238E27FC236}">
                <a16:creationId xmlns:a16="http://schemas.microsoft.com/office/drawing/2014/main" id="{DA0183A9-2A6F-4B34-B71B-1CDD384B7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27" y="282250"/>
            <a:ext cx="2893878" cy="217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14-eu5.ixquick.com/cgi-bin/serveimage?url=http%3A%2F%2Ft0.gstatic.com%2Fimages%3Fq%3Dtbn%3AANd9GcRdc4MNgnVugBZdWdlXS974Wjclbseiim6lCoT_7GeI4zRilyvq&amp;sp=f21690e1fbb0df8b2211e0841c233c24&amp;anticache=498904">
            <a:extLst>
              <a:ext uri="{FF2B5EF4-FFF2-40B4-BE49-F238E27FC236}">
                <a16:creationId xmlns:a16="http://schemas.microsoft.com/office/drawing/2014/main" id="{3E081881-A101-48B9-AFE7-A11C1A28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25" y="2526647"/>
            <a:ext cx="3033446" cy="202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14-eu5.ixquick.com/cgi-bin/serveimage?url=http%3A%2F%2Ft0.gstatic.com%2Fimages%3Fq%3Dtbn%3AANd9GcRveWbtBZC2Y00v6oSYXPzt0KnDMuUZLb7lW64BIoBjiVOBsAHD&amp;sp=2fa1e19c892abc6a9c351b0d44496a65&amp;anticache=301000">
            <a:extLst>
              <a:ext uri="{FF2B5EF4-FFF2-40B4-BE49-F238E27FC236}">
                <a16:creationId xmlns:a16="http://schemas.microsoft.com/office/drawing/2014/main" id="{CE2942F7-698D-4D00-8766-3ABF351D8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25" y="4911855"/>
            <a:ext cx="3033446" cy="170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s14-eu5.ixquick.com/cgi-bin/serveimage?url=http%3A%2F%2Ft0.gstatic.com%2Fimages%3Fq%3Dtbn%3AANd9GcR3cVPNgxw0IZxUWdR3PAv-AKqR4ik9PUhwo8c1U-Igov4bjz3HUQ&amp;sp=06968bfe145d3535e8305f99b8c7ea4d&amp;anticache=975947">
            <a:extLst>
              <a:ext uri="{FF2B5EF4-FFF2-40B4-BE49-F238E27FC236}">
                <a16:creationId xmlns:a16="http://schemas.microsoft.com/office/drawing/2014/main" id="{2C43B9D6-D8A1-436A-A83D-6A992C763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561" y="178522"/>
            <a:ext cx="2893877" cy="217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s14-eu5.ixquick.com/cgi-bin/serveimage?url=http%3A%2F%2Ft0.gstatic.com%2Fimages%3Fq%3Dtbn%3AANd9GcS8n4HVTbEfmDYMqTY_wBI0eEe0eiTeTjeAXyqdrBbhSqhPDRkaVw&amp;sp=52c60fa288eb804461d0131c06071ea8&amp;anticache=318984">
            <a:extLst>
              <a:ext uri="{FF2B5EF4-FFF2-40B4-BE49-F238E27FC236}">
                <a16:creationId xmlns:a16="http://schemas.microsoft.com/office/drawing/2014/main" id="{F0ED5E73-0070-42B7-9F00-5C4EC5AA2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423" y="2579363"/>
            <a:ext cx="3429864" cy="201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s14-eu5.ixquick.com/cgi-bin/serveimage?url=http%3A%2F%2Ft0.gstatic.com%2Fimages%3Fq%3Dtbn%3AANd9GcRZ-qZZ2KDdW6g62oLfzydep3FYftrAHfhnZg2N3-gvHmV1uu-E&amp;sp=fc2d232cd934e452f398255c66e14f72&amp;anticache=228652">
            <a:extLst>
              <a:ext uri="{FF2B5EF4-FFF2-40B4-BE49-F238E27FC236}">
                <a16:creationId xmlns:a16="http://schemas.microsoft.com/office/drawing/2014/main" id="{6300DD85-39BD-4B70-9CB1-0C59DC054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904" y="4951705"/>
            <a:ext cx="2219111" cy="166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s14-eu5.ixquick.com/cgi-bin/serveimage?url=http%3A%2F%2Ft0.gstatic.com%2Fimages%3Fq%3Dtbn%3AANd9GcQKmcmTq-8J5rhiKC7u5vYxIAJMGnsoOsv-h-H1q66_kT3TL8O7&amp;sp=ffb68a1b7fff767a21a5babdc7105db7&amp;anticache=346005">
            <a:extLst>
              <a:ext uri="{FF2B5EF4-FFF2-40B4-BE49-F238E27FC236}">
                <a16:creationId xmlns:a16="http://schemas.microsoft.com/office/drawing/2014/main" id="{41A6A6B1-4707-461E-9B85-56F4047F2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155" y="4716123"/>
            <a:ext cx="2788691" cy="185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s14-eu5.ixquick.com/cgi-bin/serveimage?url=http%3A%2F%2Ft0.gstatic.com%2Fimages%3Fq%3Dtbn%3AANd9GcS5Z7Ch3Jwxnn6Nl3OAUvIDtvT413h5iOV7aswKu5PCqTmWRTBLOw&amp;sp=6dcbd3b0b225cf4e067c551276f7c162&amp;anticache=488342">
            <a:extLst>
              <a:ext uri="{FF2B5EF4-FFF2-40B4-BE49-F238E27FC236}">
                <a16:creationId xmlns:a16="http://schemas.microsoft.com/office/drawing/2014/main" id="{306C4AC5-1BF1-4E84-8765-6F0B93CB1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914" y="2731723"/>
            <a:ext cx="2871980" cy="191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74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CE4E630-1B31-40D1-98E1-5D885DFBFF08}"/>
              </a:ext>
            </a:extLst>
          </p:cNvPr>
          <p:cNvSpPr/>
          <p:nvPr/>
        </p:nvSpPr>
        <p:spPr>
          <a:xfrm>
            <a:off x="1763486" y="694397"/>
            <a:ext cx="8286206" cy="224676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2800" i="1" dirty="0">
                <a:latin typeface="Arial" panose="020B0604020202020204" pitchFamily="34" charset="0"/>
                <a:ea typeface="Times New Roman" panose="02020603050405020304" pitchFamily="18" charset="0"/>
              </a:rPr>
              <a:t>Merke</a:t>
            </a:r>
            <a:r>
              <a:rPr lang="de-DE" sz="2800" dirty="0"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de-DE" sz="2800" dirty="0">
                <a:latin typeface="Arial" panose="020B0604020202020204" pitchFamily="34" charset="0"/>
                <a:ea typeface="Times New Roman" panose="02020603050405020304" pitchFamily="18" charset="0"/>
              </a:rPr>
              <a:t>Chemie ist eine Naturwissenschaft. </a:t>
            </a:r>
          </a:p>
          <a:p>
            <a:pPr>
              <a:spcAft>
                <a:spcPts val="0"/>
              </a:spcAft>
            </a:pPr>
            <a:r>
              <a:rPr lang="de-DE" sz="2800" dirty="0">
                <a:latin typeface="Arial" panose="020B0604020202020204" pitchFamily="34" charset="0"/>
                <a:ea typeface="Times New Roman" panose="02020603050405020304" pitchFamily="18" charset="0"/>
              </a:rPr>
              <a:t>Sie beschäftigt sich mit </a:t>
            </a:r>
            <a:r>
              <a:rPr lang="de-DE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Stoffen</a:t>
            </a:r>
            <a:r>
              <a:rPr lang="de-DE" sz="2800" dirty="0">
                <a:latin typeface="Arial" panose="020B0604020202020204" pitchFamily="34" charset="0"/>
                <a:ea typeface="Times New Roman" panose="02020603050405020304" pitchFamily="18" charset="0"/>
              </a:rPr>
              <a:t>, ihrem </a:t>
            </a:r>
            <a:r>
              <a:rPr lang="de-DE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Aufbau</a:t>
            </a:r>
            <a:r>
              <a:rPr lang="de-DE" sz="2800" dirty="0">
                <a:latin typeface="Arial" panose="020B0604020202020204" pitchFamily="34" charset="0"/>
                <a:ea typeface="Times New Roman" panose="02020603050405020304" pitchFamily="18" charset="0"/>
              </a:rPr>
              <a:t> ihren </a:t>
            </a:r>
            <a:r>
              <a:rPr lang="de-DE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Eigenschaften</a:t>
            </a:r>
            <a:r>
              <a:rPr lang="de-DE" sz="2800" dirty="0">
                <a:latin typeface="Arial" panose="020B0604020202020204" pitchFamily="34" charset="0"/>
                <a:ea typeface="Times New Roman" panose="02020603050405020304" pitchFamily="18" charset="0"/>
              </a:rPr>
              <a:t> und der </a:t>
            </a:r>
            <a:r>
              <a:rPr lang="de-DE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Umwandlung </a:t>
            </a:r>
            <a:r>
              <a:rPr lang="de-DE" sz="2800" dirty="0">
                <a:latin typeface="Arial" panose="020B0604020202020204" pitchFamily="34" charset="0"/>
                <a:ea typeface="Times New Roman" panose="02020603050405020304" pitchFamily="18" charset="0"/>
              </a:rPr>
              <a:t>von Stoffen</a:t>
            </a:r>
            <a:r>
              <a:rPr lang="de-DE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>
                <a:latin typeface="Arial" panose="020B0604020202020204" pitchFamily="34" charset="0"/>
                <a:ea typeface="Times New Roman" panose="02020603050405020304" pitchFamily="18" charset="0"/>
              </a:rPr>
              <a:t>(=</a:t>
            </a:r>
            <a:r>
              <a:rPr lang="de-DE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 Reaktionen</a:t>
            </a:r>
            <a:r>
              <a:rPr lang="de-DE" sz="2800" dirty="0">
                <a:latin typeface="Arial" panose="020B0604020202020204" pitchFamily="34" charset="0"/>
                <a:ea typeface="Times New Roman" panose="02020603050405020304" pitchFamily="18" charset="0"/>
              </a:rPr>
              <a:t>).</a:t>
            </a:r>
            <a:endParaRPr lang="de-DE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6" descr="Fun chemistry theme symbols for a cake">
            <a:extLst>
              <a:ext uri="{FF2B5EF4-FFF2-40B4-BE49-F238E27FC236}">
                <a16:creationId xmlns:a16="http://schemas.microsoft.com/office/drawing/2014/main" id="{04C32538-D2B6-4AE8-96FF-8B9E85453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68" y="3578878"/>
            <a:ext cx="2351378" cy="225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35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3D11477-5BEA-4BDD-B9FA-58EA1F1E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05" y="763072"/>
            <a:ext cx="9949996" cy="533185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B92EE3EA-C104-4ADC-8EF9-C6814D33DC3B}"/>
              </a:ext>
            </a:extLst>
          </p:cNvPr>
          <p:cNvSpPr/>
          <p:nvPr/>
        </p:nvSpPr>
        <p:spPr>
          <a:xfrm>
            <a:off x="1530805" y="622753"/>
            <a:ext cx="864053" cy="181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F8BDBC-5D90-4622-A8CD-FCE6D61F40A9}"/>
              </a:ext>
            </a:extLst>
          </p:cNvPr>
          <p:cNvSpPr/>
          <p:nvPr/>
        </p:nvSpPr>
        <p:spPr>
          <a:xfrm>
            <a:off x="1609182" y="4524103"/>
            <a:ext cx="1728106" cy="181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CF2E631-DC1F-4534-8905-D32B75190D30}"/>
              </a:ext>
            </a:extLst>
          </p:cNvPr>
          <p:cNvSpPr/>
          <p:nvPr/>
        </p:nvSpPr>
        <p:spPr>
          <a:xfrm>
            <a:off x="9675448" y="2913018"/>
            <a:ext cx="1814739" cy="181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3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24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HGPHeiseiKakugothictaiW9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</dc:creator>
  <cp:lastModifiedBy>Claudia Eysel</cp:lastModifiedBy>
  <cp:revision>9</cp:revision>
  <dcterms:created xsi:type="dcterms:W3CDTF">2017-09-08T16:32:16Z</dcterms:created>
  <dcterms:modified xsi:type="dcterms:W3CDTF">2020-09-08T11:53:08Z</dcterms:modified>
</cp:coreProperties>
</file>