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37476-F478-4461-8D5D-03EE8989C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E55C3F-F22A-4A4C-A671-EE52FA676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10B3C-E26A-4812-A8A9-D0FA1C4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CC251-92D2-4762-AB3F-251F1372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17481-35F8-4F3E-A5ED-1CAF8DE8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41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C786E-0A59-4523-9E9A-B44101E4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566405-BF27-41EC-825D-DF028CF3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E4A56-4715-4709-A9F7-18B58302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AD5B-923C-41AA-A474-86BE8ABE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D06BD-CB7B-4569-A11B-6369E40B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9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E25A04-CD02-48DE-AA4D-C2E1F4D6F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1590BD-DE21-4949-BA56-6931DEA0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CD718E-1E78-458C-90D3-E8DE1456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4D066-D7E9-40A0-B108-DA6B9A3B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9DF15-B471-4295-998B-F81AD41E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3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ED0E-D9EA-4D2D-A597-B004A6F9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CEFDC-80B1-4DA4-BD18-89C7DD84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F93C9-2F91-46D7-9B44-D3FAB475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07AFA-B79D-47B0-B8B2-E6C43B7B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B3193-AFE8-40FB-9898-40309E68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9541B-2894-456D-B717-CEBA20B1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006E39-0E58-4AAE-A442-CE44B0E7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E1BA1-D086-49D2-9E63-72936A17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D2676-65D9-4CC9-BDED-2165FA37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EB17B6-23AF-4562-9D4D-8809EE14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8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D74E2-CE53-4092-B7FB-09A3987B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1B307-2EF8-4AF9-80C2-07151ED03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566FFD-AAC9-45A3-A2EF-A4167F11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B7621F-232F-42E6-BD28-B95F7AB8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70C78-F1B1-439D-BD85-E2313E2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30D123-E18D-4170-A0C4-F8703AC8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BF806-3D37-4469-98DC-A6C38AEA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CE8C1C-7C84-468D-BFA0-B0422118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132047-FEFA-45C3-AB7B-FC689A030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FBE841-76A0-4E42-AAF7-49897E149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3A0903-C910-4148-9AA6-267FA54F2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1720AF-5D34-4F01-9C90-1B922CD2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D7145C-D71C-4A22-AA65-AF8940A5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153562-C3BB-48D5-9224-BF65E8E5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9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7B09F-B6B9-4519-97B9-7C01BB8B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91BA2F-C6D5-416A-8104-6A0F7B01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00DF05-A984-4AD7-AEAA-695034A8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4CF5E9-287D-425A-95F8-21C4712F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5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7DD88E-B43D-4A6B-9EF5-0B86CD03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30FA10-DDF8-4043-BE1B-7746B6F9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6F7707-DB75-4BC5-9DFF-E7881B33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91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95E5E-E3DC-4044-88C3-369A3F83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BB3E9-6B17-4161-8A46-7B086E96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F1A110-54FB-4541-931B-49646BC36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380FA8-166D-4989-9C44-01E1AEAC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4EEB02-8958-4E29-A7FA-2F7A922A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53823-3EF4-4545-B14A-5375E604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68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E574E-F0DC-4C9E-9728-99C85CD0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DA92DA-3A07-493C-A639-FF281894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C346D-23AA-41A8-93F9-1231C4CE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B82CC-0E43-4A89-9DCF-9CA89410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4B1D4B-DFAE-4E70-8001-16DF05A9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0E690-B2B6-41D0-BAB4-BDB1FD9D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0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368E7A-AD46-4DCF-A2A9-39F2BDFC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D95553-9771-4E06-91A7-A6D928FE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1269C-2F8C-4B42-90C6-AA1AF0B36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4490-210E-41E2-9028-2AB20E175962}" type="datetimeFigureOut">
              <a:rPr lang="de-DE" smtClean="0"/>
              <a:t>28.11.2021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243CD-ACF5-460B-9338-2E13C511C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A5315-E177-43B5-BF09-BC9577B0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EC63-23ED-47E3-895F-7DC9E8F8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3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9DC5C-FC13-4014-8EC1-CACF7E197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Hausaufgabe Luftballon</a:t>
            </a:r>
          </a:p>
        </p:txBody>
      </p:sp>
    </p:spTree>
    <p:extLst>
      <p:ext uri="{BB962C8B-B14F-4D97-AF65-F5344CB8AC3E}">
        <p14:creationId xmlns:p14="http://schemas.microsoft.com/office/powerpoint/2010/main" val="260132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>
            <a:extLst>
              <a:ext uri="{FF2B5EF4-FFF2-40B4-BE49-F238E27FC236}">
                <a16:creationId xmlns:a16="http://schemas.microsoft.com/office/drawing/2014/main" id="{0303043F-9936-4913-88BC-9A30CE7D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221" y="157836"/>
            <a:ext cx="1491112" cy="198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47979C6-5C94-4B17-91E4-DAB2E03F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7" y="47351"/>
            <a:ext cx="1707927" cy="21445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3DBD83E-8CE1-455D-AA59-56DC9000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47" y="2278670"/>
            <a:ext cx="1538654" cy="2057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F94ECE-1126-4F0D-BE1E-5EDE2267B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56" y="4849131"/>
            <a:ext cx="1626129" cy="19045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BFFF6C-4387-4286-B9EF-65CB1BE31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764" y="3210585"/>
            <a:ext cx="1573595" cy="22509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C693190-7072-4847-803B-6B7C0ED32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5057" y="157835"/>
            <a:ext cx="1773858" cy="198814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FBB98CF-4071-4AA6-A677-AC13F6845B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0605" y="104293"/>
            <a:ext cx="1954380" cy="161507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B4AF65-C4AC-4D5D-B7DD-0628D296E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0415" y="3245457"/>
            <a:ext cx="2100105" cy="21812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71BC9B2-A578-4C26-B3B7-5BCAAB7DB0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963" y="4703371"/>
            <a:ext cx="1626129" cy="205033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9C65C04-399B-46E9-BD06-4320244741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3991" y="99367"/>
            <a:ext cx="1791834" cy="258665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FF3F34-4555-4AA4-9072-F6573FABDE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1457" y="119097"/>
            <a:ext cx="1819093" cy="19141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1029861-A503-410E-BA36-1C3A8E9C25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6600" y="4683562"/>
            <a:ext cx="1450503" cy="205302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E64F5DB-8AD9-42D2-B231-E2B9207F9E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98643" y="3201660"/>
            <a:ext cx="1699728" cy="251299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BBAF0C8-40A5-4B10-8603-944C4F6220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42329" y="2316726"/>
            <a:ext cx="1695450" cy="218122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96497C4-67E5-4856-A68B-75BE31DD70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7986" y="2337743"/>
            <a:ext cx="1704975" cy="2133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31A7D61-1D86-4FBF-9CE4-A273B5CC2C68}"/>
              </a:ext>
            </a:extLst>
          </p:cNvPr>
          <p:cNvCxnSpPr/>
          <p:nvPr/>
        </p:nvCxnSpPr>
        <p:spPr>
          <a:xfrm>
            <a:off x="6176088" y="47351"/>
            <a:ext cx="30932" cy="670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37A8B20-416B-4FAD-A47D-2AA74FB0734E}"/>
              </a:ext>
            </a:extLst>
          </p:cNvPr>
          <p:cNvCxnSpPr/>
          <p:nvPr/>
        </p:nvCxnSpPr>
        <p:spPr>
          <a:xfrm>
            <a:off x="-249" y="2217003"/>
            <a:ext cx="6176088" cy="3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ECEC07BF-1168-4C68-977D-22D96DF51534}"/>
              </a:ext>
            </a:extLst>
          </p:cNvPr>
          <p:cNvCxnSpPr/>
          <p:nvPr/>
        </p:nvCxnSpPr>
        <p:spPr>
          <a:xfrm>
            <a:off x="-249" y="4589233"/>
            <a:ext cx="6176088" cy="3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5C475F3-7858-498F-B92D-E3A986E5ACFE}"/>
              </a:ext>
            </a:extLst>
          </p:cNvPr>
          <p:cNvCxnSpPr/>
          <p:nvPr/>
        </p:nvCxnSpPr>
        <p:spPr>
          <a:xfrm>
            <a:off x="6191554" y="2848272"/>
            <a:ext cx="6176088" cy="3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90672A-EAB7-4FFE-AF7C-2CCBB814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9950"/>
            <a:ext cx="3276600" cy="4368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CEA1D17-6654-46F7-9C48-694C2E710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9" y="869950"/>
            <a:ext cx="3276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A1D0FAD-3145-4406-BE8C-7FF1E5720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61A5817-85E0-487B-91CD-72E37E437279}"/>
              </a:ext>
            </a:extLst>
          </p:cNvPr>
          <p:cNvSpPr txBox="1"/>
          <p:nvPr/>
        </p:nvSpPr>
        <p:spPr>
          <a:xfrm>
            <a:off x="313507" y="1881753"/>
            <a:ext cx="53949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„Wenn er Ballon  in Heißes Wasser gelegt wird dann dehnt sich die Luft aus und der Ballon wird Größer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.“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1D7D6A-131F-4A67-958B-813C6D6D95B0}"/>
              </a:ext>
            </a:extLst>
          </p:cNvPr>
          <p:cNvSpPr txBox="1"/>
          <p:nvPr/>
        </p:nvSpPr>
        <p:spPr>
          <a:xfrm>
            <a:off x="6337663" y="32441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„Die warme Luft im Ballon zieht sich wegen der Kälte zusammen und der Ballon wird schlagartig Kleiner“ 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D35B5B-4BC0-4DA8-94EA-AE77624700C8}"/>
              </a:ext>
            </a:extLst>
          </p:cNvPr>
          <p:cNvSpPr txBox="1"/>
          <p:nvPr/>
        </p:nvSpPr>
        <p:spPr>
          <a:xfrm>
            <a:off x="6337663" y="192091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„Im kalten Wasser ziehen sich die Luftteilchen wieder zusammen wodurch auch der Ballon kleiner wird.“</a:t>
            </a: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35F6AD-C490-4B87-923F-43985A2AD80E}"/>
              </a:ext>
            </a:extLst>
          </p:cNvPr>
          <p:cNvSpPr txBox="1"/>
          <p:nvPr/>
        </p:nvSpPr>
        <p:spPr>
          <a:xfrm>
            <a:off x="280851" y="3244159"/>
            <a:ext cx="55255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„Durch die Erwärmung des Luftballons, erwärmen sich auch die Luftteilchen im Luftballon. Dadurch dehnen sich diese aus und strömen an die Seiten des Ballons, wodurch sich dieser auch ausdehnt.“</a:t>
            </a:r>
            <a:endParaRPr lang="de-DE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25A2D09-B498-456C-9EE9-60ABD390DF53}"/>
              </a:ext>
            </a:extLst>
          </p:cNvPr>
          <p:cNvSpPr txBox="1"/>
          <p:nvPr/>
        </p:nvSpPr>
        <p:spPr>
          <a:xfrm>
            <a:off x="533398" y="267350"/>
            <a:ext cx="6842762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rtl="0" fontAlgn="base"/>
            <a:r>
              <a:rPr lang="de-DE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Die Luft besteht aus folgenden Stoffteilchen: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Zu 78% aus Stickstoffteilchen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Zu 22% aus Sauerstoffteilchen 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C9F61C-EA7D-48FD-A9B0-2A669A95404E}"/>
              </a:ext>
            </a:extLst>
          </p:cNvPr>
          <p:cNvSpPr txBox="1"/>
          <p:nvPr/>
        </p:nvSpPr>
        <p:spPr>
          <a:xfrm>
            <a:off x="280851" y="5033063"/>
            <a:ext cx="5708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„Die Stickstoffteilchen und die Sauerstoffteilchen bewegen sich schneller. Sie vergrößern den Abstand zueinander, dadurch brauchen sie mehr Raum. Der Luftballon dehnt sich aus.“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9A45249-6340-4985-8892-DDA4CA63923C}"/>
              </a:ext>
            </a:extLst>
          </p:cNvPr>
          <p:cNvSpPr txBox="1"/>
          <p:nvPr/>
        </p:nvSpPr>
        <p:spPr>
          <a:xfrm>
            <a:off x="6328957" y="4725286"/>
            <a:ext cx="5525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„Die Stickstoff- und die Sauerstoffteilchen bewegen sich langsamer, aber sie bewegen sich immer noch. Sie sind nicht angeordnet und ihr Abstand zueinander verringert sich. Sie brauchen weniger Raum, weshalb der Luftballon schrumpft. 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858C85A-5BD8-42F9-A183-888F26FF5D4C}"/>
              </a:ext>
            </a:extLst>
          </p:cNvPr>
          <p:cNvCxnSpPr>
            <a:cxnSpLocks/>
          </p:cNvCxnSpPr>
          <p:nvPr/>
        </p:nvCxnSpPr>
        <p:spPr>
          <a:xfrm>
            <a:off x="6048104" y="1799737"/>
            <a:ext cx="47896" cy="457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FB27A6E-DF9F-42C7-99D8-1DE0E567A40C}"/>
              </a:ext>
            </a:extLst>
          </p:cNvPr>
          <p:cNvCxnSpPr/>
          <p:nvPr/>
        </p:nvCxnSpPr>
        <p:spPr>
          <a:xfrm>
            <a:off x="396241" y="1455254"/>
            <a:ext cx="11303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ECABFC-F351-40B7-AF54-43F2D229E9F0}"/>
              </a:ext>
            </a:extLst>
          </p:cNvPr>
          <p:cNvSpPr txBox="1"/>
          <p:nvPr/>
        </p:nvSpPr>
        <p:spPr>
          <a:xfrm>
            <a:off x="1123406" y="783771"/>
            <a:ext cx="943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Charakterisierung der Stoffteilchen: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3D0FF35-991F-4B28-B8BB-41594A466CE7}"/>
              </a:ext>
            </a:extLst>
          </p:cNvPr>
          <p:cNvSpPr txBox="1"/>
          <p:nvPr/>
        </p:nvSpPr>
        <p:spPr>
          <a:xfrm>
            <a:off x="1537063" y="1550126"/>
            <a:ext cx="860406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dirty="0"/>
              <a:t>Ordnung?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dirty="0"/>
              <a:t>Abstand?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dirty="0"/>
              <a:t>Geschwindigkeit?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dirty="0"/>
              <a:t>Anziehungskräfte?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2806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Hausaufgabe Luftballon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Hausaufgabe Luftballon</dc:title>
  <dc:creator>Claudia Eysel</dc:creator>
  <cp:lastModifiedBy>Claudia Eysel</cp:lastModifiedBy>
  <cp:revision>3</cp:revision>
  <dcterms:created xsi:type="dcterms:W3CDTF">2021-11-28T16:26:41Z</dcterms:created>
  <dcterms:modified xsi:type="dcterms:W3CDTF">2021-11-28T17:03:48Z</dcterms:modified>
</cp:coreProperties>
</file>