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1FCF55-8B0D-4AC0-A22C-2889B56E3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871D05-77EC-4430-8D22-247515C40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EADD3-E95D-44F6-9F47-D52B8AE4A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8347-963D-464A-8B1A-34257E1D8AB5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B7A559-FE3B-4D55-98B2-E5C5C052E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1FB524-029F-495A-AE8C-2BDE7E191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3A4-4682-4064-85A2-2165F913A6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82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F3ECC-F36B-4FD1-B56A-04FDEF72B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BBE826E-496A-4076-BB85-9E7E1DE6A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077A62-3090-493B-B537-698FBE98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8347-963D-464A-8B1A-34257E1D8AB5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7F57D1-66A9-4F34-8C53-DC0A569D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B44D99-E112-4D69-AD46-F46E709BE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3A4-4682-4064-85A2-2165F913A6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9943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5A42AA9-DBDC-4ADD-B113-7003B13C0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405787-1600-40B0-938D-A0012708B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82A7D0-28DF-47BD-9175-6CEC6E948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8347-963D-464A-8B1A-34257E1D8AB5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D8C4CD-D4BD-44DE-9F4A-F39362CFA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F87379-9960-4A3C-90CF-663745BE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3A4-4682-4064-85A2-2165F913A6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182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C0789-FCF9-4CFE-BF5A-1385AEFB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D08E12-C375-485C-8D09-3EAC80119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C7BA99-77AC-458E-B944-AE84DBE86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8347-963D-464A-8B1A-34257E1D8AB5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A589D2-F5A1-4E75-9961-AA240B7B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08A2BF-2B9D-4083-8FF0-9EDB7DEE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3A4-4682-4064-85A2-2165F913A6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0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DF8177-9B14-4AD4-B55D-597ED057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B4BF-0C03-4CFD-8A05-77AA19276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D1A3E5-DA40-43A0-9B63-35DAFBB6C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8347-963D-464A-8B1A-34257E1D8AB5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E3D5B1-E659-491D-9E09-F174B2AD4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0BF9D2-772E-400F-B362-E1BCB05B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3A4-4682-4064-85A2-2165F913A6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54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9AAF01-714A-4277-BCEF-A7920A5C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A9D53D-C032-4D18-8304-269287BDD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EEC66E-219E-41CB-8CDF-2B9DD02C2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383974-AC6F-4C4A-A521-DEC809C6E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8347-963D-464A-8B1A-34257E1D8AB5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733F68-3866-4952-B750-178B69F83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150E82-72FA-455D-A2C1-9B19DE777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3A4-4682-4064-85A2-2165F913A6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33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D6132-793E-48CA-ACD9-762B5EF37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E825C5-9C65-4B21-941E-8572B681F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F373E9-DF0D-4BCF-97A0-7E75DCD26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574BCF8-934F-46F7-87ED-5E9BB06DD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0C731D5-4279-4E5A-86C2-C71055A65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B457C9D-8DED-4633-819F-E346AAD32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8347-963D-464A-8B1A-34257E1D8AB5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0EA7D34-3F33-4403-B0EC-09C5C686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D9D043C-9451-42C4-871A-96966FBC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3A4-4682-4064-85A2-2165F913A6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319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A44D4B-D440-4BE7-B996-668CE510C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EE35E4-D680-4E6E-8FD1-F86127F5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8347-963D-464A-8B1A-34257E1D8AB5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50D796-E290-4D9B-8654-E3DD8B0B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886F1E-9402-405B-8294-AD2A90CE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3A4-4682-4064-85A2-2165F913A6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83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B51A918-2BCD-4B26-A8D2-90E29E72B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8347-963D-464A-8B1A-34257E1D8AB5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6596E76-CDB7-46C5-BD8F-9B3C49417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4C2A9E-9429-4A0A-9F5C-AD702023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3A4-4682-4064-85A2-2165F913A6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8018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A14BB-61E7-4F2A-9E5E-6799489FE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93C433-9960-47FC-A860-A217DFE4F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303B9C-7ACE-4678-9F7C-C03FE78EE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ABE71F-9C56-4EE8-936E-35EC67361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8347-963D-464A-8B1A-34257E1D8AB5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7DDD09-FF28-4166-8543-084FBC4D9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D9DB57-1DF9-4D48-A27E-461DC3591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3A4-4682-4064-85A2-2165F913A6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859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1F9E90-50DD-4F5A-8325-6A93FB64D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F2A86A3-61B6-4311-9A41-DF6EB736A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CB4520-F45E-4F9D-B8C4-971639820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8C3943-DD6F-4179-8859-5B330CC41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8347-963D-464A-8B1A-34257E1D8AB5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BE3E90-11C5-4360-85B8-59A4C15F0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7D4F80-2BEC-4B68-BEE4-7AAC1B2CD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3A4-4682-4064-85A2-2165F913A6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302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05AE423-D6AA-4BD9-BAE8-3B98C6359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DC3B30-66DF-4CA5-AEE7-62BF44636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21305B-DBED-42C1-A794-BD1D4F95A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58347-963D-464A-8B1A-34257E1D8AB5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A52779-F282-45EB-A1D4-64FD705CB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AAD24B-4B4C-4182-8FCD-67A011DB6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E63A4-4682-4064-85A2-2165F913A6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773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>
            <a:extLst>
              <a:ext uri="{FF2B5EF4-FFF2-40B4-BE49-F238E27FC236}">
                <a16:creationId xmlns:a16="http://schemas.microsoft.com/office/drawing/2014/main" id="{3A4DA07D-3447-445C-BA6D-B2F7F04DA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3130" y="1713615"/>
            <a:ext cx="3524431" cy="6289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Heterogene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Gemische</a:t>
            </a:r>
            <a:endParaRPr kumimoji="0" lang="de-DE" altLang="de-DE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8E780AEC-0A8B-4007-9053-73F4B4BF5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2475" y="1713615"/>
            <a:ext cx="3690370" cy="59005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Homogene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Gemische</a:t>
            </a:r>
            <a:endParaRPr kumimoji="0" lang="de-DE" altLang="de-DE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81E2D295-6D4B-4E3C-8639-1EE2E154C7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59691" y="1231863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de-DE"/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FC955703-D4B0-4217-A4A9-2EB4260BFB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9691" y="1231863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de-DE"/>
          </a:p>
        </p:txBody>
      </p:sp>
      <p:sp>
        <p:nvSpPr>
          <p:cNvPr id="10" name="Line 3">
            <a:extLst>
              <a:ext uri="{FF2B5EF4-FFF2-40B4-BE49-F238E27FC236}">
                <a16:creationId xmlns:a16="http://schemas.microsoft.com/office/drawing/2014/main" id="{B0EDA565-14E9-4DDF-8DBA-1DCDE5E450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2891" y="1231863"/>
            <a:ext cx="685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de-DE"/>
          </a:p>
        </p:txBody>
      </p:sp>
      <p:sp>
        <p:nvSpPr>
          <p:cNvPr id="11" name="Line 2">
            <a:extLst>
              <a:ext uri="{FF2B5EF4-FFF2-40B4-BE49-F238E27FC236}">
                <a16:creationId xmlns:a16="http://schemas.microsoft.com/office/drawing/2014/main" id="{C7619460-B137-49FA-8D17-9E91796A479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8691" y="1231863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3CC029-D565-4BA7-B0EA-A595FDEF4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8628" y="20029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4" name="Rectangle 20">
            <a:extLst>
              <a:ext uri="{FF2B5EF4-FFF2-40B4-BE49-F238E27FC236}">
                <a16:creationId xmlns:a16="http://schemas.microsoft.com/office/drawing/2014/main" id="{44972A95-588F-4C35-B8EC-CB17AE9C2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8628" y="65749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3" name="Text Box 10">
            <a:extLst>
              <a:ext uri="{FF2B5EF4-FFF2-40B4-BE49-F238E27FC236}">
                <a16:creationId xmlns:a16="http://schemas.microsoft.com/office/drawing/2014/main" id="{74604D07-C423-43AD-8315-DF2158284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778" y="900178"/>
            <a:ext cx="2029910" cy="5254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Gemischarten</a:t>
            </a: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6DF61F1-42A6-431A-BF5F-48044029FAB8}"/>
              </a:ext>
            </a:extLst>
          </p:cNvPr>
          <p:cNvSpPr txBox="1"/>
          <p:nvPr/>
        </p:nvSpPr>
        <p:spPr>
          <a:xfrm rot="19983753">
            <a:off x="9050675" y="3211461"/>
            <a:ext cx="2151017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Feststoffgemisch (Gemenge)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7258EA9-8008-45A4-99F6-927F6B0CB5F3}"/>
              </a:ext>
            </a:extLst>
          </p:cNvPr>
          <p:cNvSpPr txBox="1"/>
          <p:nvPr/>
        </p:nvSpPr>
        <p:spPr>
          <a:xfrm rot="21234181">
            <a:off x="3729761" y="4111326"/>
            <a:ext cx="215101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Suspension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69E4F37-CB04-4B6D-96F8-D7BDCF6A6BD9}"/>
              </a:ext>
            </a:extLst>
          </p:cNvPr>
          <p:cNvSpPr txBox="1"/>
          <p:nvPr/>
        </p:nvSpPr>
        <p:spPr>
          <a:xfrm rot="20629117">
            <a:off x="6070759" y="5053310"/>
            <a:ext cx="215101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Emulsion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7722F0B-D66B-4413-A69C-963A7E101DBD}"/>
              </a:ext>
            </a:extLst>
          </p:cNvPr>
          <p:cNvSpPr txBox="1"/>
          <p:nvPr/>
        </p:nvSpPr>
        <p:spPr>
          <a:xfrm>
            <a:off x="1241081" y="5179042"/>
            <a:ext cx="215101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Nebel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4D1571F-81BF-480C-AB3B-EE5D6F2C2652}"/>
              </a:ext>
            </a:extLst>
          </p:cNvPr>
          <p:cNvSpPr txBox="1"/>
          <p:nvPr/>
        </p:nvSpPr>
        <p:spPr>
          <a:xfrm rot="1314760">
            <a:off x="4600832" y="5953467"/>
            <a:ext cx="215101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Rauch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CDF7FAD-BFB3-43A4-B063-E9A29E87C731}"/>
              </a:ext>
            </a:extLst>
          </p:cNvPr>
          <p:cNvSpPr txBox="1"/>
          <p:nvPr/>
        </p:nvSpPr>
        <p:spPr>
          <a:xfrm rot="565854">
            <a:off x="8733698" y="4839584"/>
            <a:ext cx="215101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Lösung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D6CECF1-5BB5-4AF4-96BD-B885D426BDDD}"/>
              </a:ext>
            </a:extLst>
          </p:cNvPr>
          <p:cNvSpPr txBox="1"/>
          <p:nvPr/>
        </p:nvSpPr>
        <p:spPr>
          <a:xfrm rot="19842650">
            <a:off x="5670888" y="3038012"/>
            <a:ext cx="215101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Legierung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F109FB0-7026-4633-B6BC-05980DDF720F}"/>
              </a:ext>
            </a:extLst>
          </p:cNvPr>
          <p:cNvSpPr txBox="1"/>
          <p:nvPr/>
        </p:nvSpPr>
        <p:spPr>
          <a:xfrm rot="20751960">
            <a:off x="1312382" y="2757354"/>
            <a:ext cx="215101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Gasgemisch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DFF62E3-2EC1-45DF-A288-0B78B028AA08}"/>
              </a:ext>
            </a:extLst>
          </p:cNvPr>
          <p:cNvSpPr txBox="1"/>
          <p:nvPr/>
        </p:nvSpPr>
        <p:spPr>
          <a:xfrm rot="1176251">
            <a:off x="3841751" y="3025662"/>
            <a:ext cx="1612064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Salzwasser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FBAE1C2-F023-47BE-BDEE-F3834B41AB24}"/>
              </a:ext>
            </a:extLst>
          </p:cNvPr>
          <p:cNvSpPr txBox="1"/>
          <p:nvPr/>
        </p:nvSpPr>
        <p:spPr>
          <a:xfrm>
            <a:off x="7774756" y="5602788"/>
            <a:ext cx="1631140" cy="64633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Gesprudeltes Wasser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42120D0-B828-498F-9330-127F20EA9A37}"/>
              </a:ext>
            </a:extLst>
          </p:cNvPr>
          <p:cNvSpPr txBox="1"/>
          <p:nvPr/>
        </p:nvSpPr>
        <p:spPr>
          <a:xfrm rot="21100159">
            <a:off x="7912110" y="2911313"/>
            <a:ext cx="1224631" cy="64633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Zigaretten-rauch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99A0BD6-1F4F-4C74-AB0C-77A6ED121E8D}"/>
              </a:ext>
            </a:extLst>
          </p:cNvPr>
          <p:cNvSpPr txBox="1"/>
          <p:nvPr/>
        </p:nvSpPr>
        <p:spPr>
          <a:xfrm rot="688035">
            <a:off x="1778907" y="3865723"/>
            <a:ext cx="1612064" cy="64633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Trüber Apfelsaft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82171FD1-D7E8-43A3-899E-5D847A3A387A}"/>
              </a:ext>
            </a:extLst>
          </p:cNvPr>
          <p:cNvSpPr txBox="1"/>
          <p:nvPr/>
        </p:nvSpPr>
        <p:spPr>
          <a:xfrm rot="20294448">
            <a:off x="2102095" y="5885849"/>
            <a:ext cx="1612064" cy="64633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Essig-Öl-Salatsoße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5DCB20D-1BBA-4752-B1D9-EF7745E1EDD3}"/>
              </a:ext>
            </a:extLst>
          </p:cNvPr>
          <p:cNvSpPr txBox="1"/>
          <p:nvPr/>
        </p:nvSpPr>
        <p:spPr>
          <a:xfrm>
            <a:off x="9937261" y="4302077"/>
            <a:ext cx="1612064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Weißgold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7D074CD-4123-4E14-9F21-FEAAD62A6912}"/>
              </a:ext>
            </a:extLst>
          </p:cNvPr>
          <p:cNvSpPr txBox="1"/>
          <p:nvPr/>
        </p:nvSpPr>
        <p:spPr>
          <a:xfrm rot="313800">
            <a:off x="6465655" y="4104697"/>
            <a:ext cx="1612064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Luft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B372097-1CD0-4E26-A78A-F620409DC4C0}"/>
              </a:ext>
            </a:extLst>
          </p:cNvPr>
          <p:cNvSpPr txBox="1"/>
          <p:nvPr/>
        </p:nvSpPr>
        <p:spPr>
          <a:xfrm rot="20141425">
            <a:off x="9913798" y="5813530"/>
            <a:ext cx="1612064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Sand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1DAFE39-A21F-4288-AB59-18B802761AEF}"/>
              </a:ext>
            </a:extLst>
          </p:cNvPr>
          <p:cNvSpPr txBox="1"/>
          <p:nvPr/>
        </p:nvSpPr>
        <p:spPr>
          <a:xfrm rot="504400">
            <a:off x="4244304" y="5021669"/>
            <a:ext cx="1612064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Schnaps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F5001DC-604C-4778-8055-86CA197A05C0}"/>
              </a:ext>
            </a:extLst>
          </p:cNvPr>
          <p:cNvSpPr txBox="1"/>
          <p:nvPr/>
        </p:nvSpPr>
        <p:spPr>
          <a:xfrm>
            <a:off x="0" y="-22331"/>
            <a:ext cx="6743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Aufgabe:</a:t>
            </a:r>
          </a:p>
          <a:p>
            <a:r>
              <a:rPr lang="de-DE" b="1" i="1" dirty="0"/>
              <a:t>Ordne jeder </a:t>
            </a:r>
            <a:r>
              <a:rPr lang="de-DE" b="1" i="1" dirty="0" err="1">
                <a:solidFill>
                  <a:srgbClr val="00B050"/>
                </a:solidFill>
              </a:rPr>
              <a:t>Gemischart</a:t>
            </a:r>
            <a:r>
              <a:rPr lang="de-DE" b="1" i="1" dirty="0"/>
              <a:t> ein passendes </a:t>
            </a:r>
            <a:r>
              <a:rPr lang="de-DE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Beispiel </a:t>
            </a:r>
            <a:r>
              <a:rPr lang="de-DE" b="1" i="1" dirty="0"/>
              <a:t>zu und sortiere sie nach heterogenen oder homogenen Gemischen:</a:t>
            </a:r>
          </a:p>
        </p:txBody>
      </p:sp>
    </p:spTree>
    <p:extLst>
      <p:ext uri="{BB962C8B-B14F-4D97-AF65-F5344CB8AC3E}">
        <p14:creationId xmlns:p14="http://schemas.microsoft.com/office/powerpoint/2010/main" val="1895131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Breitbild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Claudia Eysel</dc:creator>
  <cp:lastModifiedBy>Claudia Eysel</cp:lastModifiedBy>
  <cp:revision>1</cp:revision>
  <dcterms:created xsi:type="dcterms:W3CDTF">2021-12-07T13:59:31Z</dcterms:created>
  <dcterms:modified xsi:type="dcterms:W3CDTF">2021-12-07T13:59:54Z</dcterms:modified>
</cp:coreProperties>
</file>