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AD0A3E-5BD1-4773-9339-B13990100B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AE6BF8A-D145-43AB-A4BA-A24AEB6B28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2F95E7-2578-4DAA-81F7-173C917B1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CB066-CE40-429E-B6E2-866F9C48190A}" type="datetimeFigureOut">
              <a:rPr lang="de-DE" smtClean="0"/>
              <a:t>09.01.2021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372C0D7-0FF7-4685-880F-68D7DCEEA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F26F236-0B29-476B-A255-870C3244D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A4A53-8449-4135-B1EB-4FD2659DA27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8347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C48F3C-2276-435E-B6A4-DF80E19B5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966EB78-3DB0-43A6-9553-AFF95ABFA9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7F8189E-B5C9-4037-A5A0-642F65726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CB066-CE40-429E-B6E2-866F9C48190A}" type="datetimeFigureOut">
              <a:rPr lang="de-DE" smtClean="0"/>
              <a:t>09.01.2021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5A95E7-2AE2-4263-9CB6-02A8A5BAB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FF1096-2F04-45A9-9104-D18B95D1C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A4A53-8449-4135-B1EB-4FD2659DA27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0803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454177B-69EE-466F-B658-CAD00D4C71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3CDD4A1-7352-48AB-A6BE-148010E768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1763177-5B05-4195-A4A0-4566A67F8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CB066-CE40-429E-B6E2-866F9C48190A}" type="datetimeFigureOut">
              <a:rPr lang="de-DE" smtClean="0"/>
              <a:t>09.01.2021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8F1D26-F5EF-47A7-B907-324B68D35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5BBB912-EBC0-4AFE-A100-24CBB80A0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A4A53-8449-4135-B1EB-4FD2659DA27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8067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F1AE58-2D03-40E5-A122-EEC450963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4AB5894-359C-4CFF-9369-DC9D4812B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6EC8F8C-9E0E-4111-9ABE-472D15A37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CB066-CE40-429E-B6E2-866F9C48190A}" type="datetimeFigureOut">
              <a:rPr lang="de-DE" smtClean="0"/>
              <a:t>09.01.2021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394EF36-58A7-441D-BF9F-24C9F9CB5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DB4A30-F752-4DFC-BAB0-7026F5A30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A4A53-8449-4135-B1EB-4FD2659DA27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4911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A4A736-9681-46BC-90E7-A7D4A4E54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A40DB5C-8C85-4ECA-A15C-EC4C766FA2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1FF017C-4B5F-42C2-BBE4-97AD83DBC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CB066-CE40-429E-B6E2-866F9C48190A}" type="datetimeFigureOut">
              <a:rPr lang="de-DE" smtClean="0"/>
              <a:t>09.01.2021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FC7B787-378F-4FFE-8561-D0C6F5B85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A45514-2E0D-463A-8254-F119E84B6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A4A53-8449-4135-B1EB-4FD2659DA27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1238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28A582-584B-4432-8F03-86396E938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06DFC3-5F42-451A-B88C-0FEC0810E9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8D896C7-0C99-4E9C-81B5-2670099686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38622FC-E7C7-4D83-BC1B-4D6D0F263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CB066-CE40-429E-B6E2-866F9C48190A}" type="datetimeFigureOut">
              <a:rPr lang="de-DE" smtClean="0"/>
              <a:t>09.01.2021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4A9ACD7-2727-41FD-8E1A-4AA16B409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CCEEEBE-18B1-4592-BB82-5B28603EF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A4A53-8449-4135-B1EB-4FD2659DA27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9559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9A11E2-0AC4-4A0C-B363-2E14C0345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9EEAA77-D70C-429A-A0AC-1C6E5CB923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74F9657-2A4E-4C76-8F64-C9505FFD6E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ADCB364-AFC5-4949-A00B-9953D3793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A00E636-8AC4-4FB8-8DAD-7BC5F9F7FA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E47F550-93BB-4A2E-845A-DA552B125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CB066-CE40-429E-B6E2-866F9C48190A}" type="datetimeFigureOut">
              <a:rPr lang="de-DE" smtClean="0"/>
              <a:t>09.01.2021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EC68DE2-4A0E-4A12-8E2B-AB6848389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4D4F5A1-7F66-4960-94B0-BF5C1B0BA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A4A53-8449-4135-B1EB-4FD2659DA27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5811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8CCBCB-4618-4B59-A873-FCAD9D9C1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7E88152-9829-4412-9E50-4576C54C2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CB066-CE40-429E-B6E2-866F9C48190A}" type="datetimeFigureOut">
              <a:rPr lang="de-DE" smtClean="0"/>
              <a:t>09.01.2021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6490DA0-04FD-48FA-BE8D-7E80B2A63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1AAB802-96C3-4C2D-9FCB-EFAA368D3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A4A53-8449-4135-B1EB-4FD2659DA27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8996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3ADDC22-A790-4742-8118-3557063F1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CB066-CE40-429E-B6E2-866F9C48190A}" type="datetimeFigureOut">
              <a:rPr lang="de-DE" smtClean="0"/>
              <a:t>09.01.2021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972B7F4-2E05-4645-BBC7-D19B8FBE3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107DD6A-F94B-4345-B30B-7F482E7A7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A4A53-8449-4135-B1EB-4FD2659DA27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3512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BF6AFB-93F2-48DC-9383-D5728696F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A4EEFA9-403A-479B-9772-9EBACA82D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4F45E42-D90B-4034-9737-5B1E049DA6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1583E0B-359F-4E39-9E12-E9C8E8300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CB066-CE40-429E-B6E2-866F9C48190A}" type="datetimeFigureOut">
              <a:rPr lang="de-DE" smtClean="0"/>
              <a:t>09.01.2021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741A998-43E9-4902-A8CE-38C51EC78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939396D-84AF-4566-A40E-F1B88885E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A4A53-8449-4135-B1EB-4FD2659DA27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4192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2B8F16-CEBC-4F0B-A1FF-65021D1B9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F3DE827-8F0F-40D0-8BD4-A204023D40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ACDC2EF-2DC8-4C48-AB6B-7E5FD01DB5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41456F6-ABBD-4241-B8D1-4B08D190A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CB066-CE40-429E-B6E2-866F9C48190A}" type="datetimeFigureOut">
              <a:rPr lang="de-DE" smtClean="0"/>
              <a:t>09.01.2021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B499D82-4047-4EAE-ABCA-31789A1DA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572E95A-1F81-4F7D-9410-09A5A6EBE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A4A53-8449-4135-B1EB-4FD2659DA27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9870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B50BAE0-5262-404E-95B7-EAC5C83C1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F810868-C174-4021-BFF3-2E1EEBBAA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0DE19D-C7BC-45E3-8F6F-CD3BC6009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ACB066-CE40-429E-B6E2-866F9C48190A}" type="datetimeFigureOut">
              <a:rPr lang="de-DE" smtClean="0"/>
              <a:t>09.01.2021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51131BD-7E42-412C-A8E8-1A40087513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D687846-B69A-4DC1-8A16-59FDAB5AFE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A4A53-8449-4135-B1EB-4FD2659DA27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0809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E8377C5D-8848-4FEC-AE8D-064F413E8146}"/>
              </a:ext>
            </a:extLst>
          </p:cNvPr>
          <p:cNvSpPr txBox="1"/>
          <p:nvPr/>
        </p:nvSpPr>
        <p:spPr>
          <a:xfrm>
            <a:off x="766354" y="583474"/>
            <a:ext cx="579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u="sng" dirty="0"/>
              <a:t>Was ist eine chemische Reaktion?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07E1A15-C46C-4B88-9559-FBBE87EFB550}"/>
              </a:ext>
            </a:extLst>
          </p:cNvPr>
          <p:cNvSpPr txBox="1"/>
          <p:nvPr/>
        </p:nvSpPr>
        <p:spPr>
          <a:xfrm>
            <a:off x="766354" y="1140823"/>
            <a:ext cx="5329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Versuch</a:t>
            </a:r>
            <a:r>
              <a:rPr lang="de-DE" dirty="0"/>
              <a:t>: Reaktion von Zink und Schwefel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34502A5-A687-4A8D-942F-848AE4ED9BDA}"/>
              </a:ext>
            </a:extLst>
          </p:cNvPr>
          <p:cNvSpPr txBox="1"/>
          <p:nvPr/>
        </p:nvSpPr>
        <p:spPr>
          <a:xfrm>
            <a:off x="2460171" y="2249152"/>
            <a:ext cx="4428309" cy="24929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b="1" dirty="0"/>
              <a:t>Aufgaben</a:t>
            </a:r>
            <a:r>
              <a:rPr lang="de-DE" dirty="0"/>
              <a:t> (15 Minuten Zeit)</a:t>
            </a: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de-DE" dirty="0"/>
              <a:t>Beschreibe die </a:t>
            </a:r>
            <a:r>
              <a:rPr lang="de-DE" u="sng" dirty="0"/>
              <a:t>Stoffeigenschaften</a:t>
            </a:r>
            <a:r>
              <a:rPr lang="de-DE" dirty="0"/>
              <a:t> von </a:t>
            </a:r>
          </a:p>
          <a:p>
            <a:pPr marL="357188">
              <a:spcAft>
                <a:spcPts val="600"/>
              </a:spcAft>
            </a:pPr>
            <a:r>
              <a:rPr lang="de-DE" dirty="0"/>
              <a:t>a. Schwefel, </a:t>
            </a:r>
          </a:p>
          <a:p>
            <a:pPr marL="357188">
              <a:spcAft>
                <a:spcPts val="600"/>
              </a:spcAft>
            </a:pPr>
            <a:r>
              <a:rPr lang="de-DE" dirty="0"/>
              <a:t>b. Zink, </a:t>
            </a:r>
          </a:p>
          <a:p>
            <a:pPr marL="357188">
              <a:spcAft>
                <a:spcPts val="600"/>
              </a:spcAft>
            </a:pPr>
            <a:r>
              <a:rPr lang="de-DE" dirty="0"/>
              <a:t>c. dem Zink-Schwefel-Gemisch und </a:t>
            </a:r>
          </a:p>
          <a:p>
            <a:pPr marL="357188">
              <a:spcAft>
                <a:spcPts val="600"/>
              </a:spcAft>
            </a:pPr>
            <a:r>
              <a:rPr lang="de-DE" dirty="0"/>
              <a:t>d. dem Reaktionsprodukt.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 startAt="2"/>
            </a:pPr>
            <a:r>
              <a:rPr lang="de-DE" dirty="0"/>
              <a:t>Beschreibe den </a:t>
            </a:r>
            <a:r>
              <a:rPr lang="de-DE" u="sng" dirty="0"/>
              <a:t>Ablauf</a:t>
            </a:r>
            <a:r>
              <a:rPr lang="de-DE" dirty="0"/>
              <a:t> der Reaktion.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177518D-B206-4F16-B2FE-0323D16BC63F}"/>
              </a:ext>
            </a:extLst>
          </p:cNvPr>
          <p:cNvSpPr txBox="1"/>
          <p:nvPr/>
        </p:nvSpPr>
        <p:spPr>
          <a:xfrm>
            <a:off x="766354" y="1698172"/>
            <a:ext cx="670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Beobachtung</a:t>
            </a:r>
            <a:r>
              <a:rPr lang="de-DE" dirty="0"/>
              <a:t>:      schau hierzu das Video an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80BDDB5-4854-43D2-AD72-67AB0DFC65A8}"/>
              </a:ext>
            </a:extLst>
          </p:cNvPr>
          <p:cNvSpPr txBox="1"/>
          <p:nvPr/>
        </p:nvSpPr>
        <p:spPr>
          <a:xfrm rot="1032811">
            <a:off x="9405257" y="646245"/>
            <a:ext cx="179396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i="1" dirty="0">
                <a:solidFill>
                  <a:schemeClr val="accent1"/>
                </a:solidFill>
              </a:rPr>
              <a:t>Heftaufschrieb!</a:t>
            </a:r>
          </a:p>
        </p:txBody>
      </p:sp>
    </p:spTree>
    <p:extLst>
      <p:ext uri="{BB962C8B-B14F-4D97-AF65-F5344CB8AC3E}">
        <p14:creationId xmlns:p14="http://schemas.microsoft.com/office/powerpoint/2010/main" val="2737651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</Words>
  <Application>Microsoft Office PowerPoint</Application>
  <PresentationFormat>Breitbild</PresentationFormat>
  <Paragraphs>11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Claudia Eysel</dc:creator>
  <cp:lastModifiedBy>Claudia Eysel</cp:lastModifiedBy>
  <cp:revision>3</cp:revision>
  <dcterms:created xsi:type="dcterms:W3CDTF">2021-01-09T17:47:43Z</dcterms:created>
  <dcterms:modified xsi:type="dcterms:W3CDTF">2021-01-09T18:59:38Z</dcterms:modified>
</cp:coreProperties>
</file>