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3"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9" autoAdjust="0"/>
    <p:restoredTop sz="94660"/>
  </p:normalViewPr>
  <p:slideViewPr>
    <p:cSldViewPr snapToGrid="0">
      <p:cViewPr varScale="1">
        <p:scale>
          <a:sx n="92" d="100"/>
          <a:sy n="92" d="100"/>
        </p:scale>
        <p:origin x="102"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BF192F-1E98-4518-805C-25EA453E4F3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D6BF0B1E-5FDB-44DA-8408-BD75610B08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C681E9B-1B6D-478D-9716-981C68CE2A10}"/>
              </a:ext>
            </a:extLst>
          </p:cNvPr>
          <p:cNvSpPr>
            <a:spLocks noGrp="1"/>
          </p:cNvSpPr>
          <p:nvPr>
            <p:ph type="dt" sz="half" idx="10"/>
          </p:nvPr>
        </p:nvSpPr>
        <p:spPr/>
        <p:txBody>
          <a:bodyPr/>
          <a:lstStyle/>
          <a:p>
            <a:fld id="{0F7F775F-F56A-4F94-B69E-BADF090D88B3}" type="datetimeFigureOut">
              <a:rPr lang="de-DE" smtClean="0"/>
              <a:t>09.02.2021</a:t>
            </a:fld>
            <a:endParaRPr lang="de-DE"/>
          </a:p>
        </p:txBody>
      </p:sp>
      <p:sp>
        <p:nvSpPr>
          <p:cNvPr id="5" name="Fußzeilenplatzhalter 4">
            <a:extLst>
              <a:ext uri="{FF2B5EF4-FFF2-40B4-BE49-F238E27FC236}">
                <a16:creationId xmlns:a16="http://schemas.microsoft.com/office/drawing/2014/main" id="{37C6F2AF-36FF-4D1F-BAE8-A786B36B22D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760A0E-1818-4CFA-BE1C-A3F41266B93B}"/>
              </a:ext>
            </a:extLst>
          </p:cNvPr>
          <p:cNvSpPr>
            <a:spLocks noGrp="1"/>
          </p:cNvSpPr>
          <p:nvPr>
            <p:ph type="sldNum" sz="quarter" idx="12"/>
          </p:nvPr>
        </p:nvSpPr>
        <p:spPr/>
        <p:txBody>
          <a:bodyPr/>
          <a:lstStyle/>
          <a:p>
            <a:fld id="{B23B427B-F948-499B-B1DF-F2B94EF42A88}" type="slidenum">
              <a:rPr lang="de-DE" smtClean="0"/>
              <a:t>‹Nr.›</a:t>
            </a:fld>
            <a:endParaRPr lang="de-DE"/>
          </a:p>
        </p:txBody>
      </p:sp>
    </p:spTree>
    <p:extLst>
      <p:ext uri="{BB962C8B-B14F-4D97-AF65-F5344CB8AC3E}">
        <p14:creationId xmlns:p14="http://schemas.microsoft.com/office/powerpoint/2010/main" val="349714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624005-2F49-4861-9EBC-A9FE947B779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D0800D7-CD2C-48DE-9F9B-E04E935CDB4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4FF05AF-0F49-46C6-8AC3-35E363A0B224}"/>
              </a:ext>
            </a:extLst>
          </p:cNvPr>
          <p:cNvSpPr>
            <a:spLocks noGrp="1"/>
          </p:cNvSpPr>
          <p:nvPr>
            <p:ph type="dt" sz="half" idx="10"/>
          </p:nvPr>
        </p:nvSpPr>
        <p:spPr/>
        <p:txBody>
          <a:bodyPr/>
          <a:lstStyle/>
          <a:p>
            <a:fld id="{0F7F775F-F56A-4F94-B69E-BADF090D88B3}" type="datetimeFigureOut">
              <a:rPr lang="de-DE" smtClean="0"/>
              <a:t>09.02.2021</a:t>
            </a:fld>
            <a:endParaRPr lang="de-DE"/>
          </a:p>
        </p:txBody>
      </p:sp>
      <p:sp>
        <p:nvSpPr>
          <p:cNvPr id="5" name="Fußzeilenplatzhalter 4">
            <a:extLst>
              <a:ext uri="{FF2B5EF4-FFF2-40B4-BE49-F238E27FC236}">
                <a16:creationId xmlns:a16="http://schemas.microsoft.com/office/drawing/2014/main" id="{A6F81164-BF04-4D58-BF13-53948679FF1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FB76BFB-38B7-4DBF-ADCB-16946D170D4B}"/>
              </a:ext>
            </a:extLst>
          </p:cNvPr>
          <p:cNvSpPr>
            <a:spLocks noGrp="1"/>
          </p:cNvSpPr>
          <p:nvPr>
            <p:ph type="sldNum" sz="quarter" idx="12"/>
          </p:nvPr>
        </p:nvSpPr>
        <p:spPr/>
        <p:txBody>
          <a:bodyPr/>
          <a:lstStyle/>
          <a:p>
            <a:fld id="{B23B427B-F948-499B-B1DF-F2B94EF42A88}" type="slidenum">
              <a:rPr lang="de-DE" smtClean="0"/>
              <a:t>‹Nr.›</a:t>
            </a:fld>
            <a:endParaRPr lang="de-DE"/>
          </a:p>
        </p:txBody>
      </p:sp>
    </p:spTree>
    <p:extLst>
      <p:ext uri="{BB962C8B-B14F-4D97-AF65-F5344CB8AC3E}">
        <p14:creationId xmlns:p14="http://schemas.microsoft.com/office/powerpoint/2010/main" val="279892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80F62F8-E46A-4CB5-886C-45F2308C860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DEFAB0E-4166-4B30-AE4F-BCF86CD5046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111CFD2-21B1-4E6E-ADF8-44ABBCC9F82C}"/>
              </a:ext>
            </a:extLst>
          </p:cNvPr>
          <p:cNvSpPr>
            <a:spLocks noGrp="1"/>
          </p:cNvSpPr>
          <p:nvPr>
            <p:ph type="dt" sz="half" idx="10"/>
          </p:nvPr>
        </p:nvSpPr>
        <p:spPr/>
        <p:txBody>
          <a:bodyPr/>
          <a:lstStyle/>
          <a:p>
            <a:fld id="{0F7F775F-F56A-4F94-B69E-BADF090D88B3}" type="datetimeFigureOut">
              <a:rPr lang="de-DE" smtClean="0"/>
              <a:t>09.02.2021</a:t>
            </a:fld>
            <a:endParaRPr lang="de-DE"/>
          </a:p>
        </p:txBody>
      </p:sp>
      <p:sp>
        <p:nvSpPr>
          <p:cNvPr id="5" name="Fußzeilenplatzhalter 4">
            <a:extLst>
              <a:ext uri="{FF2B5EF4-FFF2-40B4-BE49-F238E27FC236}">
                <a16:creationId xmlns:a16="http://schemas.microsoft.com/office/drawing/2014/main" id="{916771E0-C8C3-41DB-B189-100C615C3DC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5302D45-4518-416E-BFB4-852B63D1FB9A}"/>
              </a:ext>
            </a:extLst>
          </p:cNvPr>
          <p:cNvSpPr>
            <a:spLocks noGrp="1"/>
          </p:cNvSpPr>
          <p:nvPr>
            <p:ph type="sldNum" sz="quarter" idx="12"/>
          </p:nvPr>
        </p:nvSpPr>
        <p:spPr/>
        <p:txBody>
          <a:bodyPr/>
          <a:lstStyle/>
          <a:p>
            <a:fld id="{B23B427B-F948-499B-B1DF-F2B94EF42A88}" type="slidenum">
              <a:rPr lang="de-DE" smtClean="0"/>
              <a:t>‹Nr.›</a:t>
            </a:fld>
            <a:endParaRPr lang="de-DE"/>
          </a:p>
        </p:txBody>
      </p:sp>
    </p:spTree>
    <p:extLst>
      <p:ext uri="{BB962C8B-B14F-4D97-AF65-F5344CB8AC3E}">
        <p14:creationId xmlns:p14="http://schemas.microsoft.com/office/powerpoint/2010/main" val="320122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7DB6D-0ED2-479A-AE2C-A8CF2C5EAE8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EA9F1F1-1BF7-45DD-8205-4FF8E44665C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66EF9FE-E960-4E31-BF86-A21ABBFB4127}"/>
              </a:ext>
            </a:extLst>
          </p:cNvPr>
          <p:cNvSpPr>
            <a:spLocks noGrp="1"/>
          </p:cNvSpPr>
          <p:nvPr>
            <p:ph type="dt" sz="half" idx="10"/>
          </p:nvPr>
        </p:nvSpPr>
        <p:spPr/>
        <p:txBody>
          <a:bodyPr/>
          <a:lstStyle/>
          <a:p>
            <a:fld id="{0F7F775F-F56A-4F94-B69E-BADF090D88B3}" type="datetimeFigureOut">
              <a:rPr lang="de-DE" smtClean="0"/>
              <a:t>09.02.2021</a:t>
            </a:fld>
            <a:endParaRPr lang="de-DE"/>
          </a:p>
        </p:txBody>
      </p:sp>
      <p:sp>
        <p:nvSpPr>
          <p:cNvPr id="5" name="Fußzeilenplatzhalter 4">
            <a:extLst>
              <a:ext uri="{FF2B5EF4-FFF2-40B4-BE49-F238E27FC236}">
                <a16:creationId xmlns:a16="http://schemas.microsoft.com/office/drawing/2014/main" id="{0866ED2B-6C25-4CEA-8747-66DF348AB02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FD44DC-1687-49D7-B3E4-E1A6C3C0BB9A}"/>
              </a:ext>
            </a:extLst>
          </p:cNvPr>
          <p:cNvSpPr>
            <a:spLocks noGrp="1"/>
          </p:cNvSpPr>
          <p:nvPr>
            <p:ph type="sldNum" sz="quarter" idx="12"/>
          </p:nvPr>
        </p:nvSpPr>
        <p:spPr/>
        <p:txBody>
          <a:bodyPr/>
          <a:lstStyle/>
          <a:p>
            <a:fld id="{B23B427B-F948-499B-B1DF-F2B94EF42A88}" type="slidenum">
              <a:rPr lang="de-DE" smtClean="0"/>
              <a:t>‹Nr.›</a:t>
            </a:fld>
            <a:endParaRPr lang="de-DE"/>
          </a:p>
        </p:txBody>
      </p:sp>
    </p:spTree>
    <p:extLst>
      <p:ext uri="{BB962C8B-B14F-4D97-AF65-F5344CB8AC3E}">
        <p14:creationId xmlns:p14="http://schemas.microsoft.com/office/powerpoint/2010/main" val="360591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4A0F9-436B-4A69-9ED1-37324BB2672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D5B3256-32A8-4CF6-81E6-056734481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6050F27-EACB-4AAD-8046-3DE555287E93}"/>
              </a:ext>
            </a:extLst>
          </p:cNvPr>
          <p:cNvSpPr>
            <a:spLocks noGrp="1"/>
          </p:cNvSpPr>
          <p:nvPr>
            <p:ph type="dt" sz="half" idx="10"/>
          </p:nvPr>
        </p:nvSpPr>
        <p:spPr/>
        <p:txBody>
          <a:bodyPr/>
          <a:lstStyle/>
          <a:p>
            <a:fld id="{0F7F775F-F56A-4F94-B69E-BADF090D88B3}" type="datetimeFigureOut">
              <a:rPr lang="de-DE" smtClean="0"/>
              <a:t>09.02.2021</a:t>
            </a:fld>
            <a:endParaRPr lang="de-DE"/>
          </a:p>
        </p:txBody>
      </p:sp>
      <p:sp>
        <p:nvSpPr>
          <p:cNvPr id="5" name="Fußzeilenplatzhalter 4">
            <a:extLst>
              <a:ext uri="{FF2B5EF4-FFF2-40B4-BE49-F238E27FC236}">
                <a16:creationId xmlns:a16="http://schemas.microsoft.com/office/drawing/2014/main" id="{73DCA5B4-6672-4064-98F4-C1D0A8C109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628E13-3902-4FA1-A9F7-D76994A159D7}"/>
              </a:ext>
            </a:extLst>
          </p:cNvPr>
          <p:cNvSpPr>
            <a:spLocks noGrp="1"/>
          </p:cNvSpPr>
          <p:nvPr>
            <p:ph type="sldNum" sz="quarter" idx="12"/>
          </p:nvPr>
        </p:nvSpPr>
        <p:spPr/>
        <p:txBody>
          <a:bodyPr/>
          <a:lstStyle/>
          <a:p>
            <a:fld id="{B23B427B-F948-499B-B1DF-F2B94EF42A88}" type="slidenum">
              <a:rPr lang="de-DE" smtClean="0"/>
              <a:t>‹Nr.›</a:t>
            </a:fld>
            <a:endParaRPr lang="de-DE"/>
          </a:p>
        </p:txBody>
      </p:sp>
    </p:spTree>
    <p:extLst>
      <p:ext uri="{BB962C8B-B14F-4D97-AF65-F5344CB8AC3E}">
        <p14:creationId xmlns:p14="http://schemas.microsoft.com/office/powerpoint/2010/main" val="3998457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30848A-580B-4B58-8B26-F7D70A4CDEE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90B8E93-E174-4217-BBB1-A1A6C269875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AA45F55-917F-4419-9479-DD0DB168D1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F6149EE-C3EC-40CC-9A66-DB9B352971D0}"/>
              </a:ext>
            </a:extLst>
          </p:cNvPr>
          <p:cNvSpPr>
            <a:spLocks noGrp="1"/>
          </p:cNvSpPr>
          <p:nvPr>
            <p:ph type="dt" sz="half" idx="10"/>
          </p:nvPr>
        </p:nvSpPr>
        <p:spPr/>
        <p:txBody>
          <a:bodyPr/>
          <a:lstStyle/>
          <a:p>
            <a:fld id="{0F7F775F-F56A-4F94-B69E-BADF090D88B3}" type="datetimeFigureOut">
              <a:rPr lang="de-DE" smtClean="0"/>
              <a:t>09.02.2021</a:t>
            </a:fld>
            <a:endParaRPr lang="de-DE"/>
          </a:p>
        </p:txBody>
      </p:sp>
      <p:sp>
        <p:nvSpPr>
          <p:cNvPr id="6" name="Fußzeilenplatzhalter 5">
            <a:extLst>
              <a:ext uri="{FF2B5EF4-FFF2-40B4-BE49-F238E27FC236}">
                <a16:creationId xmlns:a16="http://schemas.microsoft.com/office/drawing/2014/main" id="{638A6230-0F5F-4999-9B0B-C80E6E9B181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9187059-61AF-4EE1-A8B2-634F836C0108}"/>
              </a:ext>
            </a:extLst>
          </p:cNvPr>
          <p:cNvSpPr>
            <a:spLocks noGrp="1"/>
          </p:cNvSpPr>
          <p:nvPr>
            <p:ph type="sldNum" sz="quarter" idx="12"/>
          </p:nvPr>
        </p:nvSpPr>
        <p:spPr/>
        <p:txBody>
          <a:bodyPr/>
          <a:lstStyle/>
          <a:p>
            <a:fld id="{B23B427B-F948-499B-B1DF-F2B94EF42A88}" type="slidenum">
              <a:rPr lang="de-DE" smtClean="0"/>
              <a:t>‹Nr.›</a:t>
            </a:fld>
            <a:endParaRPr lang="de-DE"/>
          </a:p>
        </p:txBody>
      </p:sp>
    </p:spTree>
    <p:extLst>
      <p:ext uri="{BB962C8B-B14F-4D97-AF65-F5344CB8AC3E}">
        <p14:creationId xmlns:p14="http://schemas.microsoft.com/office/powerpoint/2010/main" val="225012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5EFCB6-777E-4C51-A951-ABEEFE8D7C7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A5F2180-E7DE-4161-9F1D-ECA8F29E3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47CB67C-133B-4721-9628-85FE1683820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070D072-E563-48D9-857F-78ADF7A635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F94B531-39D2-414D-A857-48EB3D3D7B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F6EE800-9E50-49F0-AC72-22106A3EB398}"/>
              </a:ext>
            </a:extLst>
          </p:cNvPr>
          <p:cNvSpPr>
            <a:spLocks noGrp="1"/>
          </p:cNvSpPr>
          <p:nvPr>
            <p:ph type="dt" sz="half" idx="10"/>
          </p:nvPr>
        </p:nvSpPr>
        <p:spPr/>
        <p:txBody>
          <a:bodyPr/>
          <a:lstStyle/>
          <a:p>
            <a:fld id="{0F7F775F-F56A-4F94-B69E-BADF090D88B3}" type="datetimeFigureOut">
              <a:rPr lang="de-DE" smtClean="0"/>
              <a:t>09.02.2021</a:t>
            </a:fld>
            <a:endParaRPr lang="de-DE"/>
          </a:p>
        </p:txBody>
      </p:sp>
      <p:sp>
        <p:nvSpPr>
          <p:cNvPr id="8" name="Fußzeilenplatzhalter 7">
            <a:extLst>
              <a:ext uri="{FF2B5EF4-FFF2-40B4-BE49-F238E27FC236}">
                <a16:creationId xmlns:a16="http://schemas.microsoft.com/office/drawing/2014/main" id="{8226C70C-AE34-448F-A644-940B4B0143A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57972F6-610F-4D04-A979-C254FC8C8D34}"/>
              </a:ext>
            </a:extLst>
          </p:cNvPr>
          <p:cNvSpPr>
            <a:spLocks noGrp="1"/>
          </p:cNvSpPr>
          <p:nvPr>
            <p:ph type="sldNum" sz="quarter" idx="12"/>
          </p:nvPr>
        </p:nvSpPr>
        <p:spPr/>
        <p:txBody>
          <a:bodyPr/>
          <a:lstStyle/>
          <a:p>
            <a:fld id="{B23B427B-F948-499B-B1DF-F2B94EF42A88}" type="slidenum">
              <a:rPr lang="de-DE" smtClean="0"/>
              <a:t>‹Nr.›</a:t>
            </a:fld>
            <a:endParaRPr lang="de-DE"/>
          </a:p>
        </p:txBody>
      </p:sp>
    </p:spTree>
    <p:extLst>
      <p:ext uri="{BB962C8B-B14F-4D97-AF65-F5344CB8AC3E}">
        <p14:creationId xmlns:p14="http://schemas.microsoft.com/office/powerpoint/2010/main" val="388497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4A55BA-6362-41C8-A57F-9211E367142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96FD485-0B4E-498D-BC93-C71F31A75F21}"/>
              </a:ext>
            </a:extLst>
          </p:cNvPr>
          <p:cNvSpPr>
            <a:spLocks noGrp="1"/>
          </p:cNvSpPr>
          <p:nvPr>
            <p:ph type="dt" sz="half" idx="10"/>
          </p:nvPr>
        </p:nvSpPr>
        <p:spPr/>
        <p:txBody>
          <a:bodyPr/>
          <a:lstStyle/>
          <a:p>
            <a:fld id="{0F7F775F-F56A-4F94-B69E-BADF090D88B3}" type="datetimeFigureOut">
              <a:rPr lang="de-DE" smtClean="0"/>
              <a:t>09.02.2021</a:t>
            </a:fld>
            <a:endParaRPr lang="de-DE"/>
          </a:p>
        </p:txBody>
      </p:sp>
      <p:sp>
        <p:nvSpPr>
          <p:cNvPr id="4" name="Fußzeilenplatzhalter 3">
            <a:extLst>
              <a:ext uri="{FF2B5EF4-FFF2-40B4-BE49-F238E27FC236}">
                <a16:creationId xmlns:a16="http://schemas.microsoft.com/office/drawing/2014/main" id="{574BC8EF-6F34-4844-B968-B25F50D7B7E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D472850-22A8-4031-BA6D-02795E3BBAEE}"/>
              </a:ext>
            </a:extLst>
          </p:cNvPr>
          <p:cNvSpPr>
            <a:spLocks noGrp="1"/>
          </p:cNvSpPr>
          <p:nvPr>
            <p:ph type="sldNum" sz="quarter" idx="12"/>
          </p:nvPr>
        </p:nvSpPr>
        <p:spPr/>
        <p:txBody>
          <a:bodyPr/>
          <a:lstStyle/>
          <a:p>
            <a:fld id="{B23B427B-F948-499B-B1DF-F2B94EF42A88}" type="slidenum">
              <a:rPr lang="de-DE" smtClean="0"/>
              <a:t>‹Nr.›</a:t>
            </a:fld>
            <a:endParaRPr lang="de-DE"/>
          </a:p>
        </p:txBody>
      </p:sp>
    </p:spTree>
    <p:extLst>
      <p:ext uri="{BB962C8B-B14F-4D97-AF65-F5344CB8AC3E}">
        <p14:creationId xmlns:p14="http://schemas.microsoft.com/office/powerpoint/2010/main" val="58765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BF98DC-D16D-463B-9D6C-E1FB02F8CB5A}"/>
              </a:ext>
            </a:extLst>
          </p:cNvPr>
          <p:cNvSpPr>
            <a:spLocks noGrp="1"/>
          </p:cNvSpPr>
          <p:nvPr>
            <p:ph type="dt" sz="half" idx="10"/>
          </p:nvPr>
        </p:nvSpPr>
        <p:spPr/>
        <p:txBody>
          <a:bodyPr/>
          <a:lstStyle/>
          <a:p>
            <a:fld id="{0F7F775F-F56A-4F94-B69E-BADF090D88B3}" type="datetimeFigureOut">
              <a:rPr lang="de-DE" smtClean="0"/>
              <a:t>09.02.2021</a:t>
            </a:fld>
            <a:endParaRPr lang="de-DE"/>
          </a:p>
        </p:txBody>
      </p:sp>
      <p:sp>
        <p:nvSpPr>
          <p:cNvPr id="3" name="Fußzeilenplatzhalter 2">
            <a:extLst>
              <a:ext uri="{FF2B5EF4-FFF2-40B4-BE49-F238E27FC236}">
                <a16:creationId xmlns:a16="http://schemas.microsoft.com/office/drawing/2014/main" id="{96C4ECEC-2D38-49FC-AA54-6EFC9F38380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1496FB0-B6AB-47CB-A36B-155D0D0BAAC0}"/>
              </a:ext>
            </a:extLst>
          </p:cNvPr>
          <p:cNvSpPr>
            <a:spLocks noGrp="1"/>
          </p:cNvSpPr>
          <p:nvPr>
            <p:ph type="sldNum" sz="quarter" idx="12"/>
          </p:nvPr>
        </p:nvSpPr>
        <p:spPr/>
        <p:txBody>
          <a:bodyPr/>
          <a:lstStyle/>
          <a:p>
            <a:fld id="{B23B427B-F948-499B-B1DF-F2B94EF42A88}" type="slidenum">
              <a:rPr lang="de-DE" smtClean="0"/>
              <a:t>‹Nr.›</a:t>
            </a:fld>
            <a:endParaRPr lang="de-DE"/>
          </a:p>
        </p:txBody>
      </p:sp>
    </p:spTree>
    <p:extLst>
      <p:ext uri="{BB962C8B-B14F-4D97-AF65-F5344CB8AC3E}">
        <p14:creationId xmlns:p14="http://schemas.microsoft.com/office/powerpoint/2010/main" val="141761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A5E619-73E8-4E53-90D1-E43E53350D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A009023-6DE8-41D6-800B-23527ACB6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C69BFF6-25C1-4220-825C-3659D320D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7566137-A97D-4EA7-B758-F239AA39D8D6}"/>
              </a:ext>
            </a:extLst>
          </p:cNvPr>
          <p:cNvSpPr>
            <a:spLocks noGrp="1"/>
          </p:cNvSpPr>
          <p:nvPr>
            <p:ph type="dt" sz="half" idx="10"/>
          </p:nvPr>
        </p:nvSpPr>
        <p:spPr/>
        <p:txBody>
          <a:bodyPr/>
          <a:lstStyle/>
          <a:p>
            <a:fld id="{0F7F775F-F56A-4F94-B69E-BADF090D88B3}" type="datetimeFigureOut">
              <a:rPr lang="de-DE" smtClean="0"/>
              <a:t>09.02.2021</a:t>
            </a:fld>
            <a:endParaRPr lang="de-DE"/>
          </a:p>
        </p:txBody>
      </p:sp>
      <p:sp>
        <p:nvSpPr>
          <p:cNvPr id="6" name="Fußzeilenplatzhalter 5">
            <a:extLst>
              <a:ext uri="{FF2B5EF4-FFF2-40B4-BE49-F238E27FC236}">
                <a16:creationId xmlns:a16="http://schemas.microsoft.com/office/drawing/2014/main" id="{2D67E96A-55BC-484C-89A9-9E79D00968E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9A57C3-E63B-4DEA-ACF1-45E74117C06B}"/>
              </a:ext>
            </a:extLst>
          </p:cNvPr>
          <p:cNvSpPr>
            <a:spLocks noGrp="1"/>
          </p:cNvSpPr>
          <p:nvPr>
            <p:ph type="sldNum" sz="quarter" idx="12"/>
          </p:nvPr>
        </p:nvSpPr>
        <p:spPr/>
        <p:txBody>
          <a:bodyPr/>
          <a:lstStyle/>
          <a:p>
            <a:fld id="{B23B427B-F948-499B-B1DF-F2B94EF42A88}" type="slidenum">
              <a:rPr lang="de-DE" smtClean="0"/>
              <a:t>‹Nr.›</a:t>
            </a:fld>
            <a:endParaRPr lang="de-DE"/>
          </a:p>
        </p:txBody>
      </p:sp>
    </p:spTree>
    <p:extLst>
      <p:ext uri="{BB962C8B-B14F-4D97-AF65-F5344CB8AC3E}">
        <p14:creationId xmlns:p14="http://schemas.microsoft.com/office/powerpoint/2010/main" val="390590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1F6730-1DFA-4117-8783-8B8971FE812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6A32647-43AF-45E4-AFBF-A7B492D69C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74342BC-0D5E-4CCE-9338-AD95F48E0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F0A4B94-2D97-4E04-AF3B-CCB8C3FC6DF4}"/>
              </a:ext>
            </a:extLst>
          </p:cNvPr>
          <p:cNvSpPr>
            <a:spLocks noGrp="1"/>
          </p:cNvSpPr>
          <p:nvPr>
            <p:ph type="dt" sz="half" idx="10"/>
          </p:nvPr>
        </p:nvSpPr>
        <p:spPr/>
        <p:txBody>
          <a:bodyPr/>
          <a:lstStyle/>
          <a:p>
            <a:fld id="{0F7F775F-F56A-4F94-B69E-BADF090D88B3}" type="datetimeFigureOut">
              <a:rPr lang="de-DE" smtClean="0"/>
              <a:t>09.02.2021</a:t>
            </a:fld>
            <a:endParaRPr lang="de-DE"/>
          </a:p>
        </p:txBody>
      </p:sp>
      <p:sp>
        <p:nvSpPr>
          <p:cNvPr id="6" name="Fußzeilenplatzhalter 5">
            <a:extLst>
              <a:ext uri="{FF2B5EF4-FFF2-40B4-BE49-F238E27FC236}">
                <a16:creationId xmlns:a16="http://schemas.microsoft.com/office/drawing/2014/main" id="{BD8DD38D-7FA2-4E5F-BBC3-04861511E47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32D36BD-E87A-40F4-8323-1C479BF5AD33}"/>
              </a:ext>
            </a:extLst>
          </p:cNvPr>
          <p:cNvSpPr>
            <a:spLocks noGrp="1"/>
          </p:cNvSpPr>
          <p:nvPr>
            <p:ph type="sldNum" sz="quarter" idx="12"/>
          </p:nvPr>
        </p:nvSpPr>
        <p:spPr/>
        <p:txBody>
          <a:bodyPr/>
          <a:lstStyle/>
          <a:p>
            <a:fld id="{B23B427B-F948-499B-B1DF-F2B94EF42A88}" type="slidenum">
              <a:rPr lang="de-DE" smtClean="0"/>
              <a:t>‹Nr.›</a:t>
            </a:fld>
            <a:endParaRPr lang="de-DE"/>
          </a:p>
        </p:txBody>
      </p:sp>
    </p:spTree>
    <p:extLst>
      <p:ext uri="{BB962C8B-B14F-4D97-AF65-F5344CB8AC3E}">
        <p14:creationId xmlns:p14="http://schemas.microsoft.com/office/powerpoint/2010/main" val="31183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ABAD221-07C8-4FB3-B369-31AFD82E2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EBC6234-2581-4C8E-9A12-5B8372BE6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3082249-B24D-4E14-A292-3C98DFE6A9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F775F-F56A-4F94-B69E-BADF090D88B3}" type="datetimeFigureOut">
              <a:rPr lang="de-DE" smtClean="0"/>
              <a:t>09.02.2021</a:t>
            </a:fld>
            <a:endParaRPr lang="de-DE"/>
          </a:p>
        </p:txBody>
      </p:sp>
      <p:sp>
        <p:nvSpPr>
          <p:cNvPr id="5" name="Fußzeilenplatzhalter 4">
            <a:extLst>
              <a:ext uri="{FF2B5EF4-FFF2-40B4-BE49-F238E27FC236}">
                <a16:creationId xmlns:a16="http://schemas.microsoft.com/office/drawing/2014/main" id="{5412C1FB-6158-49D0-A6E4-83A4B745E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ABC95BB-D100-43D5-BFFC-6F32F9A903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B427B-F948-499B-B1DF-F2B94EF42A88}" type="slidenum">
              <a:rPr lang="de-DE" smtClean="0"/>
              <a:t>‹Nr.›</a:t>
            </a:fld>
            <a:endParaRPr lang="de-DE"/>
          </a:p>
        </p:txBody>
      </p:sp>
    </p:spTree>
    <p:extLst>
      <p:ext uri="{BB962C8B-B14F-4D97-AF65-F5344CB8AC3E}">
        <p14:creationId xmlns:p14="http://schemas.microsoft.com/office/powerpoint/2010/main" val="86463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FCB93D-5612-4844-A080-260ADE88EA55}"/>
              </a:ext>
            </a:extLst>
          </p:cNvPr>
          <p:cNvSpPr>
            <a:spLocks noGrp="1"/>
          </p:cNvSpPr>
          <p:nvPr>
            <p:ph type="ctrTitle"/>
          </p:nvPr>
        </p:nvSpPr>
        <p:spPr>
          <a:xfrm>
            <a:off x="1524000" y="538889"/>
            <a:ext cx="9144000" cy="2387600"/>
          </a:xfrm>
        </p:spPr>
        <p:txBody>
          <a:bodyPr/>
          <a:lstStyle/>
          <a:p>
            <a:r>
              <a:rPr lang="de-DE" dirty="0"/>
              <a:t>Online-Unterricht</a:t>
            </a:r>
          </a:p>
        </p:txBody>
      </p:sp>
      <p:sp>
        <p:nvSpPr>
          <p:cNvPr id="3" name="Untertitel 2">
            <a:extLst>
              <a:ext uri="{FF2B5EF4-FFF2-40B4-BE49-F238E27FC236}">
                <a16:creationId xmlns:a16="http://schemas.microsoft.com/office/drawing/2014/main" id="{B4DD22C5-CED3-4D4F-BC73-DE38A98EBE41}"/>
              </a:ext>
            </a:extLst>
          </p:cNvPr>
          <p:cNvSpPr>
            <a:spLocks noGrp="1"/>
          </p:cNvSpPr>
          <p:nvPr>
            <p:ph type="subTitle" idx="1"/>
          </p:nvPr>
        </p:nvSpPr>
        <p:spPr>
          <a:xfrm>
            <a:off x="1524000" y="3018564"/>
            <a:ext cx="9144000" cy="1655762"/>
          </a:xfrm>
        </p:spPr>
        <p:txBody>
          <a:bodyPr/>
          <a:lstStyle/>
          <a:p>
            <a:r>
              <a:rPr lang="de-DE" dirty="0"/>
              <a:t>08.02.21</a:t>
            </a:r>
          </a:p>
        </p:txBody>
      </p:sp>
    </p:spTree>
    <p:extLst>
      <p:ext uri="{BB962C8B-B14F-4D97-AF65-F5344CB8AC3E}">
        <p14:creationId xmlns:p14="http://schemas.microsoft.com/office/powerpoint/2010/main" val="268193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7E80C95-62F0-43CC-AD89-5F828A917D88}"/>
              </a:ext>
            </a:extLst>
          </p:cNvPr>
          <p:cNvSpPr txBox="1"/>
          <p:nvPr/>
        </p:nvSpPr>
        <p:spPr>
          <a:xfrm>
            <a:off x="480604" y="436451"/>
            <a:ext cx="6818811" cy="369332"/>
          </a:xfrm>
          <a:prstGeom prst="rect">
            <a:avLst/>
          </a:prstGeom>
          <a:noFill/>
        </p:spPr>
        <p:txBody>
          <a:bodyPr wrap="square" rtlCol="0">
            <a:spAutoFit/>
          </a:bodyPr>
          <a:lstStyle/>
          <a:p>
            <a:r>
              <a:rPr lang="de-DE" b="1" dirty="0"/>
              <a:t>Hausaufgabe</a:t>
            </a:r>
          </a:p>
        </p:txBody>
      </p:sp>
      <p:sp>
        <p:nvSpPr>
          <p:cNvPr id="7" name="Textfeld 6">
            <a:extLst>
              <a:ext uri="{FF2B5EF4-FFF2-40B4-BE49-F238E27FC236}">
                <a16:creationId xmlns:a16="http://schemas.microsoft.com/office/drawing/2014/main" id="{F05D7B07-ED3E-4D0E-BC88-DCD868A039B3}"/>
              </a:ext>
            </a:extLst>
          </p:cNvPr>
          <p:cNvSpPr txBox="1"/>
          <p:nvPr/>
        </p:nvSpPr>
        <p:spPr>
          <a:xfrm>
            <a:off x="480604" y="935182"/>
            <a:ext cx="5816287" cy="1477328"/>
          </a:xfrm>
          <a:prstGeom prst="rect">
            <a:avLst/>
          </a:prstGeom>
          <a:noFill/>
        </p:spPr>
        <p:txBody>
          <a:bodyPr wrap="square" rtlCol="0">
            <a:spAutoFit/>
          </a:bodyPr>
          <a:lstStyle/>
          <a:p>
            <a:r>
              <a:rPr lang="de-DE" u="sng" dirty="0"/>
              <a:t>Beobachtungen</a:t>
            </a:r>
            <a:r>
              <a:rPr lang="de-DE" dirty="0"/>
              <a:t>:</a:t>
            </a:r>
          </a:p>
          <a:p>
            <a:pPr marL="285750" indent="-285750">
              <a:buFont typeface="Arial" panose="020B0604020202020204" pitchFamily="34" charset="0"/>
              <a:buChar char="•"/>
            </a:pPr>
            <a:r>
              <a:rPr lang="de-DE" dirty="0"/>
              <a:t>Kondenswasser bildet sich innen am Glasrand.</a:t>
            </a:r>
          </a:p>
          <a:p>
            <a:pPr marL="285750" indent="-285750">
              <a:buFont typeface="Arial" panose="020B0604020202020204" pitchFamily="34" charset="0"/>
              <a:buChar char="•"/>
            </a:pPr>
            <a:r>
              <a:rPr lang="de-DE" dirty="0"/>
              <a:t>Das Wasser steigt im Glas hoch.</a:t>
            </a:r>
          </a:p>
          <a:p>
            <a:pPr marL="285750" indent="-285750">
              <a:buFont typeface="Arial" panose="020B0604020202020204" pitchFamily="34" charset="0"/>
              <a:buChar char="•"/>
            </a:pPr>
            <a:r>
              <a:rPr lang="de-DE" dirty="0"/>
              <a:t>Die Kerze erlischt nach einiger Zeit.</a:t>
            </a:r>
          </a:p>
          <a:p>
            <a:pPr marL="285750" indent="-285750">
              <a:buFont typeface="Arial" panose="020B0604020202020204" pitchFamily="34" charset="0"/>
              <a:buChar char="•"/>
            </a:pPr>
            <a:r>
              <a:rPr lang="de-DE" dirty="0"/>
              <a:t>Die Masse bleibt konstant.</a:t>
            </a:r>
          </a:p>
        </p:txBody>
      </p:sp>
      <p:sp>
        <p:nvSpPr>
          <p:cNvPr id="8" name="Textfeld 7">
            <a:extLst>
              <a:ext uri="{FF2B5EF4-FFF2-40B4-BE49-F238E27FC236}">
                <a16:creationId xmlns:a16="http://schemas.microsoft.com/office/drawing/2014/main" id="{79011D53-2B88-4C99-8837-DD92DED60652}"/>
              </a:ext>
            </a:extLst>
          </p:cNvPr>
          <p:cNvSpPr txBox="1"/>
          <p:nvPr/>
        </p:nvSpPr>
        <p:spPr>
          <a:xfrm>
            <a:off x="480604" y="2541909"/>
            <a:ext cx="11310389" cy="2585323"/>
          </a:xfrm>
          <a:prstGeom prst="rect">
            <a:avLst/>
          </a:prstGeom>
          <a:noFill/>
        </p:spPr>
        <p:txBody>
          <a:bodyPr wrap="square" rtlCol="0">
            <a:spAutoFit/>
          </a:bodyPr>
          <a:lstStyle/>
          <a:p>
            <a:r>
              <a:rPr lang="de-DE" u="sng" dirty="0"/>
              <a:t>Erklärung / Vermutung</a:t>
            </a:r>
            <a:r>
              <a:rPr lang="de-DE" dirty="0"/>
              <a:t>:</a:t>
            </a:r>
          </a:p>
          <a:p>
            <a:r>
              <a:rPr lang="de-DE" dirty="0"/>
              <a:t>Da das Wasser im Glas hoch steigt und auch nach dem Abkühlen des Glases der Wasserspiegel erhöht bleibt, ist zu vermuten, dass das Luftvolumen im Glas während des Brennens der Kerze abgenommen hat. Dadurch wird das Wasser hochgesaugt. Da sich auch die Masse nicht ändert, ist kein Stoff aus dem Glas entwichen. Ein Teil der Luft, nämlich Sauerstoff, hat also beim Verbrennen der Kerze reagiert. Ein Reaktionsprodukt muss Wasserdampf sein, der innen am Glasrand kondensiert ist.</a:t>
            </a:r>
          </a:p>
          <a:p>
            <a:endParaRPr lang="de-DE" dirty="0"/>
          </a:p>
          <a:p>
            <a:r>
              <a:rPr lang="de-DE" dirty="0"/>
              <a:t>Das </a:t>
            </a:r>
            <a:r>
              <a:rPr lang="de-DE" u="sng" dirty="0"/>
              <a:t>Reaktionsschema</a:t>
            </a:r>
            <a:r>
              <a:rPr lang="de-DE" dirty="0"/>
              <a:t> müsste daher lauten:</a:t>
            </a:r>
          </a:p>
          <a:p>
            <a:r>
              <a:rPr lang="de-DE" dirty="0"/>
              <a:t>Wachs + Sauerstoff </a:t>
            </a:r>
            <a:r>
              <a:rPr lang="de-DE" dirty="0">
                <a:sym typeface="Wingdings" panose="05000000000000000000" pitchFamily="2" charset="2"/>
              </a:rPr>
              <a:t> Wasser + ?</a:t>
            </a:r>
            <a:endParaRPr lang="de-DE" dirty="0"/>
          </a:p>
        </p:txBody>
      </p:sp>
      <p:sp>
        <p:nvSpPr>
          <p:cNvPr id="9" name="Textfeld 8">
            <a:extLst>
              <a:ext uri="{FF2B5EF4-FFF2-40B4-BE49-F238E27FC236}">
                <a16:creationId xmlns:a16="http://schemas.microsoft.com/office/drawing/2014/main" id="{E22FA804-27F2-4FE4-9204-239F2BCA92EB}"/>
              </a:ext>
            </a:extLst>
          </p:cNvPr>
          <p:cNvSpPr txBox="1"/>
          <p:nvPr/>
        </p:nvSpPr>
        <p:spPr>
          <a:xfrm>
            <a:off x="480604" y="5195455"/>
            <a:ext cx="11146823" cy="369332"/>
          </a:xfrm>
          <a:prstGeom prst="rect">
            <a:avLst/>
          </a:prstGeom>
          <a:noFill/>
        </p:spPr>
        <p:txBody>
          <a:bodyPr wrap="square" rtlCol="0">
            <a:spAutoFit/>
          </a:bodyPr>
          <a:lstStyle/>
          <a:p>
            <a:r>
              <a:rPr lang="de-DE" dirty="0"/>
              <a:t>Vollständig: 	Wachs   +  Sauerstoff   		Wasserdampf  +  Kohlenstoffdioxid</a:t>
            </a:r>
          </a:p>
        </p:txBody>
      </p:sp>
      <p:cxnSp>
        <p:nvCxnSpPr>
          <p:cNvPr id="14" name="Gerade Verbindung mit Pfeil 13">
            <a:extLst>
              <a:ext uri="{FF2B5EF4-FFF2-40B4-BE49-F238E27FC236}">
                <a16:creationId xmlns:a16="http://schemas.microsoft.com/office/drawing/2014/main" id="{3EFA414E-E806-4AAD-A666-FF45A6148596}"/>
              </a:ext>
            </a:extLst>
          </p:cNvPr>
          <p:cNvCxnSpPr/>
          <p:nvPr/>
        </p:nvCxnSpPr>
        <p:spPr>
          <a:xfrm>
            <a:off x="4717473" y="5392882"/>
            <a:ext cx="9455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feld 14">
            <a:extLst>
              <a:ext uri="{FF2B5EF4-FFF2-40B4-BE49-F238E27FC236}">
                <a16:creationId xmlns:a16="http://schemas.microsoft.com/office/drawing/2014/main" id="{C862444D-6B8D-43BC-B3C4-7A91BE71C7EB}"/>
              </a:ext>
            </a:extLst>
          </p:cNvPr>
          <p:cNvSpPr txBox="1"/>
          <p:nvPr/>
        </p:nvSpPr>
        <p:spPr>
          <a:xfrm>
            <a:off x="7554541" y="5896248"/>
            <a:ext cx="3231223" cy="646331"/>
          </a:xfrm>
          <a:prstGeom prst="rect">
            <a:avLst/>
          </a:prstGeom>
          <a:noFill/>
        </p:spPr>
        <p:txBody>
          <a:bodyPr wrap="square" rtlCol="0">
            <a:spAutoFit/>
          </a:bodyPr>
          <a:lstStyle/>
          <a:p>
            <a:r>
              <a:rPr lang="de-DE" i="1" dirty="0"/>
              <a:t>Löst sich zum Teil im Wasser und bildet Kohlensäure</a:t>
            </a:r>
          </a:p>
        </p:txBody>
      </p:sp>
      <p:cxnSp>
        <p:nvCxnSpPr>
          <p:cNvPr id="17" name="Gerade Verbindung mit Pfeil 16">
            <a:extLst>
              <a:ext uri="{FF2B5EF4-FFF2-40B4-BE49-F238E27FC236}">
                <a16:creationId xmlns:a16="http://schemas.microsoft.com/office/drawing/2014/main" id="{C6188137-F76C-45D7-83F1-B1979B336151}"/>
              </a:ext>
            </a:extLst>
          </p:cNvPr>
          <p:cNvCxnSpPr/>
          <p:nvPr/>
        </p:nvCxnSpPr>
        <p:spPr>
          <a:xfrm>
            <a:off x="8281554" y="5564787"/>
            <a:ext cx="0" cy="285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Gerade Verbindung mit Pfeil 17">
            <a:extLst>
              <a:ext uri="{FF2B5EF4-FFF2-40B4-BE49-F238E27FC236}">
                <a16:creationId xmlns:a16="http://schemas.microsoft.com/office/drawing/2014/main" id="{D8DE49AD-52CD-4EF0-B1EB-8C80A5D7162A}"/>
              </a:ext>
            </a:extLst>
          </p:cNvPr>
          <p:cNvCxnSpPr/>
          <p:nvPr/>
        </p:nvCxnSpPr>
        <p:spPr>
          <a:xfrm>
            <a:off x="3799609" y="5564787"/>
            <a:ext cx="0" cy="285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feld 18">
            <a:extLst>
              <a:ext uri="{FF2B5EF4-FFF2-40B4-BE49-F238E27FC236}">
                <a16:creationId xmlns:a16="http://schemas.microsoft.com/office/drawing/2014/main" id="{B23E02E8-4091-491B-8054-616041414C19}"/>
              </a:ext>
            </a:extLst>
          </p:cNvPr>
          <p:cNvSpPr txBox="1"/>
          <p:nvPr/>
        </p:nvSpPr>
        <p:spPr>
          <a:xfrm>
            <a:off x="3262746" y="5944510"/>
            <a:ext cx="1683326" cy="369332"/>
          </a:xfrm>
          <a:prstGeom prst="rect">
            <a:avLst/>
          </a:prstGeom>
          <a:noFill/>
        </p:spPr>
        <p:txBody>
          <a:bodyPr wrap="square" rtlCol="0">
            <a:spAutoFit/>
          </a:bodyPr>
          <a:lstStyle/>
          <a:p>
            <a:r>
              <a:rPr lang="de-DE" i="1" dirty="0"/>
              <a:t>Aus der Luft</a:t>
            </a:r>
          </a:p>
        </p:txBody>
      </p:sp>
      <p:pic>
        <p:nvPicPr>
          <p:cNvPr id="21" name="Grafik 20">
            <a:extLst>
              <a:ext uri="{FF2B5EF4-FFF2-40B4-BE49-F238E27FC236}">
                <a16:creationId xmlns:a16="http://schemas.microsoft.com/office/drawing/2014/main" id="{0F90B7FF-C884-486C-B1DA-FFF2A29814BD}"/>
              </a:ext>
            </a:extLst>
          </p:cNvPr>
          <p:cNvPicPr>
            <a:picLocks noChangeAspect="1"/>
          </p:cNvPicPr>
          <p:nvPr/>
        </p:nvPicPr>
        <p:blipFill>
          <a:blip r:embed="rId2"/>
          <a:stretch>
            <a:fillRect/>
          </a:stretch>
        </p:blipFill>
        <p:spPr>
          <a:xfrm>
            <a:off x="7959634" y="115446"/>
            <a:ext cx="3265471" cy="2727705"/>
          </a:xfrm>
          <a:prstGeom prst="rect">
            <a:avLst/>
          </a:prstGeom>
        </p:spPr>
      </p:pic>
      <p:sp>
        <p:nvSpPr>
          <p:cNvPr id="12" name="Textfeld 11">
            <a:extLst>
              <a:ext uri="{FF2B5EF4-FFF2-40B4-BE49-F238E27FC236}">
                <a16:creationId xmlns:a16="http://schemas.microsoft.com/office/drawing/2014/main" id="{E468310C-3608-4EC9-B206-9972995DC583}"/>
              </a:ext>
            </a:extLst>
          </p:cNvPr>
          <p:cNvSpPr txBox="1"/>
          <p:nvPr/>
        </p:nvSpPr>
        <p:spPr>
          <a:xfrm>
            <a:off x="6054015" y="5896248"/>
            <a:ext cx="1395495" cy="369332"/>
          </a:xfrm>
          <a:prstGeom prst="rect">
            <a:avLst/>
          </a:prstGeom>
          <a:noFill/>
        </p:spPr>
        <p:txBody>
          <a:bodyPr wrap="square" rtlCol="0">
            <a:spAutoFit/>
          </a:bodyPr>
          <a:lstStyle/>
          <a:p>
            <a:r>
              <a:rPr lang="de-DE" i="1" dirty="0"/>
              <a:t>kondensiert</a:t>
            </a:r>
          </a:p>
        </p:txBody>
      </p:sp>
      <p:cxnSp>
        <p:nvCxnSpPr>
          <p:cNvPr id="13" name="Gerade Verbindung mit Pfeil 12">
            <a:extLst>
              <a:ext uri="{FF2B5EF4-FFF2-40B4-BE49-F238E27FC236}">
                <a16:creationId xmlns:a16="http://schemas.microsoft.com/office/drawing/2014/main" id="{47030F33-A777-402F-8DE6-77CF151FFBE2}"/>
              </a:ext>
            </a:extLst>
          </p:cNvPr>
          <p:cNvCxnSpPr/>
          <p:nvPr/>
        </p:nvCxnSpPr>
        <p:spPr>
          <a:xfrm>
            <a:off x="6646718" y="5564787"/>
            <a:ext cx="0" cy="285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6912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73EA35A7-CD5D-4CC3-944A-3DD199B1EFB3}"/>
              </a:ext>
            </a:extLst>
          </p:cNvPr>
          <p:cNvSpPr txBox="1"/>
          <p:nvPr/>
        </p:nvSpPr>
        <p:spPr>
          <a:xfrm>
            <a:off x="871273" y="1720164"/>
            <a:ext cx="9935272" cy="1200329"/>
          </a:xfrm>
          <a:prstGeom prst="rect">
            <a:avLst/>
          </a:prstGeom>
          <a:noFill/>
          <a:ln>
            <a:solidFill>
              <a:srgbClr val="FF0000"/>
            </a:solidFill>
          </a:ln>
        </p:spPr>
        <p:txBody>
          <a:bodyPr wrap="square" rtlCol="0">
            <a:spAutoFit/>
          </a:bodyPr>
          <a:lstStyle/>
          <a:p>
            <a:r>
              <a:rPr lang="de-DE" sz="2400" dirty="0"/>
              <a:t>Eine </a:t>
            </a:r>
            <a:r>
              <a:rPr lang="de-DE" sz="2400" b="1" dirty="0"/>
              <a:t>Verbrennung</a:t>
            </a:r>
            <a:r>
              <a:rPr lang="de-DE" sz="2400" dirty="0"/>
              <a:t> ist eine exotherme Reaktion mit dem Sauerstoff der Luft. Dabei bilden sich </a:t>
            </a:r>
            <a:r>
              <a:rPr lang="de-DE" sz="2400" b="1" dirty="0"/>
              <a:t>Oxide</a:t>
            </a:r>
            <a:r>
              <a:rPr lang="de-DE" sz="2400" dirty="0"/>
              <a:t>, Verbindungen mit Sauerstoff. Die Verbrennung ist daher eine </a:t>
            </a:r>
            <a:r>
              <a:rPr lang="de-DE" sz="2400" b="1" dirty="0"/>
              <a:t>Oxidation</a:t>
            </a:r>
            <a:r>
              <a:rPr lang="de-DE" sz="2400" dirty="0"/>
              <a:t>.</a:t>
            </a:r>
          </a:p>
        </p:txBody>
      </p:sp>
      <p:sp>
        <p:nvSpPr>
          <p:cNvPr id="5" name="Textfeld 4">
            <a:extLst>
              <a:ext uri="{FF2B5EF4-FFF2-40B4-BE49-F238E27FC236}">
                <a16:creationId xmlns:a16="http://schemas.microsoft.com/office/drawing/2014/main" id="{3B59276C-49F6-41C1-B7D0-843464BF4D37}"/>
              </a:ext>
            </a:extLst>
          </p:cNvPr>
          <p:cNvSpPr txBox="1"/>
          <p:nvPr/>
        </p:nvSpPr>
        <p:spPr>
          <a:xfrm>
            <a:off x="779318" y="832758"/>
            <a:ext cx="9445337" cy="523220"/>
          </a:xfrm>
          <a:prstGeom prst="rect">
            <a:avLst/>
          </a:prstGeom>
          <a:noFill/>
        </p:spPr>
        <p:txBody>
          <a:bodyPr wrap="square" rtlCol="0">
            <a:spAutoFit/>
          </a:bodyPr>
          <a:lstStyle/>
          <a:p>
            <a:r>
              <a:rPr lang="de-DE" sz="2800" b="1" u="sng" dirty="0"/>
              <a:t>Luft und Verbrennungsvorgänge</a:t>
            </a:r>
          </a:p>
        </p:txBody>
      </p:sp>
    </p:spTree>
    <p:extLst>
      <p:ext uri="{BB962C8B-B14F-4D97-AF65-F5344CB8AC3E}">
        <p14:creationId xmlns:p14="http://schemas.microsoft.com/office/powerpoint/2010/main" val="384070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C9B44A3-D617-446B-865C-83D73A83FE0D}"/>
              </a:ext>
            </a:extLst>
          </p:cNvPr>
          <p:cNvSpPr txBox="1"/>
          <p:nvPr/>
        </p:nvSpPr>
        <p:spPr>
          <a:xfrm>
            <a:off x="852055" y="384464"/>
            <a:ext cx="8281554" cy="523220"/>
          </a:xfrm>
          <a:prstGeom prst="rect">
            <a:avLst/>
          </a:prstGeom>
          <a:noFill/>
        </p:spPr>
        <p:txBody>
          <a:bodyPr wrap="square" rtlCol="0">
            <a:spAutoFit/>
          </a:bodyPr>
          <a:lstStyle/>
          <a:p>
            <a:r>
              <a:rPr lang="de-DE" sz="2800" b="1" u="sng" dirty="0"/>
              <a:t>Zusammensetzung der Luft </a:t>
            </a:r>
          </a:p>
        </p:txBody>
      </p:sp>
      <p:sp>
        <p:nvSpPr>
          <p:cNvPr id="3" name="Textfeld 2">
            <a:extLst>
              <a:ext uri="{FF2B5EF4-FFF2-40B4-BE49-F238E27FC236}">
                <a16:creationId xmlns:a16="http://schemas.microsoft.com/office/drawing/2014/main" id="{66EE4F1E-56F4-42F8-8E86-9A6CC95A9C7C}"/>
              </a:ext>
            </a:extLst>
          </p:cNvPr>
          <p:cNvSpPr txBox="1"/>
          <p:nvPr/>
        </p:nvSpPr>
        <p:spPr>
          <a:xfrm>
            <a:off x="890154" y="1061358"/>
            <a:ext cx="8609981" cy="400110"/>
          </a:xfrm>
          <a:prstGeom prst="rect">
            <a:avLst/>
          </a:prstGeom>
          <a:noFill/>
        </p:spPr>
        <p:txBody>
          <a:bodyPr wrap="square" rtlCol="0">
            <a:spAutoFit/>
          </a:bodyPr>
          <a:lstStyle/>
          <a:p>
            <a:r>
              <a:rPr lang="de-DE" sz="2000" dirty="0">
                <a:sym typeface="Wingdings" panose="05000000000000000000" pitchFamily="2" charset="2"/>
              </a:rPr>
              <a:t> </a:t>
            </a:r>
            <a:r>
              <a:rPr lang="de-DE" sz="2000" dirty="0"/>
              <a:t>Informationen aus dem Buch S. 71, 74, 75, Periodensystem S. 392</a:t>
            </a:r>
          </a:p>
        </p:txBody>
      </p:sp>
      <p:sp>
        <p:nvSpPr>
          <p:cNvPr id="4" name="Textfeld 3">
            <a:extLst>
              <a:ext uri="{FF2B5EF4-FFF2-40B4-BE49-F238E27FC236}">
                <a16:creationId xmlns:a16="http://schemas.microsoft.com/office/drawing/2014/main" id="{17AABA88-90CE-4AA4-A8A5-9151D8E5C3BF}"/>
              </a:ext>
            </a:extLst>
          </p:cNvPr>
          <p:cNvSpPr txBox="1"/>
          <p:nvPr/>
        </p:nvSpPr>
        <p:spPr>
          <a:xfrm>
            <a:off x="890154" y="1703214"/>
            <a:ext cx="10411691" cy="4401205"/>
          </a:xfrm>
          <a:prstGeom prst="rect">
            <a:avLst/>
          </a:prstGeom>
          <a:noFill/>
        </p:spPr>
        <p:txBody>
          <a:bodyPr wrap="square" rtlCol="0">
            <a:spAutoFit/>
          </a:bodyPr>
          <a:lstStyle/>
          <a:p>
            <a:pPr>
              <a:spcAft>
                <a:spcPts val="600"/>
              </a:spcAft>
            </a:pPr>
            <a:r>
              <a:rPr lang="de-DE" sz="2000" b="1" u="sng" dirty="0"/>
              <a:t>Aufgaben</a:t>
            </a:r>
            <a:r>
              <a:rPr lang="de-DE" sz="2000" dirty="0"/>
              <a:t>:</a:t>
            </a:r>
          </a:p>
          <a:p>
            <a:pPr marL="342900" indent="-342900">
              <a:spcAft>
                <a:spcPts val="600"/>
              </a:spcAft>
              <a:buAutoNum type="arabicPeriod"/>
            </a:pPr>
            <a:r>
              <a:rPr lang="de-DE" sz="2000" dirty="0"/>
              <a:t>Schreibe sämtliche Bestandteile der Luft und ihren Anteil auf. Ordne dabei nach geringer werdendem Anteil.</a:t>
            </a:r>
          </a:p>
          <a:p>
            <a:pPr marL="342900" indent="-342900">
              <a:spcAft>
                <a:spcPts val="600"/>
              </a:spcAft>
              <a:buAutoNum type="arabicPeriod"/>
            </a:pPr>
            <a:r>
              <a:rPr lang="de-DE" sz="2000" dirty="0"/>
              <a:t>Erstelle je einen Steckbrief für Sauerstoff und Stickstoff mit folgenden Angaben:</a:t>
            </a:r>
          </a:p>
          <a:p>
            <a:pPr marL="742950" lvl="1" indent="-285750">
              <a:spcAft>
                <a:spcPts val="600"/>
              </a:spcAft>
              <a:buFont typeface="Arial" panose="020B0604020202020204" pitchFamily="34" charset="0"/>
              <a:buChar char="•"/>
            </a:pPr>
            <a:r>
              <a:rPr lang="de-DE" sz="2000" dirty="0"/>
              <a:t>Siedetemperatur</a:t>
            </a:r>
          </a:p>
          <a:p>
            <a:pPr marL="742950" lvl="1" indent="-285750">
              <a:spcAft>
                <a:spcPts val="600"/>
              </a:spcAft>
              <a:buFont typeface="Arial" panose="020B0604020202020204" pitchFamily="34" charset="0"/>
              <a:buChar char="•"/>
            </a:pPr>
            <a:r>
              <a:rPr lang="de-DE" sz="2000" dirty="0"/>
              <a:t>Dichte</a:t>
            </a:r>
          </a:p>
          <a:p>
            <a:pPr marL="742950" lvl="1" indent="-285750">
              <a:spcAft>
                <a:spcPts val="600"/>
              </a:spcAft>
              <a:buFont typeface="Arial" panose="020B0604020202020204" pitchFamily="34" charset="0"/>
              <a:buChar char="•"/>
            </a:pPr>
            <a:r>
              <a:rPr lang="de-DE" sz="2000" dirty="0"/>
              <a:t>Chemisches Verhalten</a:t>
            </a:r>
          </a:p>
          <a:p>
            <a:pPr marL="742950" lvl="1" indent="-285750">
              <a:spcAft>
                <a:spcPts val="600"/>
              </a:spcAft>
              <a:buFont typeface="Arial" panose="020B0604020202020204" pitchFamily="34" charset="0"/>
              <a:buChar char="•"/>
            </a:pPr>
            <a:r>
              <a:rPr lang="de-DE" sz="2000" dirty="0"/>
              <a:t>Verwendung</a:t>
            </a:r>
          </a:p>
          <a:p>
            <a:pPr marL="342900" lvl="1" indent="-342900">
              <a:spcAft>
                <a:spcPts val="600"/>
              </a:spcAft>
              <a:buFont typeface="+mj-lt"/>
              <a:buAutoNum type="arabicPeriod" startAt="3"/>
            </a:pPr>
            <a:r>
              <a:rPr lang="de-DE" sz="2000" dirty="0"/>
              <a:t>Erläutere die Gewinnung von Sauerstoff und Stickstoff aus der Luft in Stichpunkten. Zur Veranschaulichung der Informationen im Buch, siehe Abb. nächste Seite!</a:t>
            </a:r>
          </a:p>
          <a:p>
            <a:pPr marL="360363" lvl="1">
              <a:spcAft>
                <a:spcPts val="600"/>
              </a:spcAft>
            </a:pPr>
            <a:r>
              <a:rPr lang="de-DE" sz="2000" dirty="0"/>
              <a:t>Beachte dabei: Wenn Gase zusammengedrückt (komprimiert) werden, dann erwärmen sie sich. Wird der Druck verringert (Gase expandieren), dann kühlen sie sich ab.</a:t>
            </a:r>
          </a:p>
        </p:txBody>
      </p:sp>
      <p:sp>
        <p:nvSpPr>
          <p:cNvPr id="5" name="Textfeld 4">
            <a:extLst>
              <a:ext uri="{FF2B5EF4-FFF2-40B4-BE49-F238E27FC236}">
                <a16:creationId xmlns:a16="http://schemas.microsoft.com/office/drawing/2014/main" id="{2556A7D9-3876-4092-AFF2-AA6F69A9440C}"/>
              </a:ext>
            </a:extLst>
          </p:cNvPr>
          <p:cNvSpPr txBox="1"/>
          <p:nvPr/>
        </p:nvSpPr>
        <p:spPr>
          <a:xfrm rot="967817">
            <a:off x="8699864" y="1151956"/>
            <a:ext cx="2717075" cy="369332"/>
          </a:xfrm>
          <a:prstGeom prst="rect">
            <a:avLst/>
          </a:prstGeom>
          <a:noFill/>
          <a:ln>
            <a:solidFill>
              <a:srgbClr val="FF0000"/>
            </a:solidFill>
          </a:ln>
        </p:spPr>
        <p:txBody>
          <a:bodyPr wrap="square" rtlCol="0">
            <a:spAutoFit/>
          </a:bodyPr>
          <a:lstStyle/>
          <a:p>
            <a:r>
              <a:rPr lang="de-DE" dirty="0">
                <a:solidFill>
                  <a:srgbClr val="FF0000"/>
                </a:solidFill>
              </a:rPr>
              <a:t>Arbeitsauftrag 25 Minuten</a:t>
            </a:r>
          </a:p>
        </p:txBody>
      </p:sp>
    </p:spTree>
    <p:extLst>
      <p:ext uri="{BB962C8B-B14F-4D97-AF65-F5344CB8AC3E}">
        <p14:creationId xmlns:p14="http://schemas.microsoft.com/office/powerpoint/2010/main" val="327802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CEB4C4E3-2F36-4E18-A588-1BD4DAEC9C3B}"/>
              </a:ext>
            </a:extLst>
          </p:cNvPr>
          <p:cNvPicPr>
            <a:picLocks noChangeAspect="1"/>
          </p:cNvPicPr>
          <p:nvPr/>
        </p:nvPicPr>
        <p:blipFill>
          <a:blip r:embed="rId2"/>
          <a:stretch>
            <a:fillRect/>
          </a:stretch>
        </p:blipFill>
        <p:spPr>
          <a:xfrm>
            <a:off x="1210614" y="63199"/>
            <a:ext cx="9406484" cy="6731602"/>
          </a:xfrm>
          <a:prstGeom prst="rect">
            <a:avLst/>
          </a:prstGeom>
        </p:spPr>
      </p:pic>
    </p:spTree>
    <p:extLst>
      <p:ext uri="{BB962C8B-B14F-4D97-AF65-F5344CB8AC3E}">
        <p14:creationId xmlns:p14="http://schemas.microsoft.com/office/powerpoint/2010/main" val="16620821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Breitbild</PresentationFormat>
  <Paragraphs>31</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vt:lpstr>
      <vt:lpstr>Online-Unterricht</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Online-Unterricht</dc:title>
  <dc:creator>Claudia Eysel</dc:creator>
  <cp:lastModifiedBy>Claudia Eysel</cp:lastModifiedBy>
  <cp:revision>2</cp:revision>
  <dcterms:created xsi:type="dcterms:W3CDTF">2021-02-08T11:09:17Z</dcterms:created>
  <dcterms:modified xsi:type="dcterms:W3CDTF">2021-02-09T06:51:51Z</dcterms:modified>
</cp:coreProperties>
</file>