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B6D11-635D-4F40-BD4A-436EC96A5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F8F06C-D685-4034-851E-B53FEE5DB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2863E9-DD6C-428A-AC31-ADB26D09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70B6-470F-4794-9AC4-A536496EF821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FDA621-766D-4ED1-B80D-82C18C32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BB1AB-E620-4A89-8AA9-E2584FD9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BB4-BC64-46F8-9BA4-7BC25ED4A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04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CFAF4-9030-464C-B012-565A84D6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C2F3AD-E029-4D6C-B3C7-389246A1D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71D1EE-A0F0-46BD-AC98-5110F9A7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70B6-470F-4794-9AC4-A536496EF821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3A7073-89DC-42CF-843A-065752D3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3D5C78-FE0A-404E-BD90-B305C7A0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BB4-BC64-46F8-9BA4-7BC25ED4A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39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F5D218-3BFD-435B-B202-FDCA62407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17FB98-2378-4815-B375-D57A7ED69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8BFC9-01D8-4C1A-B107-D0EAF191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70B6-470F-4794-9AC4-A536496EF821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6BD66-3C0B-4BFF-8B31-2ADE8410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48CD6-F570-4347-97DA-AD9CC42A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BB4-BC64-46F8-9BA4-7BC25ED4A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48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7D84B-DE02-4624-8803-E7D77C99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91156E-18D4-4017-88DF-731BCF5C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A4D98-A150-4C7F-BA70-20221EB2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70B6-470F-4794-9AC4-A536496EF821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6990EF-9486-41F1-A6AB-6B5D6784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9A982A-6FB0-46A2-8B63-913D95FE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BB4-BC64-46F8-9BA4-7BC25ED4A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55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05FE2-5A13-48E3-A9FF-3BD3A38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2849F-E6C5-4316-B8F8-B1A823D89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E75A67-6C13-49E4-9D30-8746069D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70B6-470F-4794-9AC4-A536496EF821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6DDA85-9C77-44E7-ABFF-ED13B71F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D5D23D-6A01-4663-8FB7-693C7860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BB4-BC64-46F8-9BA4-7BC25ED4A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90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33D34-292E-4F92-902A-DD72EE65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D4E8B2-5D40-4610-B532-0AC1F3773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3030A3-AF23-4932-9286-3FB13F89B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C9881D-BA5C-4C6B-A4A6-3DFBAD51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70B6-470F-4794-9AC4-A536496EF821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5CD1E1-F329-40C9-A1F0-53762F7E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C820AB-65E0-4B2A-947D-DEAC4FA0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BB4-BC64-46F8-9BA4-7BC25ED4A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43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6443A-62E6-473A-98FD-07661238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E3593A-EC4A-44DC-8004-55A596972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F1F982-1456-4CDC-852B-760C46FAD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AAA80E-251C-406B-99D4-251AF3023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FF6165-DB4F-42A9-8975-2C981313C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B4D69D-4278-4ABB-970C-4F4304CD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70B6-470F-4794-9AC4-A536496EF821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17A2D8-E802-4899-B6F3-EFE8BF9B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93D692-7CCA-4EB9-ABA1-5142FC89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BB4-BC64-46F8-9BA4-7BC25ED4A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84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1E0BB-E86F-4132-91BD-841ADCC6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D6E220-0285-47A9-8D0B-D782860D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70B6-470F-4794-9AC4-A536496EF821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5056F4-2A52-482A-99CE-74AE5FA8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4511E3-FC34-4508-8929-FF4E36B0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BB4-BC64-46F8-9BA4-7BC25ED4A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36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21C825-FF3F-4AFA-A79A-99340A2F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70B6-470F-4794-9AC4-A536496EF821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C4BE41-37A4-40F6-BEC3-71762B74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8D5B3C-D348-46B1-ABFA-BCA8D8FB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BB4-BC64-46F8-9BA4-7BC25ED4A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6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0E4D2-C93D-4816-A27C-25715588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E73D7-B6BF-4375-A427-A15DDEF6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D370B4-3272-4E68-B3CF-EAEC7BB1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DCF0F-950B-4920-BABB-DFAC3581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70B6-470F-4794-9AC4-A536496EF821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20833B-D424-4CB2-906C-9261490B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AF1012-26AE-4339-A451-B3C5A0FF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BB4-BC64-46F8-9BA4-7BC25ED4A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86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C2E52-0BE5-459A-BCCE-7F581F30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01DB66-9015-424B-8B0B-C6D0F79F0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CAC255-5B8B-4750-ACC5-CFC7C50BD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453F82-7555-44DE-B5A9-FA34036C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70B6-470F-4794-9AC4-A536496EF821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CB262A-EBB5-4134-82F3-88EE275C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E9CBE3-5BC5-4EC0-9230-7ECBAA9F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BB4-BC64-46F8-9BA4-7BC25ED4A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95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BA7222-8841-4A75-A44E-0DE07D08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CE7401-C4EB-4A21-9D4C-893A07519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3B6471-D83B-48F9-994B-7F6857024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770B6-470F-4794-9AC4-A536496EF821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2DC5B-DE54-439A-BC2F-5411409FA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C932D9-A653-4718-A6F1-558EFEAA4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D7BB4-BC64-46F8-9BA4-7BC25ED4A6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29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NgYh_GoT00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E1124-79F3-4356-B81D-59B145493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D0563E-DA55-4FA4-BD46-A916CC958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01.03.21</a:t>
            </a:r>
          </a:p>
        </p:txBody>
      </p:sp>
    </p:spTree>
    <p:extLst>
      <p:ext uri="{BB962C8B-B14F-4D97-AF65-F5344CB8AC3E}">
        <p14:creationId xmlns:p14="http://schemas.microsoft.com/office/powerpoint/2010/main" val="273569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Feuerwerk mit einfarbiger Füllung">
            <a:extLst>
              <a:ext uri="{FF2B5EF4-FFF2-40B4-BE49-F238E27FC236}">
                <a16:creationId xmlns:a16="http://schemas.microsoft.com/office/drawing/2014/main" id="{D54AB1A5-405B-4472-BC72-18EC54FD0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6369" y="1762759"/>
            <a:ext cx="733456" cy="733456"/>
          </a:xfrm>
          <a:prstGeom prst="rect">
            <a:avLst/>
          </a:prstGeom>
        </p:spPr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D53B58C8-C17A-4F6D-9D86-C5011D3E6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22488"/>
              </p:ext>
            </p:extLst>
          </p:nvPr>
        </p:nvGraphicFramePr>
        <p:xfrm>
          <a:off x="2159726" y="1381518"/>
          <a:ext cx="7715794" cy="3625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3995048586"/>
                    </a:ext>
                  </a:extLst>
                </a:gridCol>
                <a:gridCol w="1715588">
                  <a:extLst>
                    <a:ext uri="{9D8B030D-6E8A-4147-A177-3AD203B41FA5}">
                      <a16:colId xmlns:a16="http://schemas.microsoft.com/office/drawing/2014/main" val="81232469"/>
                    </a:ext>
                  </a:extLst>
                </a:gridCol>
                <a:gridCol w="1846218">
                  <a:extLst>
                    <a:ext uri="{9D8B030D-6E8A-4147-A177-3AD203B41FA5}">
                      <a16:colId xmlns:a16="http://schemas.microsoft.com/office/drawing/2014/main" val="416016920"/>
                    </a:ext>
                  </a:extLst>
                </a:gridCol>
                <a:gridCol w="1820091">
                  <a:extLst>
                    <a:ext uri="{9D8B030D-6E8A-4147-A177-3AD203B41FA5}">
                      <a16:colId xmlns:a16="http://schemas.microsoft.com/office/drawing/2014/main" val="2150134049"/>
                    </a:ext>
                  </a:extLst>
                </a:gridCol>
                <a:gridCol w="1811383">
                  <a:extLst>
                    <a:ext uri="{9D8B030D-6E8A-4147-A177-3AD203B41FA5}">
                      <a16:colId xmlns:a16="http://schemas.microsoft.com/office/drawing/2014/main" val="1976394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020469"/>
                  </a:ext>
                </a:extLst>
              </a:tr>
              <a:tr h="1086637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Sulfide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Aktivierungs-energie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Verbrennung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026461"/>
                  </a:ext>
                </a:extLst>
              </a:tr>
              <a:tr h="1066799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Endotherme Reaktion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Oxidation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47249"/>
                  </a:ext>
                </a:extLst>
              </a:tr>
              <a:tr h="1101635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Oxide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Reaktions-energie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Exotherme Reaktion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Verbindung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192760"/>
                  </a:ext>
                </a:extLst>
              </a:tr>
            </a:tbl>
          </a:graphicData>
        </a:graphic>
      </p:graphicFrame>
      <p:pic>
        <p:nvPicPr>
          <p:cNvPr id="9" name="Grafik 8" descr="Feuerwerk mit einfarbiger Füllung">
            <a:extLst>
              <a:ext uri="{FF2B5EF4-FFF2-40B4-BE49-F238E27FC236}">
                <a16:creationId xmlns:a16="http://schemas.microsoft.com/office/drawing/2014/main" id="{3070B098-E3E9-4729-AC4B-D6E56BA68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6395" y="2885439"/>
            <a:ext cx="733456" cy="733456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BBAAAE3-B430-4741-B46A-8089078ADA20}"/>
              </a:ext>
            </a:extLst>
          </p:cNvPr>
          <p:cNvSpPr/>
          <p:nvPr/>
        </p:nvSpPr>
        <p:spPr>
          <a:xfrm>
            <a:off x="2769812" y="1780177"/>
            <a:ext cx="1523514" cy="989150"/>
          </a:xfrm>
          <a:prstGeom prst="roundRect">
            <a:avLst/>
          </a:prstGeom>
          <a:solidFill>
            <a:srgbClr val="BD0101"/>
          </a:solidFill>
          <a:ln>
            <a:solidFill>
              <a:srgbClr val="BD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D5CD0C1-7F19-4B96-8174-9138C0097E72}"/>
              </a:ext>
            </a:extLst>
          </p:cNvPr>
          <p:cNvSpPr/>
          <p:nvPr/>
        </p:nvSpPr>
        <p:spPr>
          <a:xfrm>
            <a:off x="4558212" y="1780177"/>
            <a:ext cx="1523514" cy="98915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11E5A40-2B8E-47D6-BB05-397F4617DB8B}"/>
              </a:ext>
            </a:extLst>
          </p:cNvPr>
          <p:cNvSpPr/>
          <p:nvPr/>
        </p:nvSpPr>
        <p:spPr>
          <a:xfrm>
            <a:off x="6391366" y="1780177"/>
            <a:ext cx="1523514" cy="989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8744A65-3F0C-4D42-BF3E-8EE26E75CEBA}"/>
              </a:ext>
            </a:extLst>
          </p:cNvPr>
          <p:cNvSpPr/>
          <p:nvPr/>
        </p:nvSpPr>
        <p:spPr>
          <a:xfrm>
            <a:off x="8224520" y="1780177"/>
            <a:ext cx="1523514" cy="98915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830DA40-F145-4562-941D-908FDFDFCA21}"/>
              </a:ext>
            </a:extLst>
          </p:cNvPr>
          <p:cNvSpPr/>
          <p:nvPr/>
        </p:nvSpPr>
        <p:spPr>
          <a:xfrm>
            <a:off x="2769812" y="2877456"/>
            <a:ext cx="1523514" cy="98915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0AFE0B8-7122-4374-A584-0A83619027A5}"/>
              </a:ext>
            </a:extLst>
          </p:cNvPr>
          <p:cNvSpPr/>
          <p:nvPr/>
        </p:nvSpPr>
        <p:spPr>
          <a:xfrm>
            <a:off x="4558212" y="2877456"/>
            <a:ext cx="1523514" cy="989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5A59795-33F4-4856-84C2-CA258A10A6CC}"/>
              </a:ext>
            </a:extLst>
          </p:cNvPr>
          <p:cNvSpPr/>
          <p:nvPr/>
        </p:nvSpPr>
        <p:spPr>
          <a:xfrm>
            <a:off x="6391366" y="2885439"/>
            <a:ext cx="1523514" cy="989150"/>
          </a:xfrm>
          <a:prstGeom prst="roundRect">
            <a:avLst/>
          </a:prstGeom>
          <a:solidFill>
            <a:srgbClr val="BD0101"/>
          </a:solidFill>
          <a:ln>
            <a:solidFill>
              <a:srgbClr val="BD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9B03ABCC-AFB8-4220-9353-8DC70F0B3EB5}"/>
              </a:ext>
            </a:extLst>
          </p:cNvPr>
          <p:cNvSpPr/>
          <p:nvPr/>
        </p:nvSpPr>
        <p:spPr>
          <a:xfrm>
            <a:off x="8224520" y="2877456"/>
            <a:ext cx="1523514" cy="989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5F74A2EC-0904-4853-8097-787988F14B6A}"/>
              </a:ext>
            </a:extLst>
          </p:cNvPr>
          <p:cNvSpPr/>
          <p:nvPr/>
        </p:nvSpPr>
        <p:spPr>
          <a:xfrm>
            <a:off x="2769812" y="3955505"/>
            <a:ext cx="1523514" cy="98915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030085A3-5191-470B-B7B9-F7A816D96FB7}"/>
              </a:ext>
            </a:extLst>
          </p:cNvPr>
          <p:cNvSpPr/>
          <p:nvPr/>
        </p:nvSpPr>
        <p:spPr>
          <a:xfrm>
            <a:off x="4562447" y="3955505"/>
            <a:ext cx="1523514" cy="98915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DCE6F65B-5033-4A67-8502-65B615D54257}"/>
              </a:ext>
            </a:extLst>
          </p:cNvPr>
          <p:cNvSpPr/>
          <p:nvPr/>
        </p:nvSpPr>
        <p:spPr>
          <a:xfrm>
            <a:off x="6391366" y="3941170"/>
            <a:ext cx="1523514" cy="98915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236F8173-A776-4AFC-97B9-87F9BB6C28F8}"/>
              </a:ext>
            </a:extLst>
          </p:cNvPr>
          <p:cNvSpPr/>
          <p:nvPr/>
        </p:nvSpPr>
        <p:spPr>
          <a:xfrm>
            <a:off x="8224520" y="3941170"/>
            <a:ext cx="1523514" cy="989150"/>
          </a:xfrm>
          <a:prstGeom prst="roundRect">
            <a:avLst/>
          </a:prstGeom>
          <a:solidFill>
            <a:srgbClr val="BD0101"/>
          </a:solidFill>
          <a:ln>
            <a:solidFill>
              <a:srgbClr val="BD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FD56999-D05A-4726-984D-CAD226388ECB}"/>
              </a:ext>
            </a:extLst>
          </p:cNvPr>
          <p:cNvSpPr txBox="1"/>
          <p:nvPr/>
        </p:nvSpPr>
        <p:spPr>
          <a:xfrm>
            <a:off x="435429" y="330926"/>
            <a:ext cx="937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Besprechung der Hausaufgabe</a:t>
            </a:r>
          </a:p>
          <a:p>
            <a:r>
              <a:rPr lang="de-DE" dirty="0"/>
              <a:t>1. Fachbegriffe</a:t>
            </a:r>
          </a:p>
        </p:txBody>
      </p:sp>
    </p:spTree>
    <p:extLst>
      <p:ext uri="{BB962C8B-B14F-4D97-AF65-F5344CB8AC3E}">
        <p14:creationId xmlns:p14="http://schemas.microsoft.com/office/powerpoint/2010/main" val="38710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E721643-8FF4-4242-A5AE-3242F56F8667}"/>
              </a:ext>
            </a:extLst>
          </p:cNvPr>
          <p:cNvSpPr txBox="1"/>
          <p:nvPr/>
        </p:nvSpPr>
        <p:spPr>
          <a:xfrm>
            <a:off x="1297577" y="642648"/>
            <a:ext cx="5286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S. 71, </a:t>
            </a:r>
            <a:r>
              <a:rPr lang="de-DE" sz="2000" dirty="0" err="1"/>
              <a:t>Aufg</a:t>
            </a:r>
            <a:r>
              <a:rPr lang="de-DE" sz="2000" dirty="0"/>
              <a:t>. 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0153573-14CA-4108-9CD8-CF78BC415CFE}"/>
              </a:ext>
            </a:extLst>
          </p:cNvPr>
          <p:cNvSpPr txBox="1"/>
          <p:nvPr/>
        </p:nvSpPr>
        <p:spPr>
          <a:xfrm>
            <a:off x="1297577" y="1288869"/>
            <a:ext cx="8334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lphaLcPeriod"/>
            </a:pPr>
            <a:r>
              <a:rPr lang="de-DE" sz="2000" dirty="0"/>
              <a:t>Oxidation</a:t>
            </a:r>
          </a:p>
          <a:p>
            <a:pPr marL="342900" indent="-342900">
              <a:spcAft>
                <a:spcPts val="1200"/>
              </a:spcAft>
              <a:buFont typeface="+mj-lt"/>
              <a:buAutoNum type="alphaLcPeriod"/>
            </a:pPr>
            <a:r>
              <a:rPr lang="de-DE" sz="2000" dirty="0"/>
              <a:t>Sauerstoff   +   Schwefel 		Schwefeldioxid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F83A20C-5A20-4A45-A491-D3FDB698881D}"/>
              </a:ext>
            </a:extLst>
          </p:cNvPr>
          <p:cNvCxnSpPr>
            <a:cxnSpLocks/>
          </p:cNvCxnSpPr>
          <p:nvPr/>
        </p:nvCxnSpPr>
        <p:spPr>
          <a:xfrm>
            <a:off x="4580708" y="1968137"/>
            <a:ext cx="949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3B36076D-2D0D-40BC-9A2B-D8673BABDF78}"/>
              </a:ext>
            </a:extLst>
          </p:cNvPr>
          <p:cNvSpPr txBox="1"/>
          <p:nvPr/>
        </p:nvSpPr>
        <p:spPr>
          <a:xfrm>
            <a:off x="1297577" y="3022733"/>
            <a:ext cx="5286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S. 71, </a:t>
            </a:r>
            <a:r>
              <a:rPr lang="de-DE" sz="2000" dirty="0" err="1"/>
              <a:t>Aufg</a:t>
            </a:r>
            <a:r>
              <a:rPr lang="de-DE" sz="2000" dirty="0"/>
              <a:t>. 7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0BD4B1-1F45-4744-825E-17D8EBE64BB2}"/>
              </a:ext>
            </a:extLst>
          </p:cNvPr>
          <p:cNvSpPr txBox="1"/>
          <p:nvPr/>
        </p:nvSpPr>
        <p:spPr>
          <a:xfrm>
            <a:off x="1297577" y="3605348"/>
            <a:ext cx="9030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Bei der Verbrennung von Holzkohle entsteht gasförmiges Kohlenstoffdioxid:</a:t>
            </a:r>
          </a:p>
          <a:p>
            <a:endParaRPr lang="de-DE" sz="2000" dirty="0"/>
          </a:p>
          <a:p>
            <a:r>
              <a:rPr lang="de-DE" sz="2000" dirty="0"/>
              <a:t>Sauerstoff   +   Kohlenstoff 		 Kohlenstoffdioxid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157BDBC-64E8-46CE-A6F0-EC2ADC06DBAA}"/>
              </a:ext>
            </a:extLst>
          </p:cNvPr>
          <p:cNvSpPr txBox="1"/>
          <p:nvPr/>
        </p:nvSpPr>
        <p:spPr>
          <a:xfrm>
            <a:off x="1297577" y="4877548"/>
            <a:ext cx="9309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Kohlenstoffdioxid entweicht beim Verbrennen in die Luft. Das Holzkohlenstück verliert deshalb an Gewicht und der Arm der Balkenwaage, an dem das Holzkohlestück hängt, bewegt sich nach oben. 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F9B37B5-AD01-48A5-98BA-A8EE33B7EF7D}"/>
              </a:ext>
            </a:extLst>
          </p:cNvPr>
          <p:cNvCxnSpPr>
            <a:cxnSpLocks/>
          </p:cNvCxnSpPr>
          <p:nvPr/>
        </p:nvCxnSpPr>
        <p:spPr>
          <a:xfrm>
            <a:off x="4515393" y="4402183"/>
            <a:ext cx="949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42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D7321FE-0F03-4B90-8BBA-C5086624DAD3}"/>
              </a:ext>
            </a:extLst>
          </p:cNvPr>
          <p:cNvSpPr txBox="1"/>
          <p:nvPr/>
        </p:nvSpPr>
        <p:spPr>
          <a:xfrm>
            <a:off x="821933" y="452063"/>
            <a:ext cx="6097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Brandentstehung - Brandbekämpfung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F63E8D0-87E7-464F-9610-940FD0E50E80}"/>
              </a:ext>
            </a:extLst>
          </p:cNvPr>
          <p:cNvSpPr txBox="1"/>
          <p:nvPr/>
        </p:nvSpPr>
        <p:spPr>
          <a:xfrm>
            <a:off x="904126" y="1332931"/>
            <a:ext cx="982209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b="1" dirty="0"/>
              <a:t>Aufgaben: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2400" dirty="0" err="1"/>
              <a:t>Lies</a:t>
            </a:r>
            <a:r>
              <a:rPr lang="de-DE" sz="2400" dirty="0"/>
              <a:t> die Informationen im Buch S. 78/79 zum Thema.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2400" dirty="0"/>
              <a:t>Nenne und erläutere die Voraussetzungen für die Entstehung eines Brandes.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2400" dirty="0"/>
              <a:t>Nenne drei Strategien zur Bekämpfung von Bränden und erkläre sie jeweils anhand von Beispielen.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2400" dirty="0"/>
              <a:t>Überprüfe deine Antworten mit Hilfe des folgenden Films: </a:t>
            </a:r>
            <a:r>
              <a:rPr lang="de-DE" sz="2400" dirty="0">
                <a:hlinkClick r:id="rId2"/>
              </a:rPr>
              <a:t>https://www.youtube.com/watch?v=zNgYh_GoT00</a:t>
            </a:r>
            <a:endParaRPr lang="de-DE" sz="2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2400" dirty="0"/>
              <a:t>Vergleiche die verschiedenen Feuerlöscher bezüglich ihres Inhaltes und der Brände, die damit gelöscht werden können in einer Tabelle.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2400" dirty="0"/>
              <a:t>Bearbeite im Buch, S. 79, </a:t>
            </a:r>
            <a:r>
              <a:rPr lang="de-DE" sz="2400" dirty="0" err="1"/>
              <a:t>Aufg</a:t>
            </a:r>
            <a:r>
              <a:rPr lang="de-DE" sz="2400" dirty="0"/>
              <a:t>. 2-5 und das AB zu den Brandklassen.</a:t>
            </a:r>
          </a:p>
        </p:txBody>
      </p:sp>
    </p:spTree>
    <p:extLst>
      <p:ext uri="{BB962C8B-B14F-4D97-AF65-F5344CB8AC3E}">
        <p14:creationId xmlns:p14="http://schemas.microsoft.com/office/powerpoint/2010/main" val="287556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C219DFBB-FD3C-409E-ABD2-7381F85B3113}"/>
              </a:ext>
            </a:extLst>
          </p:cNvPr>
          <p:cNvSpPr txBox="1"/>
          <p:nvPr/>
        </p:nvSpPr>
        <p:spPr>
          <a:xfrm>
            <a:off x="1184366" y="15657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https://www.youtube.com/watch?v=k7dwKjbkh04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39FCCE-7B62-431E-BC4F-7C0032DE9351}"/>
              </a:ext>
            </a:extLst>
          </p:cNvPr>
          <p:cNvSpPr txBox="1"/>
          <p:nvPr/>
        </p:nvSpPr>
        <p:spPr>
          <a:xfrm>
            <a:off x="1184366" y="653143"/>
            <a:ext cx="659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Oxidationsreihe der Metalle</a:t>
            </a:r>
          </a:p>
        </p:txBody>
      </p:sp>
    </p:spTree>
    <p:extLst>
      <p:ext uri="{BB962C8B-B14F-4D97-AF65-F5344CB8AC3E}">
        <p14:creationId xmlns:p14="http://schemas.microsoft.com/office/powerpoint/2010/main" val="291094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Breitbild</PresentationFormat>
  <Paragraphs>45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Online-Unterricht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9</cp:revision>
  <dcterms:created xsi:type="dcterms:W3CDTF">2021-02-20T17:13:39Z</dcterms:created>
  <dcterms:modified xsi:type="dcterms:W3CDTF">2021-02-26T10:30:58Z</dcterms:modified>
</cp:coreProperties>
</file>