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182D8-C94F-4A44-9B1F-31F01EF1B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3978C3-F387-4DAA-9584-02DFBE06B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0703C-BF32-41B6-9077-BD1881F9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E0BB-DE4A-4A66-B2B5-C35F511D51B4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F29B22-BD52-42A2-9383-FB9B9AFB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D0258-83B9-4DEF-83DA-E13279E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204-27A9-42C9-A43F-E12883065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05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A67F6-DE31-4594-9ABA-207607B2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DC9297-CA87-4FE2-8E33-944DBD78C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EE1FAB-2FF1-4E74-B14E-70D61123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E0BB-DE4A-4A66-B2B5-C35F511D51B4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6593B5-9444-4AEE-B8E8-49D2088B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17CDBB-639B-413F-8152-6414B685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204-27A9-42C9-A43F-E12883065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2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337A08-08C0-4915-B8C4-7971DBC81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C633BA-7248-43BF-A41B-8CBDEAE6F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67D65-3929-4510-B0F3-9DF9EEBC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E0BB-DE4A-4A66-B2B5-C35F511D51B4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148C5-8F3A-4FFE-9142-5EEF4959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0E1A3-2B07-4780-B1DA-F0F17D6B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204-27A9-42C9-A43F-E12883065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1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CED90-5A84-447C-9167-2B263F55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5A28CB-40C1-4052-A869-7E35FE98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E20DD-CC25-4061-A78E-D75F46E7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E0BB-DE4A-4A66-B2B5-C35F511D51B4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3EFCD4-0EC7-4E5D-BB97-34DBA264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76EF60-4B82-4C5B-A1E8-4A8B8348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204-27A9-42C9-A43F-E12883065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28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71A16-0E9F-40B6-BA98-1DBF6B35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BB9FF6-7327-4525-97B8-97949914B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D0484-098B-4260-8B04-B2CE756D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E0BB-DE4A-4A66-B2B5-C35F511D51B4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D04F3-8657-4EE6-94FF-9240CC0B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E4160D-FC91-4079-A4FD-3E029D22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204-27A9-42C9-A43F-E12883065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18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844C8-0662-4EC0-8E15-98259F10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A82A1-DE0D-4495-A55D-683905C5C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21CD37-3E17-492A-A980-4E16796F0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C44173-42D9-4828-B50F-CCB0D474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E0BB-DE4A-4A66-B2B5-C35F511D51B4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2FD735-E7A2-45BA-AAC5-2E75DBD6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A2033B-CA68-482C-B93E-64D2F886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204-27A9-42C9-A43F-E12883065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58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2D6A2-02ED-476A-9BF3-26303A1F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F171D8-0E9F-4D7F-89AD-17C9F538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91C532-F0DB-4F14-A261-3CF53E348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F8649A-FEE0-48EA-B8DF-D6CEA029B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7F0766-19CF-405E-9F1E-AFCA6D57A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8ED3F1-A8D4-41C6-8794-46418422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E0BB-DE4A-4A66-B2B5-C35F511D51B4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5CDD27-D3F7-4F7E-9FDD-13EDE533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289191-2F4B-4536-BEBA-287120B4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204-27A9-42C9-A43F-E12883065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53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7EC69-CB08-4F48-947C-73AA374A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40EE46-EB9C-40C0-ADF8-2A3EFCEE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E0BB-DE4A-4A66-B2B5-C35F511D51B4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BA6DFE-18C3-41C1-956A-FDA25DFC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642F3-BD80-4E6F-B126-D26C6461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204-27A9-42C9-A43F-E12883065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59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620851-5EB2-4179-92CE-5C6BAE06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E0BB-DE4A-4A66-B2B5-C35F511D51B4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EEBB89-08C5-44B6-9C41-1ADD86B0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F58F49-0B68-4E28-8A65-D9BD457E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204-27A9-42C9-A43F-E12883065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5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ACA8E-8B30-4BB2-9353-89CAD732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ECB23-FFD1-4B2F-B382-81270BE5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87E4C9-9EC7-4C42-BDB8-5A5AE64DB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BB77EC-7762-4191-BB89-11B0BE0C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E0BB-DE4A-4A66-B2B5-C35F511D51B4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5C8F47-649B-462A-A58D-87A5B5D3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5E942E-A2FA-4BB3-B6A3-F1222B85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204-27A9-42C9-A43F-E12883065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73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04821-1A51-4AEA-BFF7-3C13D93F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0D5489-F083-49CC-ACD4-836A69CDE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24A0B-AD26-42CB-8BDC-8BA3D4BE4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675837-0ACF-4DC8-9BD7-EEA6EF99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E0BB-DE4A-4A66-B2B5-C35F511D51B4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B3882-985D-422A-BD58-AF8CBB8E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8DE927-70AB-41A7-822A-4DBB31E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204-27A9-42C9-A43F-E12883065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29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220451-32F9-4488-B0EB-084E619E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A4DF0A-662C-46EC-86C2-052FF3C4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4101F-080F-4AA1-A079-F15E2BAAC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DE0BB-DE4A-4A66-B2B5-C35F511D51B4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3FA8F-A8F9-4DB2-B4C1-0B73274E3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C91A-4A11-4F3B-BA57-1F2212C0B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C6204-27A9-42C9-A43F-E12883065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08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6C83C1D-BFA7-40B6-8389-17E22555FAA5}"/>
              </a:ext>
            </a:extLst>
          </p:cNvPr>
          <p:cNvGrpSpPr/>
          <p:nvPr/>
        </p:nvGrpSpPr>
        <p:grpSpPr>
          <a:xfrm>
            <a:off x="1024494" y="369312"/>
            <a:ext cx="6494319" cy="369332"/>
            <a:chOff x="545522" y="1581789"/>
            <a:chExt cx="6494319" cy="369332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F9D2696B-863C-458B-956C-705A495303AC}"/>
                </a:ext>
              </a:extLst>
            </p:cNvPr>
            <p:cNvSpPr txBox="1"/>
            <p:nvPr/>
          </p:nvSpPr>
          <p:spPr>
            <a:xfrm>
              <a:off x="545522" y="1581789"/>
              <a:ext cx="649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a.           Mg     +            S                             </a:t>
              </a:r>
              <a:r>
                <a:rPr lang="de-DE" dirty="0" err="1"/>
                <a:t>MgS</a:t>
              </a:r>
              <a:endParaRPr lang="de-DE" dirty="0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ABEED1AB-DF65-4DFE-BCFA-1F4CB0B6C20C}"/>
                </a:ext>
              </a:extLst>
            </p:cNvPr>
            <p:cNvCxnSpPr/>
            <p:nvPr/>
          </p:nvCxnSpPr>
          <p:spPr>
            <a:xfrm>
              <a:off x="3148445" y="1766455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CBA0633-9CF2-41DA-9182-EF6C822F3EB8}"/>
              </a:ext>
            </a:extLst>
          </p:cNvPr>
          <p:cNvGrpSpPr/>
          <p:nvPr/>
        </p:nvGrpSpPr>
        <p:grpSpPr>
          <a:xfrm>
            <a:off x="1024494" y="1117456"/>
            <a:ext cx="6494319" cy="369332"/>
            <a:chOff x="545522" y="1600199"/>
            <a:chExt cx="6494319" cy="369332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FC76F5F-C2DC-4CAF-A2A6-352EFE2633B1}"/>
                </a:ext>
              </a:extLst>
            </p:cNvPr>
            <p:cNvSpPr txBox="1"/>
            <p:nvPr/>
          </p:nvSpPr>
          <p:spPr>
            <a:xfrm>
              <a:off x="545522" y="1600199"/>
              <a:ext cx="649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b.    </a:t>
              </a:r>
              <a:r>
                <a:rPr lang="de-DE" dirty="0">
                  <a:solidFill>
                    <a:srgbClr val="FF0000"/>
                  </a:solidFill>
                </a:rPr>
                <a:t>2</a:t>
              </a:r>
              <a:r>
                <a:rPr lang="de-DE" dirty="0"/>
                <a:t>     Na     +            S                             Na</a:t>
              </a:r>
              <a:r>
                <a:rPr lang="de-DE" baseline="-25000" dirty="0"/>
                <a:t>2</a:t>
              </a:r>
              <a:r>
                <a:rPr lang="de-DE" dirty="0"/>
                <a:t>S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452C0371-35E7-484E-A638-BF9EC2D2A907}"/>
                </a:ext>
              </a:extLst>
            </p:cNvPr>
            <p:cNvCxnSpPr/>
            <p:nvPr/>
          </p:nvCxnSpPr>
          <p:spPr>
            <a:xfrm>
              <a:off x="3148445" y="1766455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9E9D86E-9664-4EE7-9E5D-357510DCEEA4}"/>
              </a:ext>
            </a:extLst>
          </p:cNvPr>
          <p:cNvGrpSpPr/>
          <p:nvPr/>
        </p:nvGrpSpPr>
        <p:grpSpPr>
          <a:xfrm>
            <a:off x="1024494" y="1802349"/>
            <a:ext cx="6494319" cy="369332"/>
            <a:chOff x="545522" y="3014826"/>
            <a:chExt cx="6494319" cy="369332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77B383D-D59A-4B41-B4A0-912A3E008671}"/>
                </a:ext>
              </a:extLst>
            </p:cNvPr>
            <p:cNvSpPr txBox="1"/>
            <p:nvPr/>
          </p:nvSpPr>
          <p:spPr>
            <a:xfrm>
              <a:off x="545522" y="3014826"/>
              <a:ext cx="649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c.          Ag</a:t>
              </a:r>
              <a:r>
                <a:rPr lang="de-DE" baseline="-25000" dirty="0"/>
                <a:t>2</a:t>
              </a:r>
              <a:r>
                <a:rPr lang="de-DE" dirty="0"/>
                <a:t>S 		</a:t>
              </a:r>
              <a:r>
                <a:rPr lang="de-DE" dirty="0">
                  <a:solidFill>
                    <a:srgbClr val="FF0000"/>
                  </a:solidFill>
                </a:rPr>
                <a:t>2</a:t>
              </a:r>
              <a:r>
                <a:rPr lang="de-DE" dirty="0"/>
                <a:t>   Ag      +          S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4858708-2193-4B9C-B76E-57BAC52C8889}"/>
                </a:ext>
              </a:extLst>
            </p:cNvPr>
            <p:cNvCxnSpPr/>
            <p:nvPr/>
          </p:nvCxnSpPr>
          <p:spPr>
            <a:xfrm>
              <a:off x="2211531" y="322829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E2DECCB9-02D0-4D4D-882A-97F1B0B2A3DA}"/>
              </a:ext>
            </a:extLst>
          </p:cNvPr>
          <p:cNvSpPr txBox="1"/>
          <p:nvPr/>
        </p:nvSpPr>
        <p:spPr>
          <a:xfrm>
            <a:off x="412593" y="369312"/>
            <a:ext cx="5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BFCE90D-BFCE-42EF-9396-B23577534B52}"/>
              </a:ext>
            </a:extLst>
          </p:cNvPr>
          <p:cNvSpPr txBox="1"/>
          <p:nvPr/>
        </p:nvSpPr>
        <p:spPr>
          <a:xfrm>
            <a:off x="366799" y="2632927"/>
            <a:ext cx="5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179B452-4F3E-425D-A37D-6324F6181B62}"/>
              </a:ext>
            </a:extLst>
          </p:cNvPr>
          <p:cNvSpPr txBox="1"/>
          <p:nvPr/>
        </p:nvSpPr>
        <p:spPr>
          <a:xfrm>
            <a:off x="1024494" y="2632927"/>
            <a:ext cx="566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a.   Schwefel          +        Sauerstoff                  Schwefeldioxid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C07338F-6A15-4AF4-94E6-48740B439570}"/>
              </a:ext>
            </a:extLst>
          </p:cNvPr>
          <p:cNvSpPr txBox="1"/>
          <p:nvPr/>
        </p:nvSpPr>
        <p:spPr>
          <a:xfrm>
            <a:off x="1356650" y="2904028"/>
            <a:ext cx="13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accent1"/>
                </a:solidFill>
              </a:rPr>
              <a:t>Moleküle im Verband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2CC6FC3-2BBD-4FF2-BC5E-57EA8DADCCD7}"/>
              </a:ext>
            </a:extLst>
          </p:cNvPr>
          <p:cNvSpPr txBox="1"/>
          <p:nvPr/>
        </p:nvSpPr>
        <p:spPr>
          <a:xfrm>
            <a:off x="3276028" y="2911791"/>
            <a:ext cx="13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accent1"/>
                </a:solidFill>
              </a:rPr>
              <a:t>Zweiatomige Moleküle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8826CA8-B7DE-4DDC-BF6C-6EF8129AA5C3}"/>
              </a:ext>
            </a:extLst>
          </p:cNvPr>
          <p:cNvSpPr txBox="1"/>
          <p:nvPr/>
        </p:nvSpPr>
        <p:spPr>
          <a:xfrm>
            <a:off x="5337412" y="2890453"/>
            <a:ext cx="13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accent1"/>
                </a:solidFill>
              </a:rPr>
              <a:t>Dreiatomige Moleküle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23A521C-C1B9-4977-A493-DF4539F27E63}"/>
              </a:ext>
            </a:extLst>
          </p:cNvPr>
          <p:cNvSpPr txBox="1"/>
          <p:nvPr/>
        </p:nvSpPr>
        <p:spPr>
          <a:xfrm>
            <a:off x="1516898" y="3488094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                   +              O</a:t>
            </a:r>
            <a:r>
              <a:rPr lang="de-DE" sz="2000" baseline="-25000" dirty="0"/>
              <a:t>2</a:t>
            </a:r>
            <a:r>
              <a:rPr lang="de-DE" sz="2000" dirty="0"/>
              <a:t>		         SO</a:t>
            </a:r>
            <a:r>
              <a:rPr lang="de-DE" sz="2000" baseline="-25000" dirty="0"/>
              <a:t>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D529348-6F40-4300-88FB-9A0194AA0781}"/>
              </a:ext>
            </a:extLst>
          </p:cNvPr>
          <p:cNvCxnSpPr/>
          <p:nvPr/>
        </p:nvCxnSpPr>
        <p:spPr>
          <a:xfrm>
            <a:off x="4597555" y="281759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4CF41F2-3AA7-45F6-AD96-EBAAA207BCE6}"/>
              </a:ext>
            </a:extLst>
          </p:cNvPr>
          <p:cNvCxnSpPr/>
          <p:nvPr/>
        </p:nvCxnSpPr>
        <p:spPr>
          <a:xfrm>
            <a:off x="4612349" y="367039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B6EC9E26-E7C8-4FF6-935F-3364AD07EA2B}"/>
              </a:ext>
            </a:extLst>
          </p:cNvPr>
          <p:cNvSpPr txBox="1"/>
          <p:nvPr/>
        </p:nvSpPr>
        <p:spPr>
          <a:xfrm>
            <a:off x="1024494" y="4137704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b.   Silber           +         Sauerstoff                           Silberoxid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7E25F1B-3872-4135-92E2-0E44DD69A383}"/>
              </a:ext>
            </a:extLst>
          </p:cNvPr>
          <p:cNvSpPr txBox="1"/>
          <p:nvPr/>
        </p:nvSpPr>
        <p:spPr>
          <a:xfrm>
            <a:off x="1356649" y="4394741"/>
            <a:ext cx="13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accent1"/>
                </a:solidFill>
              </a:rPr>
              <a:t>Atome im Verband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53524CD-E64A-44FE-943F-B5B5187B7DF1}"/>
              </a:ext>
            </a:extLst>
          </p:cNvPr>
          <p:cNvSpPr txBox="1"/>
          <p:nvPr/>
        </p:nvSpPr>
        <p:spPr>
          <a:xfrm>
            <a:off x="3115808" y="4440355"/>
            <a:ext cx="13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accent1"/>
                </a:solidFill>
              </a:rPr>
              <a:t>Zweiatomige Moleküle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84A70C5-D596-4122-8378-24EE7A4B7A4F}"/>
              </a:ext>
            </a:extLst>
          </p:cNvPr>
          <p:cNvSpPr txBox="1"/>
          <p:nvPr/>
        </p:nvSpPr>
        <p:spPr>
          <a:xfrm>
            <a:off x="5447716" y="4388261"/>
            <a:ext cx="13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solidFill>
                  <a:schemeClr val="accent1"/>
                </a:solidFill>
              </a:rPr>
              <a:t>Ionenver</a:t>
            </a:r>
            <a:r>
              <a:rPr lang="de-DE" sz="1400" i="1" dirty="0">
                <a:solidFill>
                  <a:schemeClr val="accent1"/>
                </a:solidFill>
              </a:rPr>
              <a:t>-bindung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6814B95-7556-4A66-9A61-2127B9F12322}"/>
              </a:ext>
            </a:extLst>
          </p:cNvPr>
          <p:cNvSpPr txBox="1"/>
          <p:nvPr/>
        </p:nvSpPr>
        <p:spPr>
          <a:xfrm>
            <a:off x="1356649" y="4937060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4</a:t>
            </a:r>
            <a:r>
              <a:rPr lang="de-DE" sz="2000" dirty="0"/>
              <a:t> Ag             +              O</a:t>
            </a:r>
            <a:r>
              <a:rPr lang="de-DE" sz="2000" baseline="-25000" dirty="0"/>
              <a:t>2</a:t>
            </a:r>
            <a:r>
              <a:rPr lang="de-DE" sz="2000" dirty="0"/>
              <a:t>		       </a:t>
            </a:r>
            <a:r>
              <a:rPr lang="de-DE" sz="2000" dirty="0">
                <a:solidFill>
                  <a:srgbClr val="FF0000"/>
                </a:solidFill>
              </a:rPr>
              <a:t>2</a:t>
            </a:r>
            <a:r>
              <a:rPr lang="de-DE" sz="2000" dirty="0"/>
              <a:t> Ag</a:t>
            </a:r>
            <a:r>
              <a:rPr lang="de-DE" sz="2000" baseline="-25000" dirty="0"/>
              <a:t>2</a:t>
            </a:r>
            <a:r>
              <a:rPr lang="de-DE" sz="2000" dirty="0"/>
              <a:t>O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08E9F82-5E00-47DC-AD16-CECA2EB69072}"/>
              </a:ext>
            </a:extLst>
          </p:cNvPr>
          <p:cNvCxnSpPr/>
          <p:nvPr/>
        </p:nvCxnSpPr>
        <p:spPr>
          <a:xfrm>
            <a:off x="4597555" y="432237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13C9AEB-8277-4826-8256-D5D532EBDEDD}"/>
              </a:ext>
            </a:extLst>
          </p:cNvPr>
          <p:cNvCxnSpPr/>
          <p:nvPr/>
        </p:nvCxnSpPr>
        <p:spPr>
          <a:xfrm>
            <a:off x="4452100" y="511275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6D2C6EC-AA3B-4B9E-9C48-C913DDAFBF0B}"/>
              </a:ext>
            </a:extLst>
          </p:cNvPr>
          <p:cNvSpPr txBox="1"/>
          <p:nvPr/>
        </p:nvSpPr>
        <p:spPr>
          <a:xfrm>
            <a:off x="1017082" y="5537609"/>
            <a:ext cx="583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c.   Wasserstoff           +         Sauerstoff                           Wasser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8B6807E-D00D-437A-BCB3-FFEA3D588CAB}"/>
              </a:ext>
            </a:extLst>
          </p:cNvPr>
          <p:cNvSpPr txBox="1"/>
          <p:nvPr/>
        </p:nvSpPr>
        <p:spPr>
          <a:xfrm>
            <a:off x="3566184" y="5849760"/>
            <a:ext cx="13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accent1"/>
                </a:solidFill>
              </a:rPr>
              <a:t>Zweiatomige Moleküle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AF8DAE2-263B-4043-8DBC-E17E342928A9}"/>
              </a:ext>
            </a:extLst>
          </p:cNvPr>
          <p:cNvSpPr txBox="1"/>
          <p:nvPr/>
        </p:nvSpPr>
        <p:spPr>
          <a:xfrm>
            <a:off x="1745498" y="6321187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2</a:t>
            </a:r>
            <a:r>
              <a:rPr lang="de-DE" sz="2000" dirty="0"/>
              <a:t> H</a:t>
            </a:r>
            <a:r>
              <a:rPr lang="de-DE" sz="2000" baseline="-25000" dirty="0"/>
              <a:t>2</a:t>
            </a:r>
            <a:r>
              <a:rPr lang="de-DE" sz="2000" dirty="0"/>
              <a:t>             +              O</a:t>
            </a:r>
            <a:r>
              <a:rPr lang="de-DE" sz="2000" baseline="-25000" dirty="0"/>
              <a:t>2</a:t>
            </a:r>
            <a:r>
              <a:rPr lang="de-DE" sz="2000" dirty="0"/>
              <a:t>		        </a:t>
            </a:r>
            <a:r>
              <a:rPr lang="de-DE" sz="2000" dirty="0">
                <a:solidFill>
                  <a:srgbClr val="FF0000"/>
                </a:solidFill>
              </a:rPr>
              <a:t>2</a:t>
            </a:r>
            <a:r>
              <a:rPr lang="de-DE" sz="2000" dirty="0"/>
              <a:t> H</a:t>
            </a:r>
            <a:r>
              <a:rPr lang="de-DE" sz="2000" baseline="-25000" dirty="0"/>
              <a:t>2</a:t>
            </a:r>
            <a:r>
              <a:rPr lang="de-DE" sz="2000" dirty="0"/>
              <a:t>O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274C468-768D-4677-9A06-B6D01249ED4D}"/>
              </a:ext>
            </a:extLst>
          </p:cNvPr>
          <p:cNvCxnSpPr/>
          <p:nvPr/>
        </p:nvCxnSpPr>
        <p:spPr>
          <a:xfrm>
            <a:off x="4958719" y="572227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DC3EF00-D979-411A-881F-66CD10B4EA35}"/>
              </a:ext>
            </a:extLst>
          </p:cNvPr>
          <p:cNvCxnSpPr/>
          <p:nvPr/>
        </p:nvCxnSpPr>
        <p:spPr>
          <a:xfrm>
            <a:off x="4840949" y="649688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27E2723-833C-4F8C-BBB7-2AF0F7B8F7CC}"/>
              </a:ext>
            </a:extLst>
          </p:cNvPr>
          <p:cNvSpPr txBox="1"/>
          <p:nvPr/>
        </p:nvSpPr>
        <p:spPr>
          <a:xfrm>
            <a:off x="1348529" y="5841689"/>
            <a:ext cx="13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accent1"/>
                </a:solidFill>
              </a:rPr>
              <a:t>Zweiatomige Moleküle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8577A8-7B39-499C-AD83-09EE5AF91D45}"/>
              </a:ext>
            </a:extLst>
          </p:cNvPr>
          <p:cNvSpPr txBox="1"/>
          <p:nvPr/>
        </p:nvSpPr>
        <p:spPr>
          <a:xfrm>
            <a:off x="5904806" y="5841689"/>
            <a:ext cx="13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accent1"/>
                </a:solidFill>
              </a:rPr>
              <a:t>Dreiatomige Moleküle</a:t>
            </a:r>
          </a:p>
        </p:txBody>
      </p:sp>
    </p:spTree>
    <p:extLst>
      <p:ext uri="{BB962C8B-B14F-4D97-AF65-F5344CB8AC3E}">
        <p14:creationId xmlns:p14="http://schemas.microsoft.com/office/powerpoint/2010/main" val="391638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9" grpId="0"/>
      <p:bldP spid="30" grpId="0"/>
      <p:bldP spid="31" grpId="0"/>
      <p:bldP spid="32" grpId="0"/>
      <p:bldP spid="33" grpId="0"/>
      <p:bldP spid="36" grpId="0"/>
      <p:bldP spid="38" grpId="0"/>
      <p:bldP spid="40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1</cp:revision>
  <dcterms:created xsi:type="dcterms:W3CDTF">2021-06-06T14:39:40Z</dcterms:created>
  <dcterms:modified xsi:type="dcterms:W3CDTF">2021-06-06T14:40:42Z</dcterms:modified>
</cp:coreProperties>
</file>