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"/>
  </p:notesMasterIdLst>
  <p:sldIdLst>
    <p:sldId id="346" r:id="rId2"/>
    <p:sldId id="347" r:id="rId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r Valued Custom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CC99FF"/>
    <a:srgbClr val="009999"/>
    <a:srgbClr val="CC66FF"/>
    <a:srgbClr val="FF00FF"/>
    <a:srgbClr val="CC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5026" autoAdjust="0"/>
  </p:normalViewPr>
  <p:slideViewPr>
    <p:cSldViewPr snapToObjects="1">
      <p:cViewPr varScale="1">
        <p:scale>
          <a:sx n="105" d="100"/>
          <a:sy n="105" d="100"/>
        </p:scale>
        <p:origin x="19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76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BE3B3B3-66F5-47CB-8248-8D233811C2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DCF3394C-A46C-4236-A7AC-FA364B3C66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A037496-95BE-4FD4-89B0-2EBA39C786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AC5AD977-9DC9-4296-8082-EE93CC82DF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15BA46E5-5CF3-477F-8813-5B5E34DDF7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81014417-1BF1-4143-ABE9-431B6985F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DF3CC1A-9FB3-405A-9AAD-648DE4032BC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CB672005-B0C8-4A8D-B539-11C2C833E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CD307464-0CA8-43B2-BB86-97BF6A1B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6CF5B11-16B8-4E7F-ABDF-3D317C064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E0A9E4-501C-4A82-AB65-E576B221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0F1043-76B8-4A60-A696-82F66AD25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F14ACB0-A8FA-496C-BF1B-50547DB21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C67CF21-C0B5-491C-ADA4-976690774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1290A-0F90-4604-9F05-955CF9E102E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5949290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23EF3-67CF-44EF-9304-BA2ECAE03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93483-FD7E-432F-AC80-CBDB9726C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ABC832-2481-4639-AF5E-D4CEC6E2D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3A7F-EF65-472D-AC4A-9F76004F9B8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8243803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5F6BA5-733C-4D52-984C-26368F727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E8DFED-88B5-4614-BF75-710761151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80A910-7FC3-4AF6-AF9E-D2DDC7750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F439-C69A-4E93-830A-C5A53A8A852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7582198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157CF9-34F1-4C0F-ADA6-C284501A6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DAB6379-DBD6-4CCD-BC23-BD365EA71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29706B-9B3C-4ABB-BBFE-FD021EEBE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4FF0-5C86-486B-B31A-B7E3FE47273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1631224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CB0AAF-4E61-40A6-91E7-EE5D3045D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FBC781-46DD-4520-AB09-2032AD46E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BFA359-50A9-47DD-BF75-DF4D164EEF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29737-C297-44ED-A746-E15F7D43EFC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5997515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30A72D-9F7E-4752-803F-62D277B622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A2B942-5CD0-47A2-9DAE-271EC55D7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C4508-8F59-4E42-AC64-38E03B7F0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B9DCD-6C17-411A-8D16-EBABD78634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0420112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D3C8B-3A07-48C1-B1E0-F37DA941E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950C9-44F6-49D6-B150-156E32E4E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10426-385F-47EF-901E-2A9061CEA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9C26C-24F1-41FE-9AEF-9C79B3CF278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55719345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B4C2BA-58DD-4833-976E-16FDE8AED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11BDC2-95FD-4073-849B-4178D53C1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C40799-054F-4215-B3CA-C8C2168A6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CAD4-E8CC-4656-B353-3D717597AA9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1399683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EC94FF-B08B-4982-A1D9-B206A8B71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15B005-EAFD-4383-884E-920505C8D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93B6FD-550E-4926-A846-848FB1947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2B9C-9F26-4A22-85D3-07D90ED5C5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319668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C9BDF3-346A-45E5-BFDA-D2D6A82259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B34E99-3B31-4153-B0C9-73C073525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A285DC-96A8-4731-B6F9-04E5F93A5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C805E-4C23-43CA-8BE8-AD727638EBD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280642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337A2-F9F9-4ABF-B8BD-FDF28890C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57A11-1C84-48BD-B6B1-14D8C52C2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7D743-5E7D-46B7-BBE1-4189D9EC3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09F91-038E-4655-A1EA-F8DB4176D2A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0188137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6B4E5-FCDC-4D7C-96B3-D5B10E08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009C9-3808-49B5-91C3-217D3EE12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D820B-B818-48F4-9838-7D5A5E94A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DBF1F-B805-4184-BABD-E56FB596786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6000893"/>
      </p:ext>
    </p:extLst>
  </p:cSld>
  <p:clrMapOvr>
    <a:masterClrMapping/>
  </p:clrMapOvr>
  <p:transition spd="med" advTm="6000">
    <p:cut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98FFE2-031B-4228-9E7C-46E161378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2B8B8C-63BC-4C17-933A-F6206C408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E946F051-FB95-495F-9268-778C4D9375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2245A773-BABF-42E0-A934-21C6E66406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E43B3BB4-1514-4A02-9701-56AD9B6019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mtClean="0"/>
            </a:lvl1pPr>
          </a:lstStyle>
          <a:p>
            <a:pPr>
              <a:defRPr/>
            </a:pPr>
            <a:fld id="{0641CD1E-524A-4EB5-9052-5A38F5F217B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332D996-9993-421D-AF56-44F076DAA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5AC596B5-2751-4B34-A950-E9D90B30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AC7DA718-F60F-4085-BB50-B6427D4CC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D305657C-C6AC-46A2-96CA-1D3BE65B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de-DE" altLang="de-DE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 spd="med" advTm="6000">
    <p:cut/>
    <p:sndAc>
      <p:stSnd>
        <p:snd r:embed="rId14" name="arrow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FA744EDF-7D30-41BA-9E94-0A575AA70A97}"/>
              </a:ext>
            </a:extLst>
          </p:cNvPr>
          <p:cNvSpPr>
            <a:spLocks/>
          </p:cNvSpPr>
          <p:nvPr/>
        </p:nvSpPr>
        <p:spPr bwMode="auto">
          <a:xfrm>
            <a:off x="4092575" y="3981450"/>
            <a:ext cx="503238" cy="635000"/>
          </a:xfrm>
          <a:custGeom>
            <a:avLst/>
            <a:gdLst>
              <a:gd name="T0" fmla="*/ 0 w 473"/>
              <a:gd name="T1" fmla="*/ 0 h 954"/>
              <a:gd name="T2" fmla="*/ 503238 w 473"/>
              <a:gd name="T3" fmla="*/ 95849 h 954"/>
              <a:gd name="T4" fmla="*/ 503238 w 473"/>
              <a:gd name="T5" fmla="*/ 635000 h 954"/>
              <a:gd name="T6" fmla="*/ 0 w 473"/>
              <a:gd name="T7" fmla="*/ 540482 h 954"/>
              <a:gd name="T8" fmla="*/ 0 w 473"/>
              <a:gd name="T9" fmla="*/ 0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" h="954">
                <a:moveTo>
                  <a:pt x="0" y="0"/>
                </a:moveTo>
                <a:lnTo>
                  <a:pt x="473" y="144"/>
                </a:lnTo>
                <a:lnTo>
                  <a:pt x="473" y="954"/>
                </a:lnTo>
                <a:lnTo>
                  <a:pt x="0" y="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7811F955-ECA4-4824-9576-AFD4279F336F}"/>
              </a:ext>
            </a:extLst>
          </p:cNvPr>
          <p:cNvSpPr>
            <a:spLocks/>
          </p:cNvSpPr>
          <p:nvPr/>
        </p:nvSpPr>
        <p:spPr bwMode="auto">
          <a:xfrm>
            <a:off x="3914775" y="3189288"/>
            <a:ext cx="492125" cy="854075"/>
          </a:xfrm>
          <a:custGeom>
            <a:avLst/>
            <a:gdLst>
              <a:gd name="T0" fmla="*/ 492125 w 519"/>
              <a:gd name="T1" fmla="*/ 557193 h 1191"/>
              <a:gd name="T2" fmla="*/ 491177 w 519"/>
              <a:gd name="T3" fmla="*/ 854075 h 1191"/>
              <a:gd name="T4" fmla="*/ 164042 w 519"/>
              <a:gd name="T5" fmla="*/ 784516 h 1191"/>
              <a:gd name="T6" fmla="*/ 113786 w 519"/>
              <a:gd name="T7" fmla="*/ 733601 h 1191"/>
              <a:gd name="T8" fmla="*/ 78702 w 519"/>
              <a:gd name="T9" fmla="*/ 692726 h 1191"/>
              <a:gd name="T10" fmla="*/ 42670 w 519"/>
              <a:gd name="T11" fmla="*/ 623884 h 1191"/>
              <a:gd name="T12" fmla="*/ 21809 w 519"/>
              <a:gd name="T13" fmla="*/ 569383 h 1191"/>
              <a:gd name="T14" fmla="*/ 0 w 519"/>
              <a:gd name="T15" fmla="*/ 466837 h 1191"/>
              <a:gd name="T16" fmla="*/ 0 w 519"/>
              <a:gd name="T17" fmla="*/ 0 h 1191"/>
              <a:gd name="T18" fmla="*/ 22757 w 519"/>
              <a:gd name="T19" fmla="*/ 105415 h 1191"/>
              <a:gd name="T20" fmla="*/ 54048 w 519"/>
              <a:gd name="T21" fmla="*/ 187165 h 1191"/>
              <a:gd name="T22" fmla="*/ 88184 w 519"/>
              <a:gd name="T23" fmla="*/ 245251 h 1191"/>
              <a:gd name="T24" fmla="*/ 110941 w 519"/>
              <a:gd name="T25" fmla="*/ 275369 h 1191"/>
              <a:gd name="T26" fmla="*/ 145077 w 519"/>
              <a:gd name="T27" fmla="*/ 316244 h 1191"/>
              <a:gd name="T28" fmla="*/ 204815 w 519"/>
              <a:gd name="T29" fmla="*/ 372179 h 1191"/>
              <a:gd name="T30" fmla="*/ 261708 w 519"/>
              <a:gd name="T31" fmla="*/ 419508 h 1191"/>
              <a:gd name="T32" fmla="*/ 318601 w 519"/>
              <a:gd name="T33" fmla="*/ 456080 h 1191"/>
              <a:gd name="T34" fmla="*/ 386873 w 519"/>
              <a:gd name="T35" fmla="*/ 501258 h 1191"/>
              <a:gd name="T36" fmla="*/ 440921 w 519"/>
              <a:gd name="T37" fmla="*/ 533528 h 1191"/>
              <a:gd name="T38" fmla="*/ 492125 w 519"/>
              <a:gd name="T39" fmla="*/ 557193 h 11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19" h="1191">
                <a:moveTo>
                  <a:pt x="519" y="777"/>
                </a:moveTo>
                <a:lnTo>
                  <a:pt x="518" y="1191"/>
                </a:lnTo>
                <a:lnTo>
                  <a:pt x="173" y="1094"/>
                </a:lnTo>
                <a:lnTo>
                  <a:pt x="120" y="1023"/>
                </a:lnTo>
                <a:lnTo>
                  <a:pt x="83" y="966"/>
                </a:lnTo>
                <a:lnTo>
                  <a:pt x="45" y="870"/>
                </a:lnTo>
                <a:lnTo>
                  <a:pt x="23" y="794"/>
                </a:lnTo>
                <a:lnTo>
                  <a:pt x="0" y="651"/>
                </a:lnTo>
                <a:lnTo>
                  <a:pt x="0" y="0"/>
                </a:lnTo>
                <a:lnTo>
                  <a:pt x="24" y="147"/>
                </a:lnTo>
                <a:lnTo>
                  <a:pt x="57" y="261"/>
                </a:lnTo>
                <a:lnTo>
                  <a:pt x="93" y="342"/>
                </a:lnTo>
                <a:lnTo>
                  <a:pt x="117" y="384"/>
                </a:lnTo>
                <a:lnTo>
                  <a:pt x="153" y="441"/>
                </a:lnTo>
                <a:lnTo>
                  <a:pt x="216" y="519"/>
                </a:lnTo>
                <a:lnTo>
                  <a:pt x="276" y="585"/>
                </a:lnTo>
                <a:lnTo>
                  <a:pt x="336" y="636"/>
                </a:lnTo>
                <a:lnTo>
                  <a:pt x="408" y="699"/>
                </a:lnTo>
                <a:lnTo>
                  <a:pt x="465" y="744"/>
                </a:lnTo>
                <a:lnTo>
                  <a:pt x="519" y="777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8A9AC8E-0580-4B43-8155-82999DB51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>
                <a:solidFill>
                  <a:schemeClr val="bg2"/>
                </a:solidFill>
              </a:rPr>
              <a:t>Streuversuch - Animation</a:t>
            </a:r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5" name="Freeform 13">
            <a:extLst>
              <a:ext uri="{FF2B5EF4-FFF2-40B4-BE49-F238E27FC236}">
                <a16:creationId xmlns:a16="http://schemas.microsoft.com/office/drawing/2014/main" id="{C70E457D-D192-46BC-BB03-C2F63C392D61}"/>
              </a:ext>
            </a:extLst>
          </p:cNvPr>
          <p:cNvSpPr>
            <a:spLocks/>
          </p:cNvSpPr>
          <p:nvPr/>
        </p:nvSpPr>
        <p:spPr bwMode="auto">
          <a:xfrm>
            <a:off x="5000625" y="3187700"/>
            <a:ext cx="3216275" cy="1344613"/>
          </a:xfrm>
          <a:custGeom>
            <a:avLst/>
            <a:gdLst>
              <a:gd name="T0" fmla="*/ 0 w 2781"/>
              <a:gd name="T1" fmla="*/ 786339 h 1527"/>
              <a:gd name="T2" fmla="*/ 0 w 2781"/>
              <a:gd name="T3" fmla="*/ 1226618 h 1527"/>
              <a:gd name="T4" fmla="*/ 111026 w 2781"/>
              <a:gd name="T5" fmla="*/ 1253915 h 1527"/>
              <a:gd name="T6" fmla="*/ 227834 w 2781"/>
              <a:gd name="T7" fmla="*/ 1275929 h 1527"/>
              <a:gd name="T8" fmla="*/ 429068 w 2781"/>
              <a:gd name="T9" fmla="*/ 1305868 h 1527"/>
              <a:gd name="T10" fmla="*/ 577102 w 2781"/>
              <a:gd name="T11" fmla="*/ 1320838 h 1527"/>
              <a:gd name="T12" fmla="*/ 682345 w 2781"/>
              <a:gd name="T13" fmla="*/ 1331405 h 1527"/>
              <a:gd name="T14" fmla="*/ 835006 w 2781"/>
              <a:gd name="T15" fmla="*/ 1342852 h 1527"/>
              <a:gd name="T16" fmla="*/ 1008483 w 2781"/>
              <a:gd name="T17" fmla="*/ 1342852 h 1527"/>
              <a:gd name="T18" fmla="*/ 1090596 w 2781"/>
              <a:gd name="T19" fmla="*/ 1344613 h 1527"/>
              <a:gd name="T20" fmla="*/ 1230535 w 2781"/>
              <a:gd name="T21" fmla="*/ 1342852 h 1527"/>
              <a:gd name="T22" fmla="*/ 1367004 w 2781"/>
              <a:gd name="T23" fmla="*/ 1338449 h 1527"/>
              <a:gd name="T24" fmla="*/ 1556672 w 2781"/>
              <a:gd name="T25" fmla="*/ 1327002 h 1527"/>
              <a:gd name="T26" fmla="*/ 1716272 w 2781"/>
              <a:gd name="T27" fmla="*/ 1307630 h 1527"/>
              <a:gd name="T28" fmla="*/ 1860837 w 2781"/>
              <a:gd name="T29" fmla="*/ 1284735 h 1527"/>
              <a:gd name="T30" fmla="*/ 2016966 w 2781"/>
              <a:gd name="T31" fmla="*/ 1258318 h 1527"/>
              <a:gd name="T32" fmla="*/ 2266774 w 2781"/>
              <a:gd name="T33" fmla="*/ 1195799 h 1527"/>
              <a:gd name="T34" fmla="*/ 2474947 w 2781"/>
              <a:gd name="T35" fmla="*/ 1129757 h 1527"/>
              <a:gd name="T36" fmla="*/ 2662303 w 2781"/>
              <a:gd name="T37" fmla="*/ 1049626 h 1527"/>
              <a:gd name="T38" fmla="*/ 2749042 w 2781"/>
              <a:gd name="T39" fmla="*/ 1012642 h 1527"/>
              <a:gd name="T40" fmla="*/ 2853129 w 2781"/>
              <a:gd name="T41" fmla="*/ 954526 h 1527"/>
              <a:gd name="T42" fmla="*/ 2941024 w 2781"/>
              <a:gd name="T43" fmla="*/ 892886 h 1527"/>
              <a:gd name="T44" fmla="*/ 3025450 w 2781"/>
              <a:gd name="T45" fmla="*/ 818920 h 1527"/>
              <a:gd name="T46" fmla="*/ 3077493 w 2781"/>
              <a:gd name="T47" fmla="*/ 770489 h 1527"/>
              <a:gd name="T48" fmla="*/ 3124910 w 2781"/>
              <a:gd name="T49" fmla="*/ 711491 h 1527"/>
              <a:gd name="T50" fmla="*/ 3185049 w 2781"/>
              <a:gd name="T51" fmla="*/ 608466 h 1527"/>
              <a:gd name="T52" fmla="*/ 3202397 w 2781"/>
              <a:gd name="T53" fmla="*/ 557394 h 1527"/>
              <a:gd name="T54" fmla="*/ 3210492 w 2781"/>
              <a:gd name="T55" fmla="*/ 511605 h 1527"/>
              <a:gd name="T56" fmla="*/ 3216275 w 2781"/>
              <a:gd name="T57" fmla="*/ 451727 h 1527"/>
              <a:gd name="T58" fmla="*/ 3216275 w 2781"/>
              <a:gd name="T59" fmla="*/ 0 h 1527"/>
              <a:gd name="T60" fmla="*/ 3196614 w 2781"/>
              <a:gd name="T61" fmla="*/ 101264 h 1527"/>
              <a:gd name="T62" fmla="*/ 3173484 w 2781"/>
              <a:gd name="T63" fmla="*/ 171709 h 1527"/>
              <a:gd name="T64" fmla="*/ 3144571 w 2781"/>
              <a:gd name="T65" fmla="*/ 241273 h 1527"/>
              <a:gd name="T66" fmla="*/ 3097154 w 2781"/>
              <a:gd name="T67" fmla="*/ 307315 h 1527"/>
              <a:gd name="T68" fmla="*/ 3040484 w 2781"/>
              <a:gd name="T69" fmla="*/ 370715 h 1527"/>
              <a:gd name="T70" fmla="*/ 2954902 w 2781"/>
              <a:gd name="T71" fmla="*/ 441160 h 1527"/>
              <a:gd name="T72" fmla="*/ 2775642 w 2781"/>
              <a:gd name="T73" fmla="*/ 559155 h 1527"/>
              <a:gd name="T74" fmla="*/ 2570938 w 2781"/>
              <a:gd name="T75" fmla="*/ 651613 h 1527"/>
              <a:gd name="T76" fmla="*/ 2276026 w 2781"/>
              <a:gd name="T77" fmla="*/ 748475 h 1527"/>
              <a:gd name="T78" fmla="*/ 2125679 w 2781"/>
              <a:gd name="T79" fmla="*/ 785458 h 1527"/>
              <a:gd name="T80" fmla="*/ 1960297 w 2781"/>
              <a:gd name="T81" fmla="*/ 824203 h 1527"/>
              <a:gd name="T82" fmla="*/ 1806480 w 2781"/>
              <a:gd name="T83" fmla="*/ 849739 h 1527"/>
              <a:gd name="T84" fmla="*/ 1650350 w 2781"/>
              <a:gd name="T85" fmla="*/ 870872 h 1527"/>
              <a:gd name="T86" fmla="*/ 1392447 w 2781"/>
              <a:gd name="T87" fmla="*/ 894648 h 1527"/>
              <a:gd name="T88" fmla="*/ 1143796 w 2781"/>
              <a:gd name="T89" fmla="*/ 905214 h 1527"/>
              <a:gd name="T90" fmla="*/ 900927 w 2781"/>
              <a:gd name="T91" fmla="*/ 901692 h 1527"/>
              <a:gd name="T92" fmla="*/ 633772 w 2781"/>
              <a:gd name="T93" fmla="*/ 886723 h 1527"/>
              <a:gd name="T94" fmla="*/ 394372 w 2781"/>
              <a:gd name="T95" fmla="*/ 860306 h 1527"/>
              <a:gd name="T96" fmla="*/ 193138 w 2781"/>
              <a:gd name="T97" fmla="*/ 830367 h 1527"/>
              <a:gd name="T98" fmla="*/ 0 w 2781"/>
              <a:gd name="T99" fmla="*/ 786339 h 15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781" h="1527">
                <a:moveTo>
                  <a:pt x="0" y="893"/>
                </a:moveTo>
                <a:lnTo>
                  <a:pt x="0" y="1393"/>
                </a:lnTo>
                <a:lnTo>
                  <a:pt x="96" y="1424"/>
                </a:lnTo>
                <a:lnTo>
                  <a:pt x="197" y="1449"/>
                </a:lnTo>
                <a:lnTo>
                  <a:pt x="371" y="1483"/>
                </a:lnTo>
                <a:lnTo>
                  <a:pt x="499" y="1500"/>
                </a:lnTo>
                <a:lnTo>
                  <a:pt x="590" y="1512"/>
                </a:lnTo>
                <a:lnTo>
                  <a:pt x="722" y="1525"/>
                </a:lnTo>
                <a:lnTo>
                  <a:pt x="872" y="1525"/>
                </a:lnTo>
                <a:lnTo>
                  <a:pt x="943" y="1527"/>
                </a:lnTo>
                <a:lnTo>
                  <a:pt x="1064" y="1525"/>
                </a:lnTo>
                <a:lnTo>
                  <a:pt x="1182" y="1520"/>
                </a:lnTo>
                <a:lnTo>
                  <a:pt x="1346" y="1507"/>
                </a:lnTo>
                <a:lnTo>
                  <a:pt x="1484" y="1485"/>
                </a:lnTo>
                <a:lnTo>
                  <a:pt x="1609" y="1459"/>
                </a:lnTo>
                <a:lnTo>
                  <a:pt x="1744" y="1429"/>
                </a:lnTo>
                <a:lnTo>
                  <a:pt x="1960" y="1358"/>
                </a:lnTo>
                <a:lnTo>
                  <a:pt x="2140" y="1283"/>
                </a:lnTo>
                <a:lnTo>
                  <a:pt x="2302" y="1192"/>
                </a:lnTo>
                <a:lnTo>
                  <a:pt x="2377" y="1150"/>
                </a:lnTo>
                <a:lnTo>
                  <a:pt x="2467" y="1084"/>
                </a:lnTo>
                <a:lnTo>
                  <a:pt x="2543" y="1014"/>
                </a:lnTo>
                <a:lnTo>
                  <a:pt x="2616" y="930"/>
                </a:lnTo>
                <a:lnTo>
                  <a:pt x="2661" y="875"/>
                </a:lnTo>
                <a:lnTo>
                  <a:pt x="2702" y="808"/>
                </a:lnTo>
                <a:lnTo>
                  <a:pt x="2754" y="691"/>
                </a:lnTo>
                <a:lnTo>
                  <a:pt x="2769" y="633"/>
                </a:lnTo>
                <a:lnTo>
                  <a:pt x="2776" y="581"/>
                </a:lnTo>
                <a:lnTo>
                  <a:pt x="2781" y="513"/>
                </a:lnTo>
                <a:lnTo>
                  <a:pt x="2781" y="0"/>
                </a:lnTo>
                <a:lnTo>
                  <a:pt x="2764" y="115"/>
                </a:lnTo>
                <a:lnTo>
                  <a:pt x="2744" y="195"/>
                </a:lnTo>
                <a:lnTo>
                  <a:pt x="2719" y="274"/>
                </a:lnTo>
                <a:lnTo>
                  <a:pt x="2678" y="349"/>
                </a:lnTo>
                <a:lnTo>
                  <a:pt x="2629" y="421"/>
                </a:lnTo>
                <a:lnTo>
                  <a:pt x="2555" y="501"/>
                </a:lnTo>
                <a:lnTo>
                  <a:pt x="2400" y="635"/>
                </a:lnTo>
                <a:lnTo>
                  <a:pt x="2223" y="740"/>
                </a:lnTo>
                <a:lnTo>
                  <a:pt x="1968" y="850"/>
                </a:lnTo>
                <a:lnTo>
                  <a:pt x="1838" y="892"/>
                </a:lnTo>
                <a:lnTo>
                  <a:pt x="1695" y="936"/>
                </a:lnTo>
                <a:lnTo>
                  <a:pt x="1562" y="965"/>
                </a:lnTo>
                <a:lnTo>
                  <a:pt x="1427" y="989"/>
                </a:lnTo>
                <a:lnTo>
                  <a:pt x="1204" y="1016"/>
                </a:lnTo>
                <a:lnTo>
                  <a:pt x="989" y="1028"/>
                </a:lnTo>
                <a:lnTo>
                  <a:pt x="779" y="1024"/>
                </a:lnTo>
                <a:lnTo>
                  <a:pt x="548" y="1007"/>
                </a:lnTo>
                <a:lnTo>
                  <a:pt x="341" y="977"/>
                </a:lnTo>
                <a:lnTo>
                  <a:pt x="167" y="943"/>
                </a:lnTo>
                <a:lnTo>
                  <a:pt x="0" y="8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46" name="AutoShape 14">
            <a:extLst>
              <a:ext uri="{FF2B5EF4-FFF2-40B4-BE49-F238E27FC236}">
                <a16:creationId xmlns:a16="http://schemas.microsoft.com/office/drawing/2014/main" id="{89402CE9-2509-4E17-B11E-DBEB15FD2CE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48313" y="2547938"/>
            <a:ext cx="1185862" cy="1516062"/>
          </a:xfrm>
          <a:prstGeom prst="parallelogram">
            <a:avLst>
              <a:gd name="adj" fmla="val 27991"/>
            </a:avLst>
          </a:prstGeom>
          <a:solidFill>
            <a:srgbClr val="FFCC00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7" name="Oval 15">
            <a:extLst>
              <a:ext uri="{FF2B5EF4-FFF2-40B4-BE49-F238E27FC236}">
                <a16:creationId xmlns:a16="http://schemas.microsoft.com/office/drawing/2014/main" id="{6FE3715C-F0B0-4A80-B510-D284A496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962525"/>
            <a:ext cx="142875" cy="142875"/>
          </a:xfrm>
          <a:prstGeom prst="ellipse">
            <a:avLst/>
          </a:prstGeom>
          <a:solidFill>
            <a:srgbClr val="96969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8" name="Oval 16">
            <a:extLst>
              <a:ext uri="{FF2B5EF4-FFF2-40B4-BE49-F238E27FC236}">
                <a16:creationId xmlns:a16="http://schemas.microsoft.com/office/drawing/2014/main" id="{3A3CAC94-A911-4625-9918-4D077EDE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49538"/>
            <a:ext cx="130175" cy="146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49" name="Oval 17">
            <a:extLst>
              <a:ext uri="{FF2B5EF4-FFF2-40B4-BE49-F238E27FC236}">
                <a16:creationId xmlns:a16="http://schemas.microsoft.com/office/drawing/2014/main" id="{9459A9EF-DA2E-47B4-B38D-F393CC7D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4179888"/>
            <a:ext cx="171450" cy="165100"/>
          </a:xfrm>
          <a:prstGeom prst="ellipse">
            <a:avLst/>
          </a:prstGeom>
          <a:solidFill>
            <a:srgbClr val="2D3387"/>
          </a:solidFill>
          <a:ln w="9525">
            <a:solidFill>
              <a:srgbClr val="2D3387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50" name="Oval 18">
            <a:extLst>
              <a:ext uri="{FF2B5EF4-FFF2-40B4-BE49-F238E27FC236}">
                <a16:creationId xmlns:a16="http://schemas.microsoft.com/office/drawing/2014/main" id="{422829F4-8984-42AC-8F15-28E3738F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3236913"/>
            <a:ext cx="160337" cy="176212"/>
          </a:xfrm>
          <a:prstGeom prst="ellipse">
            <a:avLst/>
          </a:prstGeom>
          <a:solidFill>
            <a:srgbClr val="FFCC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51" name="Freeform 19">
            <a:extLst>
              <a:ext uri="{FF2B5EF4-FFF2-40B4-BE49-F238E27FC236}">
                <a16:creationId xmlns:a16="http://schemas.microsoft.com/office/drawing/2014/main" id="{C7F54AD1-5584-4D1C-BBBC-8758D6143DA4}"/>
              </a:ext>
            </a:extLst>
          </p:cNvPr>
          <p:cNvSpPr>
            <a:spLocks/>
          </p:cNvSpPr>
          <p:nvPr/>
        </p:nvSpPr>
        <p:spPr bwMode="auto">
          <a:xfrm>
            <a:off x="3914775" y="2306638"/>
            <a:ext cx="4297363" cy="1106487"/>
          </a:xfrm>
          <a:custGeom>
            <a:avLst/>
            <a:gdLst>
              <a:gd name="T0" fmla="*/ 0 w 3717"/>
              <a:gd name="T1" fmla="*/ 839768 h 1257"/>
              <a:gd name="T2" fmla="*/ 8093 w 3717"/>
              <a:gd name="T3" fmla="*/ 748221 h 1257"/>
              <a:gd name="T4" fmla="*/ 60119 w 3717"/>
              <a:gd name="T5" fmla="*/ 666357 h 1257"/>
              <a:gd name="T6" fmla="*/ 138736 w 3717"/>
              <a:gd name="T7" fmla="*/ 567768 h 1257"/>
              <a:gd name="T8" fmla="*/ 224291 w 3717"/>
              <a:gd name="T9" fmla="*/ 487664 h 1257"/>
              <a:gd name="T10" fmla="*/ 400024 w 3717"/>
              <a:gd name="T11" fmla="*/ 365308 h 1257"/>
              <a:gd name="T12" fmla="*/ 579225 w 3717"/>
              <a:gd name="T13" fmla="*/ 277282 h 1257"/>
              <a:gd name="T14" fmla="*/ 772300 w 3717"/>
              <a:gd name="T15" fmla="*/ 204220 h 1257"/>
              <a:gd name="T16" fmla="*/ 1144576 w 3717"/>
              <a:gd name="T17" fmla="*/ 102990 h 1257"/>
              <a:gd name="T18" fmla="*/ 1607031 w 3717"/>
              <a:gd name="T19" fmla="*/ 29929 h 1257"/>
              <a:gd name="T20" fmla="*/ 1942311 w 3717"/>
              <a:gd name="T21" fmla="*/ 4401 h 1257"/>
              <a:gd name="T22" fmla="*/ 2246375 w 3717"/>
              <a:gd name="T23" fmla="*/ 0 h 1257"/>
              <a:gd name="T24" fmla="*/ 2519224 w 3717"/>
              <a:gd name="T25" fmla="*/ 13204 h 1257"/>
              <a:gd name="T26" fmla="*/ 2825600 w 3717"/>
              <a:gd name="T27" fmla="*/ 43133 h 1257"/>
              <a:gd name="T28" fmla="*/ 3121571 w 3717"/>
              <a:gd name="T29" fmla="*/ 96829 h 1257"/>
              <a:gd name="T30" fmla="*/ 3382858 w 3717"/>
              <a:gd name="T31" fmla="*/ 156686 h 1257"/>
              <a:gd name="T32" fmla="*/ 3587495 w 3717"/>
              <a:gd name="T33" fmla="*/ 227987 h 1257"/>
              <a:gd name="T34" fmla="*/ 3851094 w 3717"/>
              <a:gd name="T35" fmla="*/ 344182 h 1257"/>
              <a:gd name="T36" fmla="*/ 4053418 w 3717"/>
              <a:gd name="T37" fmla="*/ 475340 h 1257"/>
              <a:gd name="T38" fmla="*/ 4195623 w 3717"/>
              <a:gd name="T39" fmla="*/ 603858 h 1257"/>
              <a:gd name="T40" fmla="*/ 4283489 w 3717"/>
              <a:gd name="T41" fmla="*/ 769347 h 1257"/>
              <a:gd name="T42" fmla="*/ 4295051 w 3717"/>
              <a:gd name="T43" fmla="*/ 903147 h 1257"/>
              <a:gd name="T44" fmla="*/ 4266147 w 3717"/>
              <a:gd name="T45" fmla="*/ 1021982 h 1257"/>
              <a:gd name="T46" fmla="*/ 4178281 w 3717"/>
              <a:gd name="T47" fmla="*/ 1038707 h 1257"/>
              <a:gd name="T48" fmla="*/ 3972488 w 3717"/>
              <a:gd name="T49" fmla="*/ 854733 h 1257"/>
              <a:gd name="T50" fmla="*/ 3573621 w 3717"/>
              <a:gd name="T51" fmla="*/ 657554 h 1257"/>
              <a:gd name="T52" fmla="*/ 3279962 w 3717"/>
              <a:gd name="T53" fmla="*/ 569528 h 1257"/>
              <a:gd name="T54" fmla="*/ 3084575 w 3717"/>
              <a:gd name="T55" fmla="*/ 526396 h 1257"/>
              <a:gd name="T56" fmla="*/ 2746983 w 3717"/>
              <a:gd name="T57" fmla="*/ 470939 h 1257"/>
              <a:gd name="T58" fmla="*/ 2382799 w 3717"/>
              <a:gd name="T59" fmla="*/ 435729 h 1257"/>
              <a:gd name="T60" fmla="*/ 2077579 w 3717"/>
              <a:gd name="T61" fmla="*/ 427806 h 1257"/>
              <a:gd name="T62" fmla="*/ 1807043 w 3717"/>
              <a:gd name="T63" fmla="*/ 441010 h 1257"/>
              <a:gd name="T64" fmla="*/ 1460202 w 3717"/>
              <a:gd name="T65" fmla="*/ 396117 h 1257"/>
              <a:gd name="T66" fmla="*/ 1373491 w 3717"/>
              <a:gd name="T67" fmla="*/ 493826 h 1257"/>
              <a:gd name="T68" fmla="*/ 1104111 w 3717"/>
              <a:gd name="T69" fmla="*/ 548402 h 1257"/>
              <a:gd name="T70" fmla="*/ 783861 w 3717"/>
              <a:gd name="T71" fmla="*/ 638189 h 1257"/>
              <a:gd name="T72" fmla="*/ 499451 w 3717"/>
              <a:gd name="T73" fmla="*/ 758784 h 1257"/>
              <a:gd name="T74" fmla="*/ 294815 w 3717"/>
              <a:gd name="T75" fmla="*/ 877619 h 1257"/>
              <a:gd name="T76" fmla="*/ 166484 w 3717"/>
              <a:gd name="T77" fmla="*/ 992933 h 1257"/>
              <a:gd name="T78" fmla="*/ 73993 w 3717"/>
              <a:gd name="T79" fmla="*/ 1102966 h 1257"/>
              <a:gd name="T80" fmla="*/ 24279 w 3717"/>
              <a:gd name="T81" fmla="*/ 977969 h 1257"/>
              <a:gd name="T82" fmla="*/ 3468 w 3717"/>
              <a:gd name="T83" fmla="*/ 874098 h 125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717" h="1257">
                <a:moveTo>
                  <a:pt x="3" y="993"/>
                </a:moveTo>
                <a:lnTo>
                  <a:pt x="0" y="954"/>
                </a:lnTo>
                <a:lnTo>
                  <a:pt x="0" y="901"/>
                </a:lnTo>
                <a:lnTo>
                  <a:pt x="7" y="850"/>
                </a:lnTo>
                <a:lnTo>
                  <a:pt x="22" y="818"/>
                </a:lnTo>
                <a:lnTo>
                  <a:pt x="52" y="757"/>
                </a:lnTo>
                <a:lnTo>
                  <a:pt x="88" y="694"/>
                </a:lnTo>
                <a:lnTo>
                  <a:pt x="120" y="645"/>
                </a:lnTo>
                <a:lnTo>
                  <a:pt x="155" y="598"/>
                </a:lnTo>
                <a:lnTo>
                  <a:pt x="194" y="554"/>
                </a:lnTo>
                <a:lnTo>
                  <a:pt x="268" y="481"/>
                </a:lnTo>
                <a:lnTo>
                  <a:pt x="346" y="415"/>
                </a:lnTo>
                <a:lnTo>
                  <a:pt x="427" y="357"/>
                </a:lnTo>
                <a:lnTo>
                  <a:pt x="501" y="315"/>
                </a:lnTo>
                <a:lnTo>
                  <a:pt x="595" y="264"/>
                </a:lnTo>
                <a:lnTo>
                  <a:pt x="668" y="232"/>
                </a:lnTo>
                <a:lnTo>
                  <a:pt x="801" y="177"/>
                </a:lnTo>
                <a:lnTo>
                  <a:pt x="990" y="117"/>
                </a:lnTo>
                <a:lnTo>
                  <a:pt x="1196" y="66"/>
                </a:lnTo>
                <a:lnTo>
                  <a:pt x="1390" y="34"/>
                </a:lnTo>
                <a:lnTo>
                  <a:pt x="1555" y="15"/>
                </a:lnTo>
                <a:lnTo>
                  <a:pt x="1680" y="5"/>
                </a:lnTo>
                <a:lnTo>
                  <a:pt x="1811" y="0"/>
                </a:lnTo>
                <a:lnTo>
                  <a:pt x="1943" y="0"/>
                </a:lnTo>
                <a:lnTo>
                  <a:pt x="2081" y="7"/>
                </a:lnTo>
                <a:lnTo>
                  <a:pt x="2179" y="15"/>
                </a:lnTo>
                <a:lnTo>
                  <a:pt x="2317" y="29"/>
                </a:lnTo>
                <a:lnTo>
                  <a:pt x="2444" y="49"/>
                </a:lnTo>
                <a:lnTo>
                  <a:pt x="2594" y="81"/>
                </a:lnTo>
                <a:lnTo>
                  <a:pt x="2700" y="110"/>
                </a:lnTo>
                <a:lnTo>
                  <a:pt x="2823" y="144"/>
                </a:lnTo>
                <a:lnTo>
                  <a:pt x="2926" y="178"/>
                </a:lnTo>
                <a:lnTo>
                  <a:pt x="3006" y="214"/>
                </a:lnTo>
                <a:lnTo>
                  <a:pt x="3103" y="259"/>
                </a:lnTo>
                <a:lnTo>
                  <a:pt x="3201" y="310"/>
                </a:lnTo>
                <a:lnTo>
                  <a:pt x="3331" y="391"/>
                </a:lnTo>
                <a:lnTo>
                  <a:pt x="3422" y="462"/>
                </a:lnTo>
                <a:lnTo>
                  <a:pt x="3506" y="540"/>
                </a:lnTo>
                <a:lnTo>
                  <a:pt x="3575" y="618"/>
                </a:lnTo>
                <a:lnTo>
                  <a:pt x="3629" y="686"/>
                </a:lnTo>
                <a:lnTo>
                  <a:pt x="3682" y="788"/>
                </a:lnTo>
                <a:lnTo>
                  <a:pt x="3705" y="874"/>
                </a:lnTo>
                <a:lnTo>
                  <a:pt x="3717" y="960"/>
                </a:lnTo>
                <a:lnTo>
                  <a:pt x="3715" y="1026"/>
                </a:lnTo>
                <a:lnTo>
                  <a:pt x="3708" y="1092"/>
                </a:lnTo>
                <a:lnTo>
                  <a:pt x="3690" y="1161"/>
                </a:lnTo>
                <a:lnTo>
                  <a:pt x="3663" y="1257"/>
                </a:lnTo>
                <a:lnTo>
                  <a:pt x="3614" y="1180"/>
                </a:lnTo>
                <a:lnTo>
                  <a:pt x="3549" y="1092"/>
                </a:lnTo>
                <a:lnTo>
                  <a:pt x="3436" y="971"/>
                </a:lnTo>
                <a:lnTo>
                  <a:pt x="3282" y="861"/>
                </a:lnTo>
                <a:lnTo>
                  <a:pt x="3091" y="747"/>
                </a:lnTo>
                <a:lnTo>
                  <a:pt x="2931" y="679"/>
                </a:lnTo>
                <a:lnTo>
                  <a:pt x="2837" y="647"/>
                </a:lnTo>
                <a:lnTo>
                  <a:pt x="2783" y="630"/>
                </a:lnTo>
                <a:lnTo>
                  <a:pt x="2668" y="598"/>
                </a:lnTo>
                <a:lnTo>
                  <a:pt x="2528" y="564"/>
                </a:lnTo>
                <a:lnTo>
                  <a:pt x="2376" y="535"/>
                </a:lnTo>
                <a:lnTo>
                  <a:pt x="2211" y="510"/>
                </a:lnTo>
                <a:lnTo>
                  <a:pt x="2061" y="495"/>
                </a:lnTo>
                <a:lnTo>
                  <a:pt x="1923" y="486"/>
                </a:lnTo>
                <a:lnTo>
                  <a:pt x="1797" y="486"/>
                </a:lnTo>
                <a:lnTo>
                  <a:pt x="1680" y="492"/>
                </a:lnTo>
                <a:lnTo>
                  <a:pt x="1563" y="501"/>
                </a:lnTo>
                <a:lnTo>
                  <a:pt x="1470" y="513"/>
                </a:lnTo>
                <a:lnTo>
                  <a:pt x="1263" y="450"/>
                </a:lnTo>
                <a:lnTo>
                  <a:pt x="1263" y="546"/>
                </a:lnTo>
                <a:lnTo>
                  <a:pt x="1188" y="561"/>
                </a:lnTo>
                <a:lnTo>
                  <a:pt x="1062" y="591"/>
                </a:lnTo>
                <a:lnTo>
                  <a:pt x="955" y="623"/>
                </a:lnTo>
                <a:lnTo>
                  <a:pt x="811" y="672"/>
                </a:lnTo>
                <a:lnTo>
                  <a:pt x="678" y="725"/>
                </a:lnTo>
                <a:lnTo>
                  <a:pt x="549" y="788"/>
                </a:lnTo>
                <a:lnTo>
                  <a:pt x="432" y="862"/>
                </a:lnTo>
                <a:lnTo>
                  <a:pt x="322" y="940"/>
                </a:lnTo>
                <a:lnTo>
                  <a:pt x="255" y="997"/>
                </a:lnTo>
                <a:lnTo>
                  <a:pt x="194" y="1062"/>
                </a:lnTo>
                <a:lnTo>
                  <a:pt x="144" y="1128"/>
                </a:lnTo>
                <a:lnTo>
                  <a:pt x="101" y="1189"/>
                </a:lnTo>
                <a:lnTo>
                  <a:pt x="64" y="1253"/>
                </a:lnTo>
                <a:lnTo>
                  <a:pt x="37" y="1182"/>
                </a:lnTo>
                <a:lnTo>
                  <a:pt x="21" y="1111"/>
                </a:lnTo>
                <a:lnTo>
                  <a:pt x="12" y="1053"/>
                </a:lnTo>
                <a:lnTo>
                  <a:pt x="3" y="9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48" name="Line 20">
            <a:extLst>
              <a:ext uri="{FF2B5EF4-FFF2-40B4-BE49-F238E27FC236}">
                <a16:creationId xmlns:a16="http://schemas.microsoft.com/office/drawing/2014/main" id="{81688FEB-20FC-4ABA-AE2F-25F938D248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704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53" name="Oval 21">
            <a:extLst>
              <a:ext uri="{FF2B5EF4-FFF2-40B4-BE49-F238E27FC236}">
                <a16:creationId xmlns:a16="http://schemas.microsoft.com/office/drawing/2014/main" id="{C5DD8B96-8DCA-42B3-972E-CAB74C2A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970463"/>
            <a:ext cx="153987" cy="12065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29750" name="Line 22">
            <a:extLst>
              <a:ext uri="{FF2B5EF4-FFF2-40B4-BE49-F238E27FC236}">
                <a16:creationId xmlns:a16="http://schemas.microsoft.com/office/drawing/2014/main" id="{56E1B2D5-4942-4980-A68C-B3F84D590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563" y="2505075"/>
            <a:ext cx="11112" cy="307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51" name="Line 23">
            <a:extLst>
              <a:ext uri="{FF2B5EF4-FFF2-40B4-BE49-F238E27FC236}">
                <a16:creationId xmlns:a16="http://schemas.microsoft.com/office/drawing/2014/main" id="{E67241B8-1447-4138-B566-23DF28B57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3189288"/>
            <a:ext cx="947738" cy="11112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52" name="Line 24">
            <a:extLst>
              <a:ext uri="{FF2B5EF4-FFF2-40B4-BE49-F238E27FC236}">
                <a16:creationId xmlns:a16="http://schemas.microsoft.com/office/drawing/2014/main" id="{7C7D402D-5B70-4788-A7AF-9FB0AEFD2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3378200"/>
            <a:ext cx="255587" cy="52070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53" name="AutoShape 25">
            <a:extLst>
              <a:ext uri="{FF2B5EF4-FFF2-40B4-BE49-F238E27FC236}">
                <a16:creationId xmlns:a16="http://schemas.microsoft.com/office/drawing/2014/main" id="{F7235DA6-87CB-40BA-9AF5-A18A8BBE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165600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54" name="AutoShape 26">
            <a:extLst>
              <a:ext uri="{FF2B5EF4-FFF2-40B4-BE49-F238E27FC236}">
                <a16:creationId xmlns:a16="http://schemas.microsoft.com/office/drawing/2014/main" id="{81C86E87-3294-43E7-97A9-D0DE59D1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41617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55" name="AutoShape 27">
            <a:extLst>
              <a:ext uri="{FF2B5EF4-FFF2-40B4-BE49-F238E27FC236}">
                <a16:creationId xmlns:a16="http://schemas.microsoft.com/office/drawing/2014/main" id="{2194C990-A3AC-415F-A8B3-55D3BF8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3094038"/>
            <a:ext cx="65087" cy="53975"/>
          </a:xfrm>
          <a:prstGeom prst="star5">
            <a:avLst/>
          </a:prstGeom>
          <a:solidFill>
            <a:srgbClr val="FF66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56" name="Line 28">
            <a:extLst>
              <a:ext uri="{FF2B5EF4-FFF2-40B4-BE49-F238E27FC236}">
                <a16:creationId xmlns:a16="http://schemas.microsoft.com/office/drawing/2014/main" id="{BF757F59-5F4B-43C8-AA77-BB41272EA6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61" name="Line 29">
            <a:extLst>
              <a:ext uri="{FF2B5EF4-FFF2-40B4-BE49-F238E27FC236}">
                <a16:creationId xmlns:a16="http://schemas.microsoft.com/office/drawing/2014/main" id="{C40C15C5-961F-4B13-AD12-B6896B9E97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6200" y="1985963"/>
            <a:ext cx="614363" cy="8921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62" name="Rectangle 30">
            <a:extLst>
              <a:ext uri="{FF2B5EF4-FFF2-40B4-BE49-F238E27FC236}">
                <a16:creationId xmlns:a16="http://schemas.microsoft.com/office/drawing/2014/main" id="{4E17D651-7744-48BA-95A1-B554EFBC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99" y="1419225"/>
            <a:ext cx="891591" cy="9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>
                <a:solidFill>
                  <a:schemeClr val="bg2"/>
                </a:solidFill>
              </a:rPr>
              <a:t>Goldfolie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263" name="Rectangle 33">
            <a:extLst>
              <a:ext uri="{FF2B5EF4-FFF2-40B4-BE49-F238E27FC236}">
                <a16:creationId xmlns:a16="http://schemas.microsoft.com/office/drawing/2014/main" id="{EE2B88AD-2310-40C6-A193-EC1A9FFF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538" y="3551566"/>
            <a:ext cx="109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Bleiblock</a:t>
            </a:r>
          </a:p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mit Radium</a:t>
            </a:r>
          </a:p>
        </p:txBody>
      </p:sp>
      <p:sp>
        <p:nvSpPr>
          <p:cNvPr id="10264" name="Line 35">
            <a:extLst>
              <a:ext uri="{FF2B5EF4-FFF2-40B4-BE49-F238E27FC236}">
                <a16:creationId xmlns:a16="http://schemas.microsoft.com/office/drawing/2014/main" id="{55AA8069-314B-4BAE-803B-E303D92D2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4392613"/>
            <a:ext cx="458787" cy="6572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265" name="Rectangle 36">
            <a:extLst>
              <a:ext uri="{FF2B5EF4-FFF2-40B4-BE49-F238E27FC236}">
                <a16:creationId xmlns:a16="http://schemas.microsoft.com/office/drawing/2014/main" id="{30FE38D5-0B25-4487-AC79-67E5879F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1804988"/>
            <a:ext cx="1455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de-DE" altLang="de-DE">
                <a:solidFill>
                  <a:schemeClr val="bg2"/>
                </a:solidFill>
              </a:rPr>
              <a:t>Zinksulfidschirm</a:t>
            </a:r>
          </a:p>
        </p:txBody>
      </p:sp>
      <p:sp>
        <p:nvSpPr>
          <p:cNvPr id="10266" name="Line 37">
            <a:extLst>
              <a:ext uri="{FF2B5EF4-FFF2-40B4-BE49-F238E27FC236}">
                <a16:creationId xmlns:a16="http://schemas.microsoft.com/office/drawing/2014/main" id="{19ABCDDD-D0B3-4065-8583-3EFB1AFC0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8800" y="2147888"/>
            <a:ext cx="174625" cy="414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6" name="Line 38">
            <a:extLst>
              <a:ext uri="{FF2B5EF4-FFF2-40B4-BE49-F238E27FC236}">
                <a16:creationId xmlns:a16="http://schemas.microsoft.com/office/drawing/2014/main" id="{3420315D-7A93-40AF-9D04-09B461D00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5466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7" name="Line 39">
            <a:extLst>
              <a:ext uri="{FF2B5EF4-FFF2-40B4-BE49-F238E27FC236}">
                <a16:creationId xmlns:a16="http://schemas.microsoft.com/office/drawing/2014/main" id="{A15C6BA9-34F7-4437-920E-C62D8A978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116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8" name="Line 40">
            <a:extLst>
              <a:ext uri="{FF2B5EF4-FFF2-40B4-BE49-F238E27FC236}">
                <a16:creationId xmlns:a16="http://schemas.microsoft.com/office/drawing/2014/main" id="{D6561AC2-30B8-4A03-873D-ABE573A9B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2575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69" name="AutoShape 41">
            <a:extLst>
              <a:ext uri="{FF2B5EF4-FFF2-40B4-BE49-F238E27FC236}">
                <a16:creationId xmlns:a16="http://schemas.microsoft.com/office/drawing/2014/main" id="{C87B56A4-740E-490E-A283-94513BA9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26225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0" name="Line 42">
            <a:extLst>
              <a:ext uri="{FF2B5EF4-FFF2-40B4-BE49-F238E27FC236}">
                <a16:creationId xmlns:a16="http://schemas.microsoft.com/office/drawing/2014/main" id="{1AECBDDE-B324-4CCA-AB1D-A45B0590C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9425" y="270351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1" name="AutoShape 43">
            <a:extLst>
              <a:ext uri="{FF2B5EF4-FFF2-40B4-BE49-F238E27FC236}">
                <a16:creationId xmlns:a16="http://schemas.microsoft.com/office/drawing/2014/main" id="{B58C4D06-FC6D-426B-AE4C-B7FA00C5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63525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2" name="Line 44">
            <a:extLst>
              <a:ext uri="{FF2B5EF4-FFF2-40B4-BE49-F238E27FC236}">
                <a16:creationId xmlns:a16="http://schemas.microsoft.com/office/drawing/2014/main" id="{C398E277-5D0E-4A9E-ADD0-7CE4DB9A3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8945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3" name="Line 45">
            <a:extLst>
              <a:ext uri="{FF2B5EF4-FFF2-40B4-BE49-F238E27FC236}">
                <a16:creationId xmlns:a16="http://schemas.microsoft.com/office/drawing/2014/main" id="{7A117FE7-B032-4EC1-B886-A9B425C16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2256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4" name="AutoShape 46">
            <a:extLst>
              <a:ext uri="{FF2B5EF4-FFF2-40B4-BE49-F238E27FC236}">
                <a16:creationId xmlns:a16="http://schemas.microsoft.com/office/drawing/2014/main" id="{BC434B76-FBD2-4EB4-AED9-B1347F2E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6858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5" name="Line 47">
            <a:extLst>
              <a:ext uri="{FF2B5EF4-FFF2-40B4-BE49-F238E27FC236}">
                <a16:creationId xmlns:a16="http://schemas.microsoft.com/office/drawing/2014/main" id="{024B109D-0B84-4BA6-AC20-D1275C93A2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5243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6" name="Line 48">
            <a:extLst>
              <a:ext uri="{FF2B5EF4-FFF2-40B4-BE49-F238E27FC236}">
                <a16:creationId xmlns:a16="http://schemas.microsoft.com/office/drawing/2014/main" id="{83C20D16-70A7-46CE-A18E-ABC0BF2152E3}"/>
              </a:ext>
            </a:extLst>
          </p:cNvPr>
          <p:cNvSpPr>
            <a:spLocks noChangeShapeType="1"/>
          </p:cNvSpPr>
          <p:nvPr/>
        </p:nvSpPr>
        <p:spPr bwMode="auto">
          <a:xfrm rot="450729">
            <a:off x="6054725" y="3427413"/>
            <a:ext cx="287338" cy="561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7" name="AutoShape 49">
            <a:extLst>
              <a:ext uri="{FF2B5EF4-FFF2-40B4-BE49-F238E27FC236}">
                <a16:creationId xmlns:a16="http://schemas.microsoft.com/office/drawing/2014/main" id="{BDAF1EDB-E5DC-487F-A0A3-4B7292C5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27037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78" name="Line 50">
            <a:extLst>
              <a:ext uri="{FF2B5EF4-FFF2-40B4-BE49-F238E27FC236}">
                <a16:creationId xmlns:a16="http://schemas.microsoft.com/office/drawing/2014/main" id="{6A9AA160-4D39-422F-877A-936C420DFB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79" name="Line 51">
            <a:extLst>
              <a:ext uri="{FF2B5EF4-FFF2-40B4-BE49-F238E27FC236}">
                <a16:creationId xmlns:a16="http://schemas.microsoft.com/office/drawing/2014/main" id="{C1EDB5BB-E080-4B37-8A41-B645DB8C63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35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0" name="Line 52">
            <a:extLst>
              <a:ext uri="{FF2B5EF4-FFF2-40B4-BE49-F238E27FC236}">
                <a16:creationId xmlns:a16="http://schemas.microsoft.com/office/drawing/2014/main" id="{D8E9AB76-AA16-49B0-B38F-6816C7D2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0375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1" name="AutoShape 53">
            <a:extLst>
              <a:ext uri="{FF2B5EF4-FFF2-40B4-BE49-F238E27FC236}">
                <a16:creationId xmlns:a16="http://schemas.microsoft.com/office/drawing/2014/main" id="{F21CC896-A739-4E28-BB46-D3DEFB82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03513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82" name="Line 54">
            <a:extLst>
              <a:ext uri="{FF2B5EF4-FFF2-40B4-BE49-F238E27FC236}">
                <a16:creationId xmlns:a16="http://schemas.microsoft.com/office/drawing/2014/main" id="{F68485D8-B8FE-4B54-BB7C-8AA6655A9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559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3" name="Line 55">
            <a:extLst>
              <a:ext uri="{FF2B5EF4-FFF2-40B4-BE49-F238E27FC236}">
                <a16:creationId xmlns:a16="http://schemas.microsoft.com/office/drawing/2014/main" id="{A4CF529E-6696-4BAE-82C7-AFA1B34235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040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4" name="AutoShape 56">
            <a:extLst>
              <a:ext uri="{FF2B5EF4-FFF2-40B4-BE49-F238E27FC236}">
                <a16:creationId xmlns:a16="http://schemas.microsoft.com/office/drawing/2014/main" id="{FBA0F020-B2D4-4F7E-A129-5D63C832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264953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85" name="Line 57">
            <a:extLst>
              <a:ext uri="{FF2B5EF4-FFF2-40B4-BE49-F238E27FC236}">
                <a16:creationId xmlns:a16="http://schemas.microsoft.com/office/drawing/2014/main" id="{D1CD550C-85CE-4A61-A76F-97B48670F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65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6" name="Line 58">
            <a:extLst>
              <a:ext uri="{FF2B5EF4-FFF2-40B4-BE49-F238E27FC236}">
                <a16:creationId xmlns:a16="http://schemas.microsoft.com/office/drawing/2014/main" id="{455146E7-42F8-4151-893F-028004A3D5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1488" y="2765425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7" name="AutoShape 59">
            <a:extLst>
              <a:ext uri="{FF2B5EF4-FFF2-40B4-BE49-F238E27FC236}">
                <a16:creationId xmlns:a16="http://schemas.microsoft.com/office/drawing/2014/main" id="{5010D9C5-268D-4A09-8490-97AE0539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68922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88" name="Line 60">
            <a:extLst>
              <a:ext uri="{FF2B5EF4-FFF2-40B4-BE49-F238E27FC236}">
                <a16:creationId xmlns:a16="http://schemas.microsoft.com/office/drawing/2014/main" id="{10249CB2-8F9D-40C5-A137-4BF6F9266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5750" y="4449763"/>
            <a:ext cx="1014413" cy="515937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89" name="Line 61">
            <a:extLst>
              <a:ext uri="{FF2B5EF4-FFF2-40B4-BE49-F238E27FC236}">
                <a16:creationId xmlns:a16="http://schemas.microsoft.com/office/drawing/2014/main" id="{56775F8A-5B9E-41FC-B613-90DCAA5249CD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6408738" y="3298825"/>
            <a:ext cx="474662" cy="865188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0" name="AutoShape 62">
            <a:extLst>
              <a:ext uri="{FF2B5EF4-FFF2-40B4-BE49-F238E27FC236}">
                <a16:creationId xmlns:a16="http://schemas.microsoft.com/office/drawing/2014/main" id="{B978FC3D-605C-4A4A-A240-E6F57BFE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411162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91" name="Line 63">
            <a:extLst>
              <a:ext uri="{FF2B5EF4-FFF2-40B4-BE49-F238E27FC236}">
                <a16:creationId xmlns:a16="http://schemas.microsoft.com/office/drawing/2014/main" id="{58CA3697-F239-4A22-AA16-F49DD95A6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2" name="Line 64">
            <a:extLst>
              <a:ext uri="{FF2B5EF4-FFF2-40B4-BE49-F238E27FC236}">
                <a16:creationId xmlns:a16="http://schemas.microsoft.com/office/drawing/2014/main" id="{ADDBAE7C-4D36-4CA7-8AA7-C53F2F186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88950" cy="2540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3" name="AutoShape 65">
            <a:extLst>
              <a:ext uri="{FF2B5EF4-FFF2-40B4-BE49-F238E27FC236}">
                <a16:creationId xmlns:a16="http://schemas.microsoft.com/office/drawing/2014/main" id="{490C64AB-64CC-4CF4-A724-5C39AD0A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64160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94" name="Line 66">
            <a:extLst>
              <a:ext uri="{FF2B5EF4-FFF2-40B4-BE49-F238E27FC236}">
                <a16:creationId xmlns:a16="http://schemas.microsoft.com/office/drawing/2014/main" id="{3B413BFB-BED5-4394-A7FB-E18B871C4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45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5" name="Line 67">
            <a:extLst>
              <a:ext uri="{FF2B5EF4-FFF2-40B4-BE49-F238E27FC236}">
                <a16:creationId xmlns:a16="http://schemas.microsoft.com/office/drawing/2014/main" id="{F610F032-359D-43C0-AA11-8805E29C28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6738" y="263525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6" name="AutoShape 68">
            <a:extLst>
              <a:ext uri="{FF2B5EF4-FFF2-40B4-BE49-F238E27FC236}">
                <a16:creationId xmlns:a16="http://schemas.microsoft.com/office/drawing/2014/main" id="{7D5842DD-8E47-4545-8E0B-E5442D77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25590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797" name="Line 69">
            <a:extLst>
              <a:ext uri="{FF2B5EF4-FFF2-40B4-BE49-F238E27FC236}">
                <a16:creationId xmlns:a16="http://schemas.microsoft.com/office/drawing/2014/main" id="{62264776-41A8-4606-AC6B-261E8480A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8" name="Line 70">
            <a:extLst>
              <a:ext uri="{FF2B5EF4-FFF2-40B4-BE49-F238E27FC236}">
                <a16:creationId xmlns:a16="http://schemas.microsoft.com/office/drawing/2014/main" id="{D3E726D9-CDE1-4618-94EB-F83E87C2E922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5156200" y="2614613"/>
            <a:ext cx="439738" cy="61118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799" name="AutoShape 71">
            <a:extLst>
              <a:ext uri="{FF2B5EF4-FFF2-40B4-BE49-F238E27FC236}">
                <a16:creationId xmlns:a16="http://schemas.microsoft.com/office/drawing/2014/main" id="{02503C58-A0B2-44D9-BC59-4B846E8B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97150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29800" name="Line 72">
            <a:extLst>
              <a:ext uri="{FF2B5EF4-FFF2-40B4-BE49-F238E27FC236}">
                <a16:creationId xmlns:a16="http://schemas.microsoft.com/office/drawing/2014/main" id="{132F4F21-0A03-4E4D-B0E8-8EC076ADA5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801" name="Line 73">
            <a:extLst>
              <a:ext uri="{FF2B5EF4-FFF2-40B4-BE49-F238E27FC236}">
                <a16:creationId xmlns:a16="http://schemas.microsoft.com/office/drawing/2014/main" id="{425C90AE-E7F7-4DC6-977D-70CE14082F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8" y="2744788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802" name="AutoShape 74">
            <a:extLst>
              <a:ext uri="{FF2B5EF4-FFF2-40B4-BE49-F238E27FC236}">
                <a16:creationId xmlns:a16="http://schemas.microsoft.com/office/drawing/2014/main" id="{6BBCEFE9-AAE5-4EB3-A012-F7F50F1A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2586038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10304" name="Freeform 75">
            <a:extLst>
              <a:ext uri="{FF2B5EF4-FFF2-40B4-BE49-F238E27FC236}">
                <a16:creationId xmlns:a16="http://schemas.microsoft.com/office/drawing/2014/main" id="{82D3EC49-2762-413A-BB3B-C1B2AA09CF43}"/>
              </a:ext>
            </a:extLst>
          </p:cNvPr>
          <p:cNvSpPr>
            <a:spLocks/>
          </p:cNvSpPr>
          <p:nvPr/>
        </p:nvSpPr>
        <p:spPr bwMode="auto">
          <a:xfrm>
            <a:off x="2578100" y="3983038"/>
            <a:ext cx="1335088" cy="506412"/>
          </a:xfrm>
          <a:custGeom>
            <a:avLst/>
            <a:gdLst>
              <a:gd name="T0" fmla="*/ 0 w 1410"/>
              <a:gd name="T1" fmla="*/ 387890 h 705"/>
              <a:gd name="T2" fmla="*/ 539716 w 1410"/>
              <a:gd name="T3" fmla="*/ 506412 h 705"/>
              <a:gd name="T4" fmla="*/ 1335088 w 1410"/>
              <a:gd name="T5" fmla="*/ 125705 h 705"/>
              <a:gd name="T6" fmla="*/ 774540 w 1410"/>
              <a:gd name="T7" fmla="*/ 0 h 705"/>
              <a:gd name="T8" fmla="*/ 0 w 1410"/>
              <a:gd name="T9" fmla="*/ 387890 h 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0" h="705">
                <a:moveTo>
                  <a:pt x="0" y="540"/>
                </a:moveTo>
                <a:lnTo>
                  <a:pt x="570" y="705"/>
                </a:lnTo>
                <a:lnTo>
                  <a:pt x="1410" y="175"/>
                </a:lnTo>
                <a:lnTo>
                  <a:pt x="818" y="0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5" name="Freeform 76">
            <a:extLst>
              <a:ext uri="{FF2B5EF4-FFF2-40B4-BE49-F238E27FC236}">
                <a16:creationId xmlns:a16="http://schemas.microsoft.com/office/drawing/2014/main" id="{AD9E0057-40BA-4B23-A7EA-D9385D864F2C}"/>
              </a:ext>
            </a:extLst>
          </p:cNvPr>
          <p:cNvSpPr>
            <a:spLocks/>
          </p:cNvSpPr>
          <p:nvPr/>
        </p:nvSpPr>
        <p:spPr bwMode="auto">
          <a:xfrm>
            <a:off x="2571750" y="4370388"/>
            <a:ext cx="544513" cy="952500"/>
          </a:xfrm>
          <a:custGeom>
            <a:avLst/>
            <a:gdLst>
              <a:gd name="T0" fmla="*/ 0 w 575"/>
              <a:gd name="T1" fmla="*/ 0 h 1328"/>
              <a:gd name="T2" fmla="*/ 544513 w 575"/>
              <a:gd name="T3" fmla="*/ 119780 h 1328"/>
              <a:gd name="T4" fmla="*/ 544513 w 575"/>
              <a:gd name="T5" fmla="*/ 952500 h 1328"/>
              <a:gd name="T6" fmla="*/ 0 w 575"/>
              <a:gd name="T7" fmla="*/ 821962 h 1328"/>
              <a:gd name="T8" fmla="*/ 0 w 575"/>
              <a:gd name="T9" fmla="*/ 0 h 1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328">
                <a:moveTo>
                  <a:pt x="0" y="0"/>
                </a:moveTo>
                <a:lnTo>
                  <a:pt x="575" y="167"/>
                </a:lnTo>
                <a:lnTo>
                  <a:pt x="575" y="1328"/>
                </a:lnTo>
                <a:lnTo>
                  <a:pt x="0" y="114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6" name="Freeform 77">
            <a:extLst>
              <a:ext uri="{FF2B5EF4-FFF2-40B4-BE49-F238E27FC236}">
                <a16:creationId xmlns:a16="http://schemas.microsoft.com/office/drawing/2014/main" id="{AF67B5E0-7E35-48AC-8C04-110E71EE22AC}"/>
              </a:ext>
            </a:extLst>
          </p:cNvPr>
          <p:cNvSpPr>
            <a:spLocks/>
          </p:cNvSpPr>
          <p:nvPr/>
        </p:nvSpPr>
        <p:spPr bwMode="auto">
          <a:xfrm>
            <a:off x="3117850" y="4102100"/>
            <a:ext cx="795338" cy="1211263"/>
          </a:xfrm>
          <a:custGeom>
            <a:avLst/>
            <a:gdLst>
              <a:gd name="T0" fmla="*/ 0 w 840"/>
              <a:gd name="T1" fmla="*/ 387949 h 1686"/>
              <a:gd name="T2" fmla="*/ 795338 w 840"/>
              <a:gd name="T3" fmla="*/ 0 h 1686"/>
              <a:gd name="T4" fmla="*/ 795338 w 840"/>
              <a:gd name="T5" fmla="*/ 803917 h 1686"/>
              <a:gd name="T6" fmla="*/ 0 w 840"/>
              <a:gd name="T7" fmla="*/ 1211263 h 1686"/>
              <a:gd name="T8" fmla="*/ 0 w 840"/>
              <a:gd name="T9" fmla="*/ 387949 h 16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0" h="1686">
                <a:moveTo>
                  <a:pt x="0" y="540"/>
                </a:moveTo>
                <a:lnTo>
                  <a:pt x="840" y="0"/>
                </a:lnTo>
                <a:lnTo>
                  <a:pt x="840" y="1119"/>
                </a:lnTo>
                <a:lnTo>
                  <a:pt x="0" y="1686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7" name="Line 78">
            <a:extLst>
              <a:ext uri="{FF2B5EF4-FFF2-40B4-BE49-F238E27FC236}">
                <a16:creationId xmlns:a16="http://schemas.microsoft.com/office/drawing/2014/main" id="{C7F72E54-B96D-4672-8DD2-3810C88E0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8" name="Line 79">
            <a:extLst>
              <a:ext uri="{FF2B5EF4-FFF2-40B4-BE49-F238E27FC236}">
                <a16:creationId xmlns:a16="http://schemas.microsoft.com/office/drawing/2014/main" id="{D4F2080F-6EA3-46C1-9406-6F65BDEBD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09" name="Line 80">
            <a:extLst>
              <a:ext uri="{FF2B5EF4-FFF2-40B4-BE49-F238E27FC236}">
                <a16:creationId xmlns:a16="http://schemas.microsoft.com/office/drawing/2014/main" id="{EE02AA75-704B-4798-95EB-12F1B6742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0" name="Line 81">
            <a:extLst>
              <a:ext uri="{FF2B5EF4-FFF2-40B4-BE49-F238E27FC236}">
                <a16:creationId xmlns:a16="http://schemas.microsoft.com/office/drawing/2014/main" id="{F5BC6A7A-46A0-4C77-B780-61996D317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1" name="Line 82">
            <a:extLst>
              <a:ext uri="{FF2B5EF4-FFF2-40B4-BE49-F238E27FC236}">
                <a16:creationId xmlns:a16="http://schemas.microsoft.com/office/drawing/2014/main" id="{306EE28B-4B4C-4BE1-9E80-2FD906E9A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2" name="Line 83">
            <a:extLst>
              <a:ext uri="{FF2B5EF4-FFF2-40B4-BE49-F238E27FC236}">
                <a16:creationId xmlns:a16="http://schemas.microsoft.com/office/drawing/2014/main" id="{81ED3F41-7D79-4F0C-A453-50507160F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846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3" name="Line 84">
            <a:extLst>
              <a:ext uri="{FF2B5EF4-FFF2-40B4-BE49-F238E27FC236}">
                <a16:creationId xmlns:a16="http://schemas.microsoft.com/office/drawing/2014/main" id="{3E47EDC0-BF72-4551-B84F-13B4F1355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4" name="Line 85">
            <a:extLst>
              <a:ext uri="{FF2B5EF4-FFF2-40B4-BE49-F238E27FC236}">
                <a16:creationId xmlns:a16="http://schemas.microsoft.com/office/drawing/2014/main" id="{0D6E6439-0FE6-40F0-84B4-7FEEE22DF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5" name="Line 86">
            <a:extLst>
              <a:ext uri="{FF2B5EF4-FFF2-40B4-BE49-F238E27FC236}">
                <a16:creationId xmlns:a16="http://schemas.microsoft.com/office/drawing/2014/main" id="{C385E374-E496-4688-8C67-87708FC19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4079875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6" name="Rectangle 87">
            <a:extLst>
              <a:ext uri="{FF2B5EF4-FFF2-40B4-BE49-F238E27FC236}">
                <a16:creationId xmlns:a16="http://schemas.microsoft.com/office/drawing/2014/main" id="{D4A21AD3-4D34-445F-95E8-A966F7B7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103688"/>
            <a:ext cx="127000" cy="2698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0317" name="Line 88">
            <a:extLst>
              <a:ext uri="{FF2B5EF4-FFF2-40B4-BE49-F238E27FC236}">
                <a16:creationId xmlns:a16="http://schemas.microsoft.com/office/drawing/2014/main" id="{9F91EFAA-2EC6-4B98-891E-3D4EF0A49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4130675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8" name="Line 89">
            <a:extLst>
              <a:ext uri="{FF2B5EF4-FFF2-40B4-BE49-F238E27FC236}">
                <a16:creationId xmlns:a16="http://schemas.microsoft.com/office/drawing/2014/main" id="{C6AC9ED3-5700-4E7C-AB1B-E14938413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4195763"/>
            <a:ext cx="50800" cy="68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19" name="Line 90">
            <a:extLst>
              <a:ext uri="{FF2B5EF4-FFF2-40B4-BE49-F238E27FC236}">
                <a16:creationId xmlns:a16="http://schemas.microsoft.com/office/drawing/2014/main" id="{4ADD8044-039E-40E2-BD9B-F4904E29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4081463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0320" name="AutoShape 9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B70B5E1-4B25-43D6-BBC1-12FE96C3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937250"/>
            <a:ext cx="1771650" cy="360363"/>
          </a:xfrm>
          <a:prstGeom prst="actionButtonBlank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b="1">
                <a:solidFill>
                  <a:schemeClr val="bg2"/>
                </a:solidFill>
              </a:rPr>
              <a:t>Animation-Start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>
              <a:solidFill>
                <a:schemeClr val="bg2"/>
              </a:solidFill>
            </a:endParaRPr>
          </a:p>
        </p:txBody>
      </p:sp>
      <p:sp>
        <p:nvSpPr>
          <p:cNvPr id="10321" name="Line 34">
            <a:extLst>
              <a:ext uri="{FF2B5EF4-FFF2-40B4-BE49-F238E27FC236}">
                <a16:creationId xmlns:a16="http://schemas.microsoft.com/office/drawing/2014/main" id="{6442E0DB-BFDD-4EC1-A60D-8BEA8D17C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4102100"/>
            <a:ext cx="292100" cy="2222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29822" name="Text Box 94">
            <a:extLst>
              <a:ext uri="{FF2B5EF4-FFF2-40B4-BE49-F238E27FC236}">
                <a16:creationId xmlns:a16="http://schemas.microsoft.com/office/drawing/2014/main" id="{0680DE18-A720-474C-BA94-F3B68A379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6135688"/>
            <a:ext cx="1800225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© Th. Böse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JSG Bad Kissingen</a:t>
            </a:r>
          </a:p>
        </p:txBody>
      </p:sp>
    </p:spTree>
  </p:cSld>
  <p:clrMapOvr>
    <a:masterClrMapping/>
  </p:clrMapOvr>
  <p:transition spd="med" advClick="0">
    <p:cut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0949 L 0.23334 -0.155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11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0136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9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1065 L 0.23334 -0.1569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1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32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-0.01551 L 0.24601 -0.1618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1100"/>
                                        <p:tgtEl>
                                          <p:spTgt spid="329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29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01227 L 0.24254 -0.1585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29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1100"/>
                                        <p:tgtEl>
                                          <p:spTgt spid="329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29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7 -0.01921 L 0.24705 -0.1655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1100"/>
                                        <p:tgtEl>
                                          <p:spTgt spid="329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2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-0.00995 L 0.23178 -0.15648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3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1100"/>
                                        <p:tgtEl>
                                          <p:spTgt spid="329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29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1504 L 0.24652 -0.1613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29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1100"/>
                                        <p:tgtEl>
                                          <p:spTgt spid="329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-0.09618 -0.0104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53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329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1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24323 -0.16319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817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1100"/>
                                        <p:tgtEl>
                                          <p:spTgt spid="329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62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29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29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24323 -0.1557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29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780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1100"/>
                                        <p:tgtEl>
                                          <p:spTgt spid="329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93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329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1300"/>
                            </p:stCondLst>
                            <p:childTnLst>
                              <p:par>
                                <p:cTn id="1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0578 L 0.2316 -0.15208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329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1100"/>
                                        <p:tgtEl>
                                          <p:spTgt spid="329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329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4400"/>
                            </p:stCondLst>
                            <p:childTnLst>
                              <p:par>
                                <p:cTn id="1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7 -0.00648 L 0.23716 -0.15278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1100"/>
                                        <p:tgtEl>
                                          <p:spTgt spid="329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-0.01898 L 0.03559 0.0349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685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329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4 -0.01504 L 0.25313 -0.16134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1100"/>
                                        <p:tgtEl>
                                          <p:spTgt spid="329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73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329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8300"/>
                            </p:stCondLst>
                            <p:childTnLst>
                              <p:par>
                                <p:cTn id="19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25104 -0.16991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8495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1100"/>
                                        <p:tgtEl>
                                          <p:spTgt spid="329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96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2778 -0.01898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949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329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30600"/>
                            </p:stCondLst>
                            <p:childTnLst>
                              <p:par>
                                <p:cTn id="2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592 -0.17408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329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-8704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1100"/>
                                        <p:tgtEl>
                                          <p:spTgt spid="329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317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3 -0.02152 L 0.03073 0.02431 " pathEditMode="relative" rAng="0" ptsTypes="AA">
                                      <p:cBhvr>
                                        <p:cTn id="222" dur="500" spd="-1000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229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29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32200"/>
                            </p:stCondLst>
                            <p:childTnLst>
                              <p:par>
                                <p:cTn id="2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-0.02384 L 0.24548 -0.16319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329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6968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1100"/>
                                        <p:tgtEl>
                                          <p:spTgt spid="32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329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329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2">
            <a:extLst>
              <a:ext uri="{FF2B5EF4-FFF2-40B4-BE49-F238E27FC236}">
                <a16:creationId xmlns:a16="http://schemas.microsoft.com/office/drawing/2014/main" id="{BEE2F89F-6FFC-4905-9454-EAAD2FC5385B}"/>
              </a:ext>
            </a:extLst>
          </p:cNvPr>
          <p:cNvSpPr>
            <a:spLocks/>
          </p:cNvSpPr>
          <p:nvPr/>
        </p:nvSpPr>
        <p:spPr bwMode="auto">
          <a:xfrm>
            <a:off x="4092575" y="3981450"/>
            <a:ext cx="503238" cy="635000"/>
          </a:xfrm>
          <a:custGeom>
            <a:avLst/>
            <a:gdLst>
              <a:gd name="T0" fmla="*/ 0 w 473"/>
              <a:gd name="T1" fmla="*/ 0 h 954"/>
              <a:gd name="T2" fmla="*/ 503238 w 473"/>
              <a:gd name="T3" fmla="*/ 95849 h 954"/>
              <a:gd name="T4" fmla="*/ 503238 w 473"/>
              <a:gd name="T5" fmla="*/ 635000 h 954"/>
              <a:gd name="T6" fmla="*/ 0 w 473"/>
              <a:gd name="T7" fmla="*/ 540482 h 954"/>
              <a:gd name="T8" fmla="*/ 0 w 473"/>
              <a:gd name="T9" fmla="*/ 0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3" h="954">
                <a:moveTo>
                  <a:pt x="0" y="0"/>
                </a:moveTo>
                <a:lnTo>
                  <a:pt x="473" y="144"/>
                </a:lnTo>
                <a:lnTo>
                  <a:pt x="473" y="954"/>
                </a:lnTo>
                <a:lnTo>
                  <a:pt x="0" y="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67" name="Freeform 3">
            <a:extLst>
              <a:ext uri="{FF2B5EF4-FFF2-40B4-BE49-F238E27FC236}">
                <a16:creationId xmlns:a16="http://schemas.microsoft.com/office/drawing/2014/main" id="{2934EA4E-F622-4773-905E-B3308599CF10}"/>
              </a:ext>
            </a:extLst>
          </p:cNvPr>
          <p:cNvSpPr>
            <a:spLocks/>
          </p:cNvSpPr>
          <p:nvPr/>
        </p:nvSpPr>
        <p:spPr bwMode="auto">
          <a:xfrm>
            <a:off x="3914775" y="3189288"/>
            <a:ext cx="492125" cy="854075"/>
          </a:xfrm>
          <a:custGeom>
            <a:avLst/>
            <a:gdLst>
              <a:gd name="T0" fmla="*/ 492125 w 519"/>
              <a:gd name="T1" fmla="*/ 557193 h 1191"/>
              <a:gd name="T2" fmla="*/ 491177 w 519"/>
              <a:gd name="T3" fmla="*/ 854075 h 1191"/>
              <a:gd name="T4" fmla="*/ 164042 w 519"/>
              <a:gd name="T5" fmla="*/ 784516 h 1191"/>
              <a:gd name="T6" fmla="*/ 113786 w 519"/>
              <a:gd name="T7" fmla="*/ 733601 h 1191"/>
              <a:gd name="T8" fmla="*/ 78702 w 519"/>
              <a:gd name="T9" fmla="*/ 692726 h 1191"/>
              <a:gd name="T10" fmla="*/ 42670 w 519"/>
              <a:gd name="T11" fmla="*/ 623884 h 1191"/>
              <a:gd name="T12" fmla="*/ 21809 w 519"/>
              <a:gd name="T13" fmla="*/ 569383 h 1191"/>
              <a:gd name="T14" fmla="*/ 0 w 519"/>
              <a:gd name="T15" fmla="*/ 466837 h 1191"/>
              <a:gd name="T16" fmla="*/ 0 w 519"/>
              <a:gd name="T17" fmla="*/ 0 h 1191"/>
              <a:gd name="T18" fmla="*/ 22757 w 519"/>
              <a:gd name="T19" fmla="*/ 105415 h 1191"/>
              <a:gd name="T20" fmla="*/ 54048 w 519"/>
              <a:gd name="T21" fmla="*/ 187165 h 1191"/>
              <a:gd name="T22" fmla="*/ 88184 w 519"/>
              <a:gd name="T23" fmla="*/ 245251 h 1191"/>
              <a:gd name="T24" fmla="*/ 110941 w 519"/>
              <a:gd name="T25" fmla="*/ 275369 h 1191"/>
              <a:gd name="T26" fmla="*/ 145077 w 519"/>
              <a:gd name="T27" fmla="*/ 316244 h 1191"/>
              <a:gd name="T28" fmla="*/ 204815 w 519"/>
              <a:gd name="T29" fmla="*/ 372179 h 1191"/>
              <a:gd name="T30" fmla="*/ 261708 w 519"/>
              <a:gd name="T31" fmla="*/ 419508 h 1191"/>
              <a:gd name="T32" fmla="*/ 318601 w 519"/>
              <a:gd name="T33" fmla="*/ 456080 h 1191"/>
              <a:gd name="T34" fmla="*/ 386873 w 519"/>
              <a:gd name="T35" fmla="*/ 501258 h 1191"/>
              <a:gd name="T36" fmla="*/ 440921 w 519"/>
              <a:gd name="T37" fmla="*/ 533528 h 1191"/>
              <a:gd name="T38" fmla="*/ 492125 w 519"/>
              <a:gd name="T39" fmla="*/ 557193 h 11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19" h="1191">
                <a:moveTo>
                  <a:pt x="519" y="777"/>
                </a:moveTo>
                <a:lnTo>
                  <a:pt x="518" y="1191"/>
                </a:lnTo>
                <a:lnTo>
                  <a:pt x="173" y="1094"/>
                </a:lnTo>
                <a:lnTo>
                  <a:pt x="120" y="1023"/>
                </a:lnTo>
                <a:lnTo>
                  <a:pt x="83" y="966"/>
                </a:lnTo>
                <a:lnTo>
                  <a:pt x="45" y="870"/>
                </a:lnTo>
                <a:lnTo>
                  <a:pt x="23" y="794"/>
                </a:lnTo>
                <a:lnTo>
                  <a:pt x="0" y="651"/>
                </a:lnTo>
                <a:lnTo>
                  <a:pt x="0" y="0"/>
                </a:lnTo>
                <a:lnTo>
                  <a:pt x="24" y="147"/>
                </a:lnTo>
                <a:lnTo>
                  <a:pt x="57" y="261"/>
                </a:lnTo>
                <a:lnTo>
                  <a:pt x="93" y="342"/>
                </a:lnTo>
                <a:lnTo>
                  <a:pt x="117" y="384"/>
                </a:lnTo>
                <a:lnTo>
                  <a:pt x="153" y="441"/>
                </a:lnTo>
                <a:lnTo>
                  <a:pt x="216" y="519"/>
                </a:lnTo>
                <a:lnTo>
                  <a:pt x="276" y="585"/>
                </a:lnTo>
                <a:lnTo>
                  <a:pt x="336" y="636"/>
                </a:lnTo>
                <a:lnTo>
                  <a:pt x="408" y="699"/>
                </a:lnTo>
                <a:lnTo>
                  <a:pt x="465" y="744"/>
                </a:lnTo>
                <a:lnTo>
                  <a:pt x="519" y="777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10C7883-045E-4977-8720-1B2F7A277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>
                <a:solidFill>
                  <a:schemeClr val="bg2"/>
                </a:solidFill>
              </a:rPr>
              <a:t>Streuversuch - Animation</a:t>
            </a:r>
            <a:r>
              <a:rPr lang="de-DE" altLang="de-DE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69" name="Freeform 13">
            <a:extLst>
              <a:ext uri="{FF2B5EF4-FFF2-40B4-BE49-F238E27FC236}">
                <a16:creationId xmlns:a16="http://schemas.microsoft.com/office/drawing/2014/main" id="{BB5CB2D6-707F-40E3-95E8-7BAF22DD6E24}"/>
              </a:ext>
            </a:extLst>
          </p:cNvPr>
          <p:cNvSpPr>
            <a:spLocks/>
          </p:cNvSpPr>
          <p:nvPr/>
        </p:nvSpPr>
        <p:spPr bwMode="auto">
          <a:xfrm>
            <a:off x="5000625" y="3187700"/>
            <a:ext cx="3216275" cy="1344613"/>
          </a:xfrm>
          <a:custGeom>
            <a:avLst/>
            <a:gdLst>
              <a:gd name="T0" fmla="*/ 0 w 2781"/>
              <a:gd name="T1" fmla="*/ 786339 h 1527"/>
              <a:gd name="T2" fmla="*/ 0 w 2781"/>
              <a:gd name="T3" fmla="*/ 1226618 h 1527"/>
              <a:gd name="T4" fmla="*/ 111026 w 2781"/>
              <a:gd name="T5" fmla="*/ 1253915 h 1527"/>
              <a:gd name="T6" fmla="*/ 227834 w 2781"/>
              <a:gd name="T7" fmla="*/ 1275929 h 1527"/>
              <a:gd name="T8" fmla="*/ 429068 w 2781"/>
              <a:gd name="T9" fmla="*/ 1305868 h 1527"/>
              <a:gd name="T10" fmla="*/ 577102 w 2781"/>
              <a:gd name="T11" fmla="*/ 1320838 h 1527"/>
              <a:gd name="T12" fmla="*/ 682345 w 2781"/>
              <a:gd name="T13" fmla="*/ 1331405 h 1527"/>
              <a:gd name="T14" fmla="*/ 835006 w 2781"/>
              <a:gd name="T15" fmla="*/ 1342852 h 1527"/>
              <a:gd name="T16" fmla="*/ 1008483 w 2781"/>
              <a:gd name="T17" fmla="*/ 1342852 h 1527"/>
              <a:gd name="T18" fmla="*/ 1090596 w 2781"/>
              <a:gd name="T19" fmla="*/ 1344613 h 1527"/>
              <a:gd name="T20" fmla="*/ 1230535 w 2781"/>
              <a:gd name="T21" fmla="*/ 1342852 h 1527"/>
              <a:gd name="T22" fmla="*/ 1367004 w 2781"/>
              <a:gd name="T23" fmla="*/ 1338449 h 1527"/>
              <a:gd name="T24" fmla="*/ 1556672 w 2781"/>
              <a:gd name="T25" fmla="*/ 1327002 h 1527"/>
              <a:gd name="T26" fmla="*/ 1716272 w 2781"/>
              <a:gd name="T27" fmla="*/ 1307630 h 1527"/>
              <a:gd name="T28" fmla="*/ 1860837 w 2781"/>
              <a:gd name="T29" fmla="*/ 1284735 h 1527"/>
              <a:gd name="T30" fmla="*/ 2016966 w 2781"/>
              <a:gd name="T31" fmla="*/ 1258318 h 1527"/>
              <a:gd name="T32" fmla="*/ 2266774 w 2781"/>
              <a:gd name="T33" fmla="*/ 1195799 h 1527"/>
              <a:gd name="T34" fmla="*/ 2474947 w 2781"/>
              <a:gd name="T35" fmla="*/ 1129757 h 1527"/>
              <a:gd name="T36" fmla="*/ 2662303 w 2781"/>
              <a:gd name="T37" fmla="*/ 1049626 h 1527"/>
              <a:gd name="T38" fmla="*/ 2749042 w 2781"/>
              <a:gd name="T39" fmla="*/ 1012642 h 1527"/>
              <a:gd name="T40" fmla="*/ 2853129 w 2781"/>
              <a:gd name="T41" fmla="*/ 954526 h 1527"/>
              <a:gd name="T42" fmla="*/ 2941024 w 2781"/>
              <a:gd name="T43" fmla="*/ 892886 h 1527"/>
              <a:gd name="T44" fmla="*/ 3025450 w 2781"/>
              <a:gd name="T45" fmla="*/ 818920 h 1527"/>
              <a:gd name="T46" fmla="*/ 3077493 w 2781"/>
              <a:gd name="T47" fmla="*/ 770489 h 1527"/>
              <a:gd name="T48" fmla="*/ 3124910 w 2781"/>
              <a:gd name="T49" fmla="*/ 711491 h 1527"/>
              <a:gd name="T50" fmla="*/ 3185049 w 2781"/>
              <a:gd name="T51" fmla="*/ 608466 h 1527"/>
              <a:gd name="T52" fmla="*/ 3202397 w 2781"/>
              <a:gd name="T53" fmla="*/ 557394 h 1527"/>
              <a:gd name="T54" fmla="*/ 3210492 w 2781"/>
              <a:gd name="T55" fmla="*/ 511605 h 1527"/>
              <a:gd name="T56" fmla="*/ 3216275 w 2781"/>
              <a:gd name="T57" fmla="*/ 451727 h 1527"/>
              <a:gd name="T58" fmla="*/ 3216275 w 2781"/>
              <a:gd name="T59" fmla="*/ 0 h 1527"/>
              <a:gd name="T60" fmla="*/ 3196614 w 2781"/>
              <a:gd name="T61" fmla="*/ 101264 h 1527"/>
              <a:gd name="T62" fmla="*/ 3173484 w 2781"/>
              <a:gd name="T63" fmla="*/ 171709 h 1527"/>
              <a:gd name="T64" fmla="*/ 3144571 w 2781"/>
              <a:gd name="T65" fmla="*/ 241273 h 1527"/>
              <a:gd name="T66" fmla="*/ 3097154 w 2781"/>
              <a:gd name="T67" fmla="*/ 307315 h 1527"/>
              <a:gd name="T68" fmla="*/ 3040484 w 2781"/>
              <a:gd name="T69" fmla="*/ 370715 h 1527"/>
              <a:gd name="T70" fmla="*/ 2954902 w 2781"/>
              <a:gd name="T71" fmla="*/ 441160 h 1527"/>
              <a:gd name="T72" fmla="*/ 2775642 w 2781"/>
              <a:gd name="T73" fmla="*/ 559155 h 1527"/>
              <a:gd name="T74" fmla="*/ 2570938 w 2781"/>
              <a:gd name="T75" fmla="*/ 651613 h 1527"/>
              <a:gd name="T76" fmla="*/ 2276026 w 2781"/>
              <a:gd name="T77" fmla="*/ 748475 h 1527"/>
              <a:gd name="T78" fmla="*/ 2125679 w 2781"/>
              <a:gd name="T79" fmla="*/ 785458 h 1527"/>
              <a:gd name="T80" fmla="*/ 1960297 w 2781"/>
              <a:gd name="T81" fmla="*/ 824203 h 1527"/>
              <a:gd name="T82" fmla="*/ 1806480 w 2781"/>
              <a:gd name="T83" fmla="*/ 849739 h 1527"/>
              <a:gd name="T84" fmla="*/ 1650350 w 2781"/>
              <a:gd name="T85" fmla="*/ 870872 h 1527"/>
              <a:gd name="T86" fmla="*/ 1392447 w 2781"/>
              <a:gd name="T87" fmla="*/ 894648 h 1527"/>
              <a:gd name="T88" fmla="*/ 1143796 w 2781"/>
              <a:gd name="T89" fmla="*/ 905214 h 1527"/>
              <a:gd name="T90" fmla="*/ 900927 w 2781"/>
              <a:gd name="T91" fmla="*/ 901692 h 1527"/>
              <a:gd name="T92" fmla="*/ 633772 w 2781"/>
              <a:gd name="T93" fmla="*/ 886723 h 1527"/>
              <a:gd name="T94" fmla="*/ 394372 w 2781"/>
              <a:gd name="T95" fmla="*/ 860306 h 1527"/>
              <a:gd name="T96" fmla="*/ 193138 w 2781"/>
              <a:gd name="T97" fmla="*/ 830367 h 1527"/>
              <a:gd name="T98" fmla="*/ 0 w 2781"/>
              <a:gd name="T99" fmla="*/ 786339 h 15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781" h="1527">
                <a:moveTo>
                  <a:pt x="0" y="893"/>
                </a:moveTo>
                <a:lnTo>
                  <a:pt x="0" y="1393"/>
                </a:lnTo>
                <a:lnTo>
                  <a:pt x="96" y="1424"/>
                </a:lnTo>
                <a:lnTo>
                  <a:pt x="197" y="1449"/>
                </a:lnTo>
                <a:lnTo>
                  <a:pt x="371" y="1483"/>
                </a:lnTo>
                <a:lnTo>
                  <a:pt x="499" y="1500"/>
                </a:lnTo>
                <a:lnTo>
                  <a:pt x="590" y="1512"/>
                </a:lnTo>
                <a:lnTo>
                  <a:pt x="722" y="1525"/>
                </a:lnTo>
                <a:lnTo>
                  <a:pt x="872" y="1525"/>
                </a:lnTo>
                <a:lnTo>
                  <a:pt x="943" y="1527"/>
                </a:lnTo>
                <a:lnTo>
                  <a:pt x="1064" y="1525"/>
                </a:lnTo>
                <a:lnTo>
                  <a:pt x="1182" y="1520"/>
                </a:lnTo>
                <a:lnTo>
                  <a:pt x="1346" y="1507"/>
                </a:lnTo>
                <a:lnTo>
                  <a:pt x="1484" y="1485"/>
                </a:lnTo>
                <a:lnTo>
                  <a:pt x="1609" y="1459"/>
                </a:lnTo>
                <a:lnTo>
                  <a:pt x="1744" y="1429"/>
                </a:lnTo>
                <a:lnTo>
                  <a:pt x="1960" y="1358"/>
                </a:lnTo>
                <a:lnTo>
                  <a:pt x="2140" y="1283"/>
                </a:lnTo>
                <a:lnTo>
                  <a:pt x="2302" y="1192"/>
                </a:lnTo>
                <a:lnTo>
                  <a:pt x="2377" y="1150"/>
                </a:lnTo>
                <a:lnTo>
                  <a:pt x="2467" y="1084"/>
                </a:lnTo>
                <a:lnTo>
                  <a:pt x="2543" y="1014"/>
                </a:lnTo>
                <a:lnTo>
                  <a:pt x="2616" y="930"/>
                </a:lnTo>
                <a:lnTo>
                  <a:pt x="2661" y="875"/>
                </a:lnTo>
                <a:lnTo>
                  <a:pt x="2702" y="808"/>
                </a:lnTo>
                <a:lnTo>
                  <a:pt x="2754" y="691"/>
                </a:lnTo>
                <a:lnTo>
                  <a:pt x="2769" y="633"/>
                </a:lnTo>
                <a:lnTo>
                  <a:pt x="2776" y="581"/>
                </a:lnTo>
                <a:lnTo>
                  <a:pt x="2781" y="513"/>
                </a:lnTo>
                <a:lnTo>
                  <a:pt x="2781" y="0"/>
                </a:lnTo>
                <a:lnTo>
                  <a:pt x="2764" y="115"/>
                </a:lnTo>
                <a:lnTo>
                  <a:pt x="2744" y="195"/>
                </a:lnTo>
                <a:lnTo>
                  <a:pt x="2719" y="274"/>
                </a:lnTo>
                <a:lnTo>
                  <a:pt x="2678" y="349"/>
                </a:lnTo>
                <a:lnTo>
                  <a:pt x="2629" y="421"/>
                </a:lnTo>
                <a:lnTo>
                  <a:pt x="2555" y="501"/>
                </a:lnTo>
                <a:lnTo>
                  <a:pt x="2400" y="635"/>
                </a:lnTo>
                <a:lnTo>
                  <a:pt x="2223" y="740"/>
                </a:lnTo>
                <a:lnTo>
                  <a:pt x="1968" y="850"/>
                </a:lnTo>
                <a:lnTo>
                  <a:pt x="1838" y="892"/>
                </a:lnTo>
                <a:lnTo>
                  <a:pt x="1695" y="936"/>
                </a:lnTo>
                <a:lnTo>
                  <a:pt x="1562" y="965"/>
                </a:lnTo>
                <a:lnTo>
                  <a:pt x="1427" y="989"/>
                </a:lnTo>
                <a:lnTo>
                  <a:pt x="1204" y="1016"/>
                </a:lnTo>
                <a:lnTo>
                  <a:pt x="989" y="1028"/>
                </a:lnTo>
                <a:lnTo>
                  <a:pt x="779" y="1024"/>
                </a:lnTo>
                <a:lnTo>
                  <a:pt x="548" y="1007"/>
                </a:lnTo>
                <a:lnTo>
                  <a:pt x="341" y="977"/>
                </a:lnTo>
                <a:lnTo>
                  <a:pt x="167" y="943"/>
                </a:lnTo>
                <a:lnTo>
                  <a:pt x="0" y="8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70" name="AutoShape 14">
            <a:extLst>
              <a:ext uri="{FF2B5EF4-FFF2-40B4-BE49-F238E27FC236}">
                <a16:creationId xmlns:a16="http://schemas.microsoft.com/office/drawing/2014/main" id="{E17A8C15-EE24-4CB4-91E0-A70708CAB82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48313" y="2547938"/>
            <a:ext cx="1185862" cy="1516062"/>
          </a:xfrm>
          <a:prstGeom prst="parallelogram">
            <a:avLst>
              <a:gd name="adj" fmla="val 27991"/>
            </a:avLst>
          </a:prstGeom>
          <a:solidFill>
            <a:srgbClr val="FFCC00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1" name="Oval 15">
            <a:extLst>
              <a:ext uri="{FF2B5EF4-FFF2-40B4-BE49-F238E27FC236}">
                <a16:creationId xmlns:a16="http://schemas.microsoft.com/office/drawing/2014/main" id="{59A818E6-AD33-464E-BE3C-24F45484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962525"/>
            <a:ext cx="142875" cy="142875"/>
          </a:xfrm>
          <a:prstGeom prst="ellipse">
            <a:avLst/>
          </a:prstGeom>
          <a:solidFill>
            <a:srgbClr val="96969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2" name="Oval 16">
            <a:extLst>
              <a:ext uri="{FF2B5EF4-FFF2-40B4-BE49-F238E27FC236}">
                <a16:creationId xmlns:a16="http://schemas.microsoft.com/office/drawing/2014/main" id="{7D70EF04-FDF0-4478-9CF1-92CB6905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49538"/>
            <a:ext cx="130175" cy="146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3" name="Oval 17">
            <a:extLst>
              <a:ext uri="{FF2B5EF4-FFF2-40B4-BE49-F238E27FC236}">
                <a16:creationId xmlns:a16="http://schemas.microsoft.com/office/drawing/2014/main" id="{7C062F3C-2609-45F7-8FF9-C2E29E35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4179888"/>
            <a:ext cx="171450" cy="165100"/>
          </a:xfrm>
          <a:prstGeom prst="ellipse">
            <a:avLst/>
          </a:prstGeom>
          <a:solidFill>
            <a:srgbClr val="2D3387"/>
          </a:solidFill>
          <a:ln w="9525">
            <a:solidFill>
              <a:srgbClr val="2D3387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4" name="Oval 18">
            <a:extLst>
              <a:ext uri="{FF2B5EF4-FFF2-40B4-BE49-F238E27FC236}">
                <a16:creationId xmlns:a16="http://schemas.microsoft.com/office/drawing/2014/main" id="{940D67C9-958A-40F1-A660-5BCACEFA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3236913"/>
            <a:ext cx="160337" cy="176212"/>
          </a:xfrm>
          <a:prstGeom prst="ellipse">
            <a:avLst/>
          </a:prstGeom>
          <a:solidFill>
            <a:srgbClr val="FFCC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275" name="Freeform 19">
            <a:extLst>
              <a:ext uri="{FF2B5EF4-FFF2-40B4-BE49-F238E27FC236}">
                <a16:creationId xmlns:a16="http://schemas.microsoft.com/office/drawing/2014/main" id="{B932354B-CF1A-4464-8996-CB6EB6AD55A9}"/>
              </a:ext>
            </a:extLst>
          </p:cNvPr>
          <p:cNvSpPr>
            <a:spLocks/>
          </p:cNvSpPr>
          <p:nvPr/>
        </p:nvSpPr>
        <p:spPr bwMode="auto">
          <a:xfrm>
            <a:off x="3914775" y="2306638"/>
            <a:ext cx="4297363" cy="1106487"/>
          </a:xfrm>
          <a:custGeom>
            <a:avLst/>
            <a:gdLst>
              <a:gd name="T0" fmla="*/ 0 w 3717"/>
              <a:gd name="T1" fmla="*/ 839768 h 1257"/>
              <a:gd name="T2" fmla="*/ 8093 w 3717"/>
              <a:gd name="T3" fmla="*/ 748221 h 1257"/>
              <a:gd name="T4" fmla="*/ 60119 w 3717"/>
              <a:gd name="T5" fmla="*/ 666357 h 1257"/>
              <a:gd name="T6" fmla="*/ 138736 w 3717"/>
              <a:gd name="T7" fmla="*/ 567768 h 1257"/>
              <a:gd name="T8" fmla="*/ 224291 w 3717"/>
              <a:gd name="T9" fmla="*/ 487664 h 1257"/>
              <a:gd name="T10" fmla="*/ 400024 w 3717"/>
              <a:gd name="T11" fmla="*/ 365308 h 1257"/>
              <a:gd name="T12" fmla="*/ 579225 w 3717"/>
              <a:gd name="T13" fmla="*/ 277282 h 1257"/>
              <a:gd name="T14" fmla="*/ 772300 w 3717"/>
              <a:gd name="T15" fmla="*/ 204220 h 1257"/>
              <a:gd name="T16" fmla="*/ 1144576 w 3717"/>
              <a:gd name="T17" fmla="*/ 102990 h 1257"/>
              <a:gd name="T18" fmla="*/ 1607031 w 3717"/>
              <a:gd name="T19" fmla="*/ 29929 h 1257"/>
              <a:gd name="T20" fmla="*/ 1942311 w 3717"/>
              <a:gd name="T21" fmla="*/ 4401 h 1257"/>
              <a:gd name="T22" fmla="*/ 2246375 w 3717"/>
              <a:gd name="T23" fmla="*/ 0 h 1257"/>
              <a:gd name="T24" fmla="*/ 2519224 w 3717"/>
              <a:gd name="T25" fmla="*/ 13204 h 1257"/>
              <a:gd name="T26" fmla="*/ 2825600 w 3717"/>
              <a:gd name="T27" fmla="*/ 43133 h 1257"/>
              <a:gd name="T28" fmla="*/ 3121571 w 3717"/>
              <a:gd name="T29" fmla="*/ 96829 h 1257"/>
              <a:gd name="T30" fmla="*/ 3382858 w 3717"/>
              <a:gd name="T31" fmla="*/ 156686 h 1257"/>
              <a:gd name="T32" fmla="*/ 3587495 w 3717"/>
              <a:gd name="T33" fmla="*/ 227987 h 1257"/>
              <a:gd name="T34" fmla="*/ 3851094 w 3717"/>
              <a:gd name="T35" fmla="*/ 344182 h 1257"/>
              <a:gd name="T36" fmla="*/ 4053418 w 3717"/>
              <a:gd name="T37" fmla="*/ 475340 h 1257"/>
              <a:gd name="T38" fmla="*/ 4195623 w 3717"/>
              <a:gd name="T39" fmla="*/ 603858 h 1257"/>
              <a:gd name="T40" fmla="*/ 4283489 w 3717"/>
              <a:gd name="T41" fmla="*/ 769347 h 1257"/>
              <a:gd name="T42" fmla="*/ 4295051 w 3717"/>
              <a:gd name="T43" fmla="*/ 903147 h 1257"/>
              <a:gd name="T44" fmla="*/ 4266147 w 3717"/>
              <a:gd name="T45" fmla="*/ 1021982 h 1257"/>
              <a:gd name="T46" fmla="*/ 4178281 w 3717"/>
              <a:gd name="T47" fmla="*/ 1038707 h 1257"/>
              <a:gd name="T48" fmla="*/ 3972488 w 3717"/>
              <a:gd name="T49" fmla="*/ 854733 h 1257"/>
              <a:gd name="T50" fmla="*/ 3573621 w 3717"/>
              <a:gd name="T51" fmla="*/ 657554 h 1257"/>
              <a:gd name="T52" fmla="*/ 3279962 w 3717"/>
              <a:gd name="T53" fmla="*/ 569528 h 1257"/>
              <a:gd name="T54" fmla="*/ 3084575 w 3717"/>
              <a:gd name="T55" fmla="*/ 526396 h 1257"/>
              <a:gd name="T56" fmla="*/ 2746983 w 3717"/>
              <a:gd name="T57" fmla="*/ 470939 h 1257"/>
              <a:gd name="T58" fmla="*/ 2382799 w 3717"/>
              <a:gd name="T59" fmla="*/ 435729 h 1257"/>
              <a:gd name="T60" fmla="*/ 2077579 w 3717"/>
              <a:gd name="T61" fmla="*/ 427806 h 1257"/>
              <a:gd name="T62" fmla="*/ 1807043 w 3717"/>
              <a:gd name="T63" fmla="*/ 441010 h 1257"/>
              <a:gd name="T64" fmla="*/ 1460202 w 3717"/>
              <a:gd name="T65" fmla="*/ 396117 h 1257"/>
              <a:gd name="T66" fmla="*/ 1373491 w 3717"/>
              <a:gd name="T67" fmla="*/ 493826 h 1257"/>
              <a:gd name="T68" fmla="*/ 1104111 w 3717"/>
              <a:gd name="T69" fmla="*/ 548402 h 1257"/>
              <a:gd name="T70" fmla="*/ 783861 w 3717"/>
              <a:gd name="T71" fmla="*/ 638189 h 1257"/>
              <a:gd name="T72" fmla="*/ 499451 w 3717"/>
              <a:gd name="T73" fmla="*/ 758784 h 1257"/>
              <a:gd name="T74" fmla="*/ 294815 w 3717"/>
              <a:gd name="T75" fmla="*/ 877619 h 1257"/>
              <a:gd name="T76" fmla="*/ 166484 w 3717"/>
              <a:gd name="T77" fmla="*/ 992933 h 1257"/>
              <a:gd name="T78" fmla="*/ 73993 w 3717"/>
              <a:gd name="T79" fmla="*/ 1102966 h 1257"/>
              <a:gd name="T80" fmla="*/ 24279 w 3717"/>
              <a:gd name="T81" fmla="*/ 977969 h 1257"/>
              <a:gd name="T82" fmla="*/ 3468 w 3717"/>
              <a:gd name="T83" fmla="*/ 874098 h 125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717" h="1257">
                <a:moveTo>
                  <a:pt x="3" y="993"/>
                </a:moveTo>
                <a:lnTo>
                  <a:pt x="0" y="954"/>
                </a:lnTo>
                <a:lnTo>
                  <a:pt x="0" y="901"/>
                </a:lnTo>
                <a:lnTo>
                  <a:pt x="7" y="850"/>
                </a:lnTo>
                <a:lnTo>
                  <a:pt x="22" y="818"/>
                </a:lnTo>
                <a:lnTo>
                  <a:pt x="52" y="757"/>
                </a:lnTo>
                <a:lnTo>
                  <a:pt x="88" y="694"/>
                </a:lnTo>
                <a:lnTo>
                  <a:pt x="120" y="645"/>
                </a:lnTo>
                <a:lnTo>
                  <a:pt x="155" y="598"/>
                </a:lnTo>
                <a:lnTo>
                  <a:pt x="194" y="554"/>
                </a:lnTo>
                <a:lnTo>
                  <a:pt x="268" y="481"/>
                </a:lnTo>
                <a:lnTo>
                  <a:pt x="346" y="415"/>
                </a:lnTo>
                <a:lnTo>
                  <a:pt x="427" y="357"/>
                </a:lnTo>
                <a:lnTo>
                  <a:pt x="501" y="315"/>
                </a:lnTo>
                <a:lnTo>
                  <a:pt x="595" y="264"/>
                </a:lnTo>
                <a:lnTo>
                  <a:pt x="668" y="232"/>
                </a:lnTo>
                <a:lnTo>
                  <a:pt x="801" y="177"/>
                </a:lnTo>
                <a:lnTo>
                  <a:pt x="990" y="117"/>
                </a:lnTo>
                <a:lnTo>
                  <a:pt x="1196" y="66"/>
                </a:lnTo>
                <a:lnTo>
                  <a:pt x="1390" y="34"/>
                </a:lnTo>
                <a:lnTo>
                  <a:pt x="1555" y="15"/>
                </a:lnTo>
                <a:lnTo>
                  <a:pt x="1680" y="5"/>
                </a:lnTo>
                <a:lnTo>
                  <a:pt x="1811" y="0"/>
                </a:lnTo>
                <a:lnTo>
                  <a:pt x="1943" y="0"/>
                </a:lnTo>
                <a:lnTo>
                  <a:pt x="2081" y="7"/>
                </a:lnTo>
                <a:lnTo>
                  <a:pt x="2179" y="15"/>
                </a:lnTo>
                <a:lnTo>
                  <a:pt x="2317" y="29"/>
                </a:lnTo>
                <a:lnTo>
                  <a:pt x="2444" y="49"/>
                </a:lnTo>
                <a:lnTo>
                  <a:pt x="2594" y="81"/>
                </a:lnTo>
                <a:lnTo>
                  <a:pt x="2700" y="110"/>
                </a:lnTo>
                <a:lnTo>
                  <a:pt x="2823" y="144"/>
                </a:lnTo>
                <a:lnTo>
                  <a:pt x="2926" y="178"/>
                </a:lnTo>
                <a:lnTo>
                  <a:pt x="3006" y="214"/>
                </a:lnTo>
                <a:lnTo>
                  <a:pt x="3103" y="259"/>
                </a:lnTo>
                <a:lnTo>
                  <a:pt x="3201" y="310"/>
                </a:lnTo>
                <a:lnTo>
                  <a:pt x="3331" y="391"/>
                </a:lnTo>
                <a:lnTo>
                  <a:pt x="3422" y="462"/>
                </a:lnTo>
                <a:lnTo>
                  <a:pt x="3506" y="540"/>
                </a:lnTo>
                <a:lnTo>
                  <a:pt x="3575" y="618"/>
                </a:lnTo>
                <a:lnTo>
                  <a:pt x="3629" y="686"/>
                </a:lnTo>
                <a:lnTo>
                  <a:pt x="3682" y="788"/>
                </a:lnTo>
                <a:lnTo>
                  <a:pt x="3705" y="874"/>
                </a:lnTo>
                <a:lnTo>
                  <a:pt x="3717" y="960"/>
                </a:lnTo>
                <a:lnTo>
                  <a:pt x="3715" y="1026"/>
                </a:lnTo>
                <a:lnTo>
                  <a:pt x="3708" y="1092"/>
                </a:lnTo>
                <a:lnTo>
                  <a:pt x="3690" y="1161"/>
                </a:lnTo>
                <a:lnTo>
                  <a:pt x="3663" y="1257"/>
                </a:lnTo>
                <a:lnTo>
                  <a:pt x="3614" y="1180"/>
                </a:lnTo>
                <a:lnTo>
                  <a:pt x="3549" y="1092"/>
                </a:lnTo>
                <a:lnTo>
                  <a:pt x="3436" y="971"/>
                </a:lnTo>
                <a:lnTo>
                  <a:pt x="3282" y="861"/>
                </a:lnTo>
                <a:lnTo>
                  <a:pt x="3091" y="747"/>
                </a:lnTo>
                <a:lnTo>
                  <a:pt x="2931" y="679"/>
                </a:lnTo>
                <a:lnTo>
                  <a:pt x="2837" y="647"/>
                </a:lnTo>
                <a:lnTo>
                  <a:pt x="2783" y="630"/>
                </a:lnTo>
                <a:lnTo>
                  <a:pt x="2668" y="598"/>
                </a:lnTo>
                <a:lnTo>
                  <a:pt x="2528" y="564"/>
                </a:lnTo>
                <a:lnTo>
                  <a:pt x="2376" y="535"/>
                </a:lnTo>
                <a:lnTo>
                  <a:pt x="2211" y="510"/>
                </a:lnTo>
                <a:lnTo>
                  <a:pt x="2061" y="495"/>
                </a:lnTo>
                <a:lnTo>
                  <a:pt x="1923" y="486"/>
                </a:lnTo>
                <a:lnTo>
                  <a:pt x="1797" y="486"/>
                </a:lnTo>
                <a:lnTo>
                  <a:pt x="1680" y="492"/>
                </a:lnTo>
                <a:lnTo>
                  <a:pt x="1563" y="501"/>
                </a:lnTo>
                <a:lnTo>
                  <a:pt x="1470" y="513"/>
                </a:lnTo>
                <a:lnTo>
                  <a:pt x="1263" y="450"/>
                </a:lnTo>
                <a:lnTo>
                  <a:pt x="1263" y="546"/>
                </a:lnTo>
                <a:lnTo>
                  <a:pt x="1188" y="561"/>
                </a:lnTo>
                <a:lnTo>
                  <a:pt x="1062" y="591"/>
                </a:lnTo>
                <a:lnTo>
                  <a:pt x="955" y="623"/>
                </a:lnTo>
                <a:lnTo>
                  <a:pt x="811" y="672"/>
                </a:lnTo>
                <a:lnTo>
                  <a:pt x="678" y="725"/>
                </a:lnTo>
                <a:lnTo>
                  <a:pt x="549" y="788"/>
                </a:lnTo>
                <a:lnTo>
                  <a:pt x="432" y="862"/>
                </a:lnTo>
                <a:lnTo>
                  <a:pt x="322" y="940"/>
                </a:lnTo>
                <a:lnTo>
                  <a:pt x="255" y="997"/>
                </a:lnTo>
                <a:lnTo>
                  <a:pt x="194" y="1062"/>
                </a:lnTo>
                <a:lnTo>
                  <a:pt x="144" y="1128"/>
                </a:lnTo>
                <a:lnTo>
                  <a:pt x="101" y="1189"/>
                </a:lnTo>
                <a:lnTo>
                  <a:pt x="64" y="1253"/>
                </a:lnTo>
                <a:lnTo>
                  <a:pt x="37" y="1182"/>
                </a:lnTo>
                <a:lnTo>
                  <a:pt x="21" y="1111"/>
                </a:lnTo>
                <a:lnTo>
                  <a:pt x="12" y="1053"/>
                </a:lnTo>
                <a:lnTo>
                  <a:pt x="3" y="993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2" name="Line 20">
            <a:extLst>
              <a:ext uri="{FF2B5EF4-FFF2-40B4-BE49-F238E27FC236}">
                <a16:creationId xmlns:a16="http://schemas.microsoft.com/office/drawing/2014/main" id="{B03E1731-9C9D-4BF2-909E-06BA10319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704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77" name="Oval 21">
            <a:extLst>
              <a:ext uri="{FF2B5EF4-FFF2-40B4-BE49-F238E27FC236}">
                <a16:creationId xmlns:a16="http://schemas.microsoft.com/office/drawing/2014/main" id="{5CC63ED8-DFD7-417E-A25E-123BA95D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970463"/>
            <a:ext cx="153987" cy="12065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30774" name="Line 22">
            <a:extLst>
              <a:ext uri="{FF2B5EF4-FFF2-40B4-BE49-F238E27FC236}">
                <a16:creationId xmlns:a16="http://schemas.microsoft.com/office/drawing/2014/main" id="{C9A14B42-4226-4109-A3F1-E4107B5A8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563" y="2505075"/>
            <a:ext cx="11112" cy="307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5" name="Line 23">
            <a:extLst>
              <a:ext uri="{FF2B5EF4-FFF2-40B4-BE49-F238E27FC236}">
                <a16:creationId xmlns:a16="http://schemas.microsoft.com/office/drawing/2014/main" id="{7B0F2F87-22A2-49C9-98EF-6313B0470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3189288"/>
            <a:ext cx="947738" cy="11112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6" name="Line 24">
            <a:extLst>
              <a:ext uri="{FF2B5EF4-FFF2-40B4-BE49-F238E27FC236}">
                <a16:creationId xmlns:a16="http://schemas.microsoft.com/office/drawing/2014/main" id="{571AF41A-D0CC-468C-AB94-5DF3F26CA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3378200"/>
            <a:ext cx="255587" cy="52070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77" name="AutoShape 25">
            <a:extLst>
              <a:ext uri="{FF2B5EF4-FFF2-40B4-BE49-F238E27FC236}">
                <a16:creationId xmlns:a16="http://schemas.microsoft.com/office/drawing/2014/main" id="{BBDA3FA9-B37D-4B69-8592-50E067E3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165600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78" name="AutoShape 26">
            <a:extLst>
              <a:ext uri="{FF2B5EF4-FFF2-40B4-BE49-F238E27FC236}">
                <a16:creationId xmlns:a16="http://schemas.microsoft.com/office/drawing/2014/main" id="{056E3DB1-ECA9-465C-B5FC-13DE6E27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41617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79" name="AutoShape 27">
            <a:extLst>
              <a:ext uri="{FF2B5EF4-FFF2-40B4-BE49-F238E27FC236}">
                <a16:creationId xmlns:a16="http://schemas.microsoft.com/office/drawing/2014/main" id="{6834C96C-EEC0-4714-8EB1-C02B1D2F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3094038"/>
            <a:ext cx="65087" cy="53975"/>
          </a:xfrm>
          <a:prstGeom prst="star5">
            <a:avLst/>
          </a:prstGeom>
          <a:solidFill>
            <a:srgbClr val="FF66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80" name="Line 28">
            <a:extLst>
              <a:ext uri="{FF2B5EF4-FFF2-40B4-BE49-F238E27FC236}">
                <a16:creationId xmlns:a16="http://schemas.microsoft.com/office/drawing/2014/main" id="{84977BAD-7D83-4FE1-8E89-50E9F5E65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85" name="Line 29">
            <a:extLst>
              <a:ext uri="{FF2B5EF4-FFF2-40B4-BE49-F238E27FC236}">
                <a16:creationId xmlns:a16="http://schemas.microsoft.com/office/drawing/2014/main" id="{7F529911-38C3-4DBF-8C8C-20C7E32715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6200" y="1985963"/>
            <a:ext cx="614363" cy="8921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86" name="Rectangle 30">
            <a:extLst>
              <a:ext uri="{FF2B5EF4-FFF2-40B4-BE49-F238E27FC236}">
                <a16:creationId xmlns:a16="http://schemas.microsoft.com/office/drawing/2014/main" id="{FADA3F7C-CB6E-4FA7-ADC7-3D92D15F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99" y="1419225"/>
            <a:ext cx="891591" cy="9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>
                <a:solidFill>
                  <a:schemeClr val="bg2"/>
                </a:solidFill>
              </a:rPr>
              <a:t>Goldfolie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30784" name="Rectangle 32">
            <a:extLst>
              <a:ext uri="{FF2B5EF4-FFF2-40B4-BE49-F238E27FC236}">
                <a16:creationId xmlns:a16="http://schemas.microsoft.com/office/drawing/2014/main" id="{00771EA8-2A17-4C29-97BE-718ACC78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5062538"/>
            <a:ext cx="1025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de-DE" altLang="de-DE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de-DE" altLang="de-DE" dirty="0">
                <a:solidFill>
                  <a:srgbClr val="FF0000"/>
                </a:solidFill>
              </a:rPr>
              <a:t>-Teilchen</a:t>
            </a:r>
          </a:p>
        </p:txBody>
      </p:sp>
      <p:sp>
        <p:nvSpPr>
          <p:cNvPr id="11288" name="Rectangle 33">
            <a:extLst>
              <a:ext uri="{FF2B5EF4-FFF2-40B4-BE49-F238E27FC236}">
                <a16:creationId xmlns:a16="http://schemas.microsoft.com/office/drawing/2014/main" id="{4D0BF289-6654-4709-84DD-92299B6C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538" y="3551566"/>
            <a:ext cx="109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Bleiblock</a:t>
            </a:r>
          </a:p>
          <a:p>
            <a:pPr algn="ctr" eaLnBrk="1" hangingPunct="1"/>
            <a:r>
              <a:rPr lang="de-DE" altLang="de-DE">
                <a:solidFill>
                  <a:schemeClr val="bg2"/>
                </a:solidFill>
              </a:rPr>
              <a:t>mit Radium</a:t>
            </a:r>
          </a:p>
        </p:txBody>
      </p:sp>
      <p:sp>
        <p:nvSpPr>
          <p:cNvPr id="11289" name="Line 34">
            <a:extLst>
              <a:ext uri="{FF2B5EF4-FFF2-40B4-BE49-F238E27FC236}">
                <a16:creationId xmlns:a16="http://schemas.microsoft.com/office/drawing/2014/main" id="{BA05C461-2404-4B32-9C9C-7EEAF503B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4392613"/>
            <a:ext cx="458787" cy="6572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290" name="Rectangle 35">
            <a:extLst>
              <a:ext uri="{FF2B5EF4-FFF2-40B4-BE49-F238E27FC236}">
                <a16:creationId xmlns:a16="http://schemas.microsoft.com/office/drawing/2014/main" id="{8D7BF744-0D46-4CF9-A6E1-0E6957EE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875213"/>
            <a:ext cx="1455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de-DE" altLang="de-DE">
                <a:solidFill>
                  <a:schemeClr val="bg2"/>
                </a:solidFill>
              </a:rPr>
              <a:t>Zinksulfidschirm</a:t>
            </a:r>
          </a:p>
        </p:txBody>
      </p:sp>
      <p:sp>
        <p:nvSpPr>
          <p:cNvPr id="11291" name="Line 36">
            <a:extLst>
              <a:ext uri="{FF2B5EF4-FFF2-40B4-BE49-F238E27FC236}">
                <a16:creationId xmlns:a16="http://schemas.microsoft.com/office/drawing/2014/main" id="{3BF56BCC-BC9A-4F15-8A37-0F391C4FE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0763" y="4333875"/>
            <a:ext cx="101600" cy="541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89" name="Line 37">
            <a:extLst>
              <a:ext uri="{FF2B5EF4-FFF2-40B4-BE49-F238E27FC236}">
                <a16:creationId xmlns:a16="http://schemas.microsoft.com/office/drawing/2014/main" id="{A620A1BA-EC61-4BA3-B2E1-C09A9B171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54660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0" name="Line 38">
            <a:extLst>
              <a:ext uri="{FF2B5EF4-FFF2-40B4-BE49-F238E27FC236}">
                <a16:creationId xmlns:a16="http://schemas.microsoft.com/office/drawing/2014/main" id="{77AA4CB1-D160-4470-A3A0-CE3237356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116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1" name="Line 39">
            <a:extLst>
              <a:ext uri="{FF2B5EF4-FFF2-40B4-BE49-F238E27FC236}">
                <a16:creationId xmlns:a16="http://schemas.microsoft.com/office/drawing/2014/main" id="{749244E1-9077-446B-865C-95DCC7780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2575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2" name="AutoShape 40">
            <a:extLst>
              <a:ext uri="{FF2B5EF4-FFF2-40B4-BE49-F238E27FC236}">
                <a16:creationId xmlns:a16="http://schemas.microsoft.com/office/drawing/2014/main" id="{8CAE35D0-A802-43AB-8EAD-473183C7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26225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93" name="Line 41">
            <a:extLst>
              <a:ext uri="{FF2B5EF4-FFF2-40B4-BE49-F238E27FC236}">
                <a16:creationId xmlns:a16="http://schemas.microsoft.com/office/drawing/2014/main" id="{26745ED4-107F-4F6B-B31F-933DE1FA1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9425" y="270351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4" name="AutoShape 42">
            <a:extLst>
              <a:ext uri="{FF2B5EF4-FFF2-40B4-BE49-F238E27FC236}">
                <a16:creationId xmlns:a16="http://schemas.microsoft.com/office/drawing/2014/main" id="{A44079F3-0BC3-49F7-8178-04124E6F8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263525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95" name="Line 43">
            <a:extLst>
              <a:ext uri="{FF2B5EF4-FFF2-40B4-BE49-F238E27FC236}">
                <a16:creationId xmlns:a16="http://schemas.microsoft.com/office/drawing/2014/main" id="{CD9C0DF5-AB10-433F-9FE8-61AAF97353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8945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6" name="Line 44">
            <a:extLst>
              <a:ext uri="{FF2B5EF4-FFF2-40B4-BE49-F238E27FC236}">
                <a16:creationId xmlns:a16="http://schemas.microsoft.com/office/drawing/2014/main" id="{B16EAE2E-7D23-4D3E-A81C-F41853003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22563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7" name="AutoShape 45">
            <a:extLst>
              <a:ext uri="{FF2B5EF4-FFF2-40B4-BE49-F238E27FC236}">
                <a16:creationId xmlns:a16="http://schemas.microsoft.com/office/drawing/2014/main" id="{6A4D9270-584C-4009-9499-1C52AA45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66858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798" name="Line 46">
            <a:extLst>
              <a:ext uri="{FF2B5EF4-FFF2-40B4-BE49-F238E27FC236}">
                <a16:creationId xmlns:a16="http://schemas.microsoft.com/office/drawing/2014/main" id="{AC2A4FF6-DE5C-4AB8-B2A0-C2133C017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5243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799" name="Line 47">
            <a:extLst>
              <a:ext uri="{FF2B5EF4-FFF2-40B4-BE49-F238E27FC236}">
                <a16:creationId xmlns:a16="http://schemas.microsoft.com/office/drawing/2014/main" id="{19C083FB-6484-48AF-889A-A3274BB632F3}"/>
              </a:ext>
            </a:extLst>
          </p:cNvPr>
          <p:cNvSpPr>
            <a:spLocks noChangeShapeType="1"/>
          </p:cNvSpPr>
          <p:nvPr/>
        </p:nvSpPr>
        <p:spPr bwMode="auto">
          <a:xfrm rot="450729">
            <a:off x="6054725" y="3427413"/>
            <a:ext cx="287338" cy="561975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0" name="AutoShape 48">
            <a:extLst>
              <a:ext uri="{FF2B5EF4-FFF2-40B4-BE49-F238E27FC236}">
                <a16:creationId xmlns:a16="http://schemas.microsoft.com/office/drawing/2014/main" id="{0BDBB3EF-BF49-48AD-BAF1-D707A3B79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27037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01" name="Line 49">
            <a:extLst>
              <a:ext uri="{FF2B5EF4-FFF2-40B4-BE49-F238E27FC236}">
                <a16:creationId xmlns:a16="http://schemas.microsoft.com/office/drawing/2014/main" id="{F7F6EDDE-580C-4964-8AF1-4EE7E880B8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2" name="Line 50">
            <a:extLst>
              <a:ext uri="{FF2B5EF4-FFF2-40B4-BE49-F238E27FC236}">
                <a16:creationId xmlns:a16="http://schemas.microsoft.com/office/drawing/2014/main" id="{86844950-BFF6-4FE7-8859-322AC2AD0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3575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3" name="Line 51">
            <a:extLst>
              <a:ext uri="{FF2B5EF4-FFF2-40B4-BE49-F238E27FC236}">
                <a16:creationId xmlns:a16="http://schemas.microsoft.com/office/drawing/2014/main" id="{78C2D7C9-0395-48C6-A272-0CA96384C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0375" y="27305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4" name="AutoShape 52">
            <a:extLst>
              <a:ext uri="{FF2B5EF4-FFF2-40B4-BE49-F238E27FC236}">
                <a16:creationId xmlns:a16="http://schemas.microsoft.com/office/drawing/2014/main" id="{35DECB13-1291-4AC9-9C2D-42E263F48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03513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05" name="Line 53">
            <a:extLst>
              <a:ext uri="{FF2B5EF4-FFF2-40B4-BE49-F238E27FC236}">
                <a16:creationId xmlns:a16="http://schemas.microsoft.com/office/drawing/2014/main" id="{4CD4E01F-512E-49B3-8F1B-F84556B43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275590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6" name="Line 54">
            <a:extLst>
              <a:ext uri="{FF2B5EF4-FFF2-40B4-BE49-F238E27FC236}">
                <a16:creationId xmlns:a16="http://schemas.microsoft.com/office/drawing/2014/main" id="{264DA2F5-448C-4D2B-B379-AF94487D6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4963" y="4470400"/>
            <a:ext cx="1014412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7" name="AutoShape 55">
            <a:extLst>
              <a:ext uri="{FF2B5EF4-FFF2-40B4-BE49-F238E27FC236}">
                <a16:creationId xmlns:a16="http://schemas.microsoft.com/office/drawing/2014/main" id="{5001634F-11B6-4076-87F3-8EC60213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2649538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08" name="Line 56">
            <a:extLst>
              <a:ext uri="{FF2B5EF4-FFF2-40B4-BE49-F238E27FC236}">
                <a16:creationId xmlns:a16="http://schemas.microsoft.com/office/drawing/2014/main" id="{BF6E54EA-46ED-4CB4-8E5B-5115C9E38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65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09" name="Line 57">
            <a:extLst>
              <a:ext uri="{FF2B5EF4-FFF2-40B4-BE49-F238E27FC236}">
                <a16:creationId xmlns:a16="http://schemas.microsoft.com/office/drawing/2014/main" id="{6DFB1D7A-D816-4D5D-903E-37A4EA3D1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1488" y="2765425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0" name="AutoShape 58">
            <a:extLst>
              <a:ext uri="{FF2B5EF4-FFF2-40B4-BE49-F238E27FC236}">
                <a16:creationId xmlns:a16="http://schemas.microsoft.com/office/drawing/2014/main" id="{2300D6A5-CDC1-439A-91EE-4A83D450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689225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11" name="Line 59">
            <a:extLst>
              <a:ext uri="{FF2B5EF4-FFF2-40B4-BE49-F238E27FC236}">
                <a16:creationId xmlns:a16="http://schemas.microsoft.com/office/drawing/2014/main" id="{7064FA84-EE42-4ACC-A2F0-ADC6325BA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5750" y="4449763"/>
            <a:ext cx="1014413" cy="515937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2" name="Line 60">
            <a:extLst>
              <a:ext uri="{FF2B5EF4-FFF2-40B4-BE49-F238E27FC236}">
                <a16:creationId xmlns:a16="http://schemas.microsoft.com/office/drawing/2014/main" id="{8A5225D0-0D90-4C64-8D50-3E2A0AD05607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6408738" y="3298825"/>
            <a:ext cx="474662" cy="865188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3" name="AutoShape 61">
            <a:extLst>
              <a:ext uri="{FF2B5EF4-FFF2-40B4-BE49-F238E27FC236}">
                <a16:creationId xmlns:a16="http://schemas.microsoft.com/office/drawing/2014/main" id="{3EBD1CED-E44C-4903-8043-98CE1F62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4111625"/>
            <a:ext cx="61913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14" name="Line 62">
            <a:extLst>
              <a:ext uri="{FF2B5EF4-FFF2-40B4-BE49-F238E27FC236}">
                <a16:creationId xmlns:a16="http://schemas.microsoft.com/office/drawing/2014/main" id="{AAB17BDC-6DCD-4034-8D1C-36A7F597B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5" name="Line 63">
            <a:extLst>
              <a:ext uri="{FF2B5EF4-FFF2-40B4-BE49-F238E27FC236}">
                <a16:creationId xmlns:a16="http://schemas.microsoft.com/office/drawing/2014/main" id="{81AD0689-31D1-41C1-9986-B02734418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3238" y="2730500"/>
            <a:ext cx="488950" cy="2540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6" name="AutoShape 64">
            <a:extLst>
              <a:ext uri="{FF2B5EF4-FFF2-40B4-BE49-F238E27FC236}">
                <a16:creationId xmlns:a16="http://schemas.microsoft.com/office/drawing/2014/main" id="{CDD14576-AF5D-494F-A3E9-600251E0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641600"/>
            <a:ext cx="65088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17" name="Line 65">
            <a:extLst>
              <a:ext uri="{FF2B5EF4-FFF2-40B4-BE49-F238E27FC236}">
                <a16:creationId xmlns:a16="http://schemas.microsoft.com/office/drawing/2014/main" id="{C80691E4-DDED-4424-9C66-52443E867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450" y="44608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8" name="Line 66">
            <a:extLst>
              <a:ext uri="{FF2B5EF4-FFF2-40B4-BE49-F238E27FC236}">
                <a16:creationId xmlns:a16="http://schemas.microsoft.com/office/drawing/2014/main" id="{A92B2D35-D937-435D-A949-8F1D25DD8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6738" y="2635250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19" name="AutoShape 67">
            <a:extLst>
              <a:ext uri="{FF2B5EF4-FFF2-40B4-BE49-F238E27FC236}">
                <a16:creationId xmlns:a16="http://schemas.microsoft.com/office/drawing/2014/main" id="{ECE17E15-3999-4A29-A6AB-131F6DD6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2559050"/>
            <a:ext cx="65087" cy="53975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20" name="Line 68">
            <a:extLst>
              <a:ext uri="{FF2B5EF4-FFF2-40B4-BE49-F238E27FC236}">
                <a16:creationId xmlns:a16="http://schemas.microsoft.com/office/drawing/2014/main" id="{EBEC83A2-FFB5-492A-9864-79FA6ACC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89450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1" name="Line 69">
            <a:extLst>
              <a:ext uri="{FF2B5EF4-FFF2-40B4-BE49-F238E27FC236}">
                <a16:creationId xmlns:a16="http://schemas.microsoft.com/office/drawing/2014/main" id="{9C62FEE8-0526-4CE9-8C34-6D7D19794FF0}"/>
              </a:ext>
            </a:extLst>
          </p:cNvPr>
          <p:cNvSpPr>
            <a:spLocks noChangeShapeType="1"/>
          </p:cNvSpPr>
          <p:nvPr/>
        </p:nvSpPr>
        <p:spPr bwMode="auto">
          <a:xfrm rot="-1460302">
            <a:off x="5156200" y="2614613"/>
            <a:ext cx="439738" cy="611187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2" name="AutoShape 70">
            <a:extLst>
              <a:ext uri="{FF2B5EF4-FFF2-40B4-BE49-F238E27FC236}">
                <a16:creationId xmlns:a16="http://schemas.microsoft.com/office/drawing/2014/main" id="{2D695985-1E1F-4AC7-A2E5-BF8AD7C8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97150"/>
            <a:ext cx="63500" cy="52388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330823" name="Line 71">
            <a:extLst>
              <a:ext uri="{FF2B5EF4-FFF2-40B4-BE49-F238E27FC236}">
                <a16:creationId xmlns:a16="http://schemas.microsoft.com/office/drawing/2014/main" id="{F27C669A-84D6-45E2-8F96-2EE733BA0E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9250" y="4473575"/>
            <a:ext cx="1014413" cy="515938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4" name="Line 72">
            <a:extLst>
              <a:ext uri="{FF2B5EF4-FFF2-40B4-BE49-F238E27FC236}">
                <a16:creationId xmlns:a16="http://schemas.microsoft.com/office/drawing/2014/main" id="{DB369CA9-53CB-4177-AE18-BB82645A03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8" y="2744788"/>
            <a:ext cx="425450" cy="219075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25" name="AutoShape 73">
            <a:extLst>
              <a:ext uri="{FF2B5EF4-FFF2-40B4-BE49-F238E27FC236}">
                <a16:creationId xmlns:a16="http://schemas.microsoft.com/office/drawing/2014/main" id="{5F798A4A-3A86-4870-9D96-946E2BF6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2586038"/>
            <a:ext cx="63500" cy="52387"/>
          </a:xfrm>
          <a:prstGeom prst="star5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11329" name="Freeform 74">
            <a:extLst>
              <a:ext uri="{FF2B5EF4-FFF2-40B4-BE49-F238E27FC236}">
                <a16:creationId xmlns:a16="http://schemas.microsoft.com/office/drawing/2014/main" id="{DA147A5F-8F7B-4D8C-9E4E-225D9A78AFAB}"/>
              </a:ext>
            </a:extLst>
          </p:cNvPr>
          <p:cNvSpPr>
            <a:spLocks/>
          </p:cNvSpPr>
          <p:nvPr/>
        </p:nvSpPr>
        <p:spPr bwMode="auto">
          <a:xfrm>
            <a:off x="2578100" y="3983038"/>
            <a:ext cx="1335088" cy="506412"/>
          </a:xfrm>
          <a:custGeom>
            <a:avLst/>
            <a:gdLst>
              <a:gd name="T0" fmla="*/ 0 w 1410"/>
              <a:gd name="T1" fmla="*/ 387890 h 705"/>
              <a:gd name="T2" fmla="*/ 539716 w 1410"/>
              <a:gd name="T3" fmla="*/ 506412 h 705"/>
              <a:gd name="T4" fmla="*/ 1335088 w 1410"/>
              <a:gd name="T5" fmla="*/ 125705 h 705"/>
              <a:gd name="T6" fmla="*/ 774540 w 1410"/>
              <a:gd name="T7" fmla="*/ 0 h 705"/>
              <a:gd name="T8" fmla="*/ 0 w 1410"/>
              <a:gd name="T9" fmla="*/ 387890 h 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0" h="705">
                <a:moveTo>
                  <a:pt x="0" y="540"/>
                </a:moveTo>
                <a:lnTo>
                  <a:pt x="570" y="705"/>
                </a:lnTo>
                <a:lnTo>
                  <a:pt x="1410" y="175"/>
                </a:lnTo>
                <a:lnTo>
                  <a:pt x="818" y="0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0" name="Freeform 75">
            <a:extLst>
              <a:ext uri="{FF2B5EF4-FFF2-40B4-BE49-F238E27FC236}">
                <a16:creationId xmlns:a16="http://schemas.microsoft.com/office/drawing/2014/main" id="{81FE1DA5-B8AC-48E3-A967-6188CC5E2654}"/>
              </a:ext>
            </a:extLst>
          </p:cNvPr>
          <p:cNvSpPr>
            <a:spLocks/>
          </p:cNvSpPr>
          <p:nvPr/>
        </p:nvSpPr>
        <p:spPr bwMode="auto">
          <a:xfrm>
            <a:off x="2571750" y="4370388"/>
            <a:ext cx="544513" cy="952500"/>
          </a:xfrm>
          <a:custGeom>
            <a:avLst/>
            <a:gdLst>
              <a:gd name="T0" fmla="*/ 0 w 575"/>
              <a:gd name="T1" fmla="*/ 0 h 1328"/>
              <a:gd name="T2" fmla="*/ 544513 w 575"/>
              <a:gd name="T3" fmla="*/ 119780 h 1328"/>
              <a:gd name="T4" fmla="*/ 544513 w 575"/>
              <a:gd name="T5" fmla="*/ 952500 h 1328"/>
              <a:gd name="T6" fmla="*/ 0 w 575"/>
              <a:gd name="T7" fmla="*/ 821962 h 1328"/>
              <a:gd name="T8" fmla="*/ 0 w 575"/>
              <a:gd name="T9" fmla="*/ 0 h 1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328">
                <a:moveTo>
                  <a:pt x="0" y="0"/>
                </a:moveTo>
                <a:lnTo>
                  <a:pt x="575" y="167"/>
                </a:lnTo>
                <a:lnTo>
                  <a:pt x="575" y="1328"/>
                </a:lnTo>
                <a:lnTo>
                  <a:pt x="0" y="114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1" name="Freeform 76">
            <a:extLst>
              <a:ext uri="{FF2B5EF4-FFF2-40B4-BE49-F238E27FC236}">
                <a16:creationId xmlns:a16="http://schemas.microsoft.com/office/drawing/2014/main" id="{651A3D83-48E3-4955-8D7E-B43A2540C989}"/>
              </a:ext>
            </a:extLst>
          </p:cNvPr>
          <p:cNvSpPr>
            <a:spLocks/>
          </p:cNvSpPr>
          <p:nvPr/>
        </p:nvSpPr>
        <p:spPr bwMode="auto">
          <a:xfrm>
            <a:off x="3117850" y="4102100"/>
            <a:ext cx="795338" cy="1211263"/>
          </a:xfrm>
          <a:custGeom>
            <a:avLst/>
            <a:gdLst>
              <a:gd name="T0" fmla="*/ 0 w 840"/>
              <a:gd name="T1" fmla="*/ 387949 h 1686"/>
              <a:gd name="T2" fmla="*/ 795338 w 840"/>
              <a:gd name="T3" fmla="*/ 0 h 1686"/>
              <a:gd name="T4" fmla="*/ 795338 w 840"/>
              <a:gd name="T5" fmla="*/ 803917 h 1686"/>
              <a:gd name="T6" fmla="*/ 0 w 840"/>
              <a:gd name="T7" fmla="*/ 1211263 h 1686"/>
              <a:gd name="T8" fmla="*/ 0 w 840"/>
              <a:gd name="T9" fmla="*/ 387949 h 16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0" h="1686">
                <a:moveTo>
                  <a:pt x="0" y="540"/>
                </a:moveTo>
                <a:lnTo>
                  <a:pt x="840" y="0"/>
                </a:lnTo>
                <a:lnTo>
                  <a:pt x="840" y="1119"/>
                </a:lnTo>
                <a:lnTo>
                  <a:pt x="0" y="1686"/>
                </a:lnTo>
                <a:lnTo>
                  <a:pt x="0" y="54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2" name="Line 77">
            <a:extLst>
              <a:ext uri="{FF2B5EF4-FFF2-40B4-BE49-F238E27FC236}">
                <a16:creationId xmlns:a16="http://schemas.microsoft.com/office/drawing/2014/main" id="{19B13485-A3EE-488F-930A-81CED6FBB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3" name="Line 78">
            <a:extLst>
              <a:ext uri="{FF2B5EF4-FFF2-40B4-BE49-F238E27FC236}">
                <a16:creationId xmlns:a16="http://schemas.microsoft.com/office/drawing/2014/main" id="{089E3E4B-8F03-49A2-B2D2-10AD8456A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4" name="Line 79">
            <a:extLst>
              <a:ext uri="{FF2B5EF4-FFF2-40B4-BE49-F238E27FC236}">
                <a16:creationId xmlns:a16="http://schemas.microsoft.com/office/drawing/2014/main" id="{8F3B2E28-CE94-40F1-B680-FAB4EB707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40719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5" name="Line 80">
            <a:extLst>
              <a:ext uri="{FF2B5EF4-FFF2-40B4-BE49-F238E27FC236}">
                <a16:creationId xmlns:a16="http://schemas.microsoft.com/office/drawing/2014/main" id="{D97E36D6-6BAD-4A7A-8697-AF575D24B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6" name="Line 81">
            <a:extLst>
              <a:ext uri="{FF2B5EF4-FFF2-40B4-BE49-F238E27FC236}">
                <a16:creationId xmlns:a16="http://schemas.microsoft.com/office/drawing/2014/main" id="{69CC3C96-EB9E-439B-AF7E-8977CA4B0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4076700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7" name="Line 82">
            <a:extLst>
              <a:ext uri="{FF2B5EF4-FFF2-40B4-BE49-F238E27FC236}">
                <a16:creationId xmlns:a16="http://schemas.microsoft.com/office/drawing/2014/main" id="{AF46B449-8C42-457A-B770-3586CA894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84638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8" name="Line 83">
            <a:extLst>
              <a:ext uri="{FF2B5EF4-FFF2-40B4-BE49-F238E27FC236}">
                <a16:creationId xmlns:a16="http://schemas.microsoft.com/office/drawing/2014/main" id="{9D50C4C8-0592-45F3-AC27-B9092613A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39" name="Line 84">
            <a:extLst>
              <a:ext uri="{FF2B5EF4-FFF2-40B4-BE49-F238E27FC236}">
                <a16:creationId xmlns:a16="http://schemas.microsoft.com/office/drawing/2014/main" id="{7F9C9A55-823A-439A-9721-0A596F18B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4081463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0" name="Line 85">
            <a:extLst>
              <a:ext uri="{FF2B5EF4-FFF2-40B4-BE49-F238E27FC236}">
                <a16:creationId xmlns:a16="http://schemas.microsoft.com/office/drawing/2014/main" id="{51A8F89F-C7DB-4F18-9C30-2594FDBC4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4079875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1" name="Rectangle 86">
            <a:extLst>
              <a:ext uri="{FF2B5EF4-FFF2-40B4-BE49-F238E27FC236}">
                <a16:creationId xmlns:a16="http://schemas.microsoft.com/office/drawing/2014/main" id="{097D8777-A130-4205-9210-EFF31828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103688"/>
            <a:ext cx="127000" cy="2698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11342" name="Line 87">
            <a:extLst>
              <a:ext uri="{FF2B5EF4-FFF2-40B4-BE49-F238E27FC236}">
                <a16:creationId xmlns:a16="http://schemas.microsoft.com/office/drawing/2014/main" id="{21E6B5E4-1570-4682-9D9E-6882548C3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4130675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3" name="Line 88">
            <a:extLst>
              <a:ext uri="{FF2B5EF4-FFF2-40B4-BE49-F238E27FC236}">
                <a16:creationId xmlns:a16="http://schemas.microsoft.com/office/drawing/2014/main" id="{06D030F8-CCBC-42D8-B731-3843AAB05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4195763"/>
            <a:ext cx="50800" cy="68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4" name="Line 89">
            <a:extLst>
              <a:ext uri="{FF2B5EF4-FFF2-40B4-BE49-F238E27FC236}">
                <a16:creationId xmlns:a16="http://schemas.microsoft.com/office/drawing/2014/main" id="{B7B7D4A3-42C0-4C20-9C19-C0FB26E13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4081463"/>
            <a:ext cx="106362" cy="98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11345" name="AutoShape 9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AD391D3-249F-4F71-9C9A-0106F2C1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937250"/>
            <a:ext cx="1771650" cy="360363"/>
          </a:xfrm>
          <a:prstGeom prst="actionButtonBlank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b="1" dirty="0">
                <a:solidFill>
                  <a:schemeClr val="bg2"/>
                </a:solidFill>
              </a:rPr>
              <a:t>Animation-Start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b="1" dirty="0">
              <a:solidFill>
                <a:schemeClr val="bg2"/>
              </a:solidFill>
            </a:endParaRPr>
          </a:p>
        </p:txBody>
      </p:sp>
      <p:sp>
        <p:nvSpPr>
          <p:cNvPr id="11346" name="Line 91">
            <a:extLst>
              <a:ext uri="{FF2B5EF4-FFF2-40B4-BE49-F238E27FC236}">
                <a16:creationId xmlns:a16="http://schemas.microsoft.com/office/drawing/2014/main" id="{75097DBD-B2BD-4A40-A028-8A5C1743D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4102100"/>
            <a:ext cx="292100" cy="2222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>
              <a:solidFill>
                <a:schemeClr val="bg2"/>
              </a:solidFill>
            </a:endParaRPr>
          </a:p>
        </p:txBody>
      </p:sp>
      <p:sp>
        <p:nvSpPr>
          <p:cNvPr id="330845" name="Rectangle 93">
            <a:extLst>
              <a:ext uri="{FF2B5EF4-FFF2-40B4-BE49-F238E27FC236}">
                <a16:creationId xmlns:a16="http://schemas.microsoft.com/office/drawing/2014/main" id="{759544EA-EA61-4333-A8CC-FC48261B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1457078"/>
            <a:ext cx="1376362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dirty="0">
                <a:solidFill>
                  <a:srgbClr val="FF0000"/>
                </a:solidFill>
              </a:rPr>
              <a:t>abgelenktes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de-DE" altLang="de-DE" dirty="0">
                <a:solidFill>
                  <a:srgbClr val="FF0000"/>
                </a:solidFill>
                <a:sym typeface="Symbol" panose="05050102010706020507" pitchFamily="18" charset="2"/>
              </a:rPr>
              <a:t> </a:t>
            </a:r>
            <a:r>
              <a:rPr lang="de-DE" altLang="de-DE" dirty="0">
                <a:solidFill>
                  <a:srgbClr val="FF0000"/>
                </a:solidFill>
              </a:rPr>
              <a:t>-Teilchen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bg2"/>
              </a:solidFill>
            </a:endParaRPr>
          </a:p>
        </p:txBody>
      </p:sp>
      <p:sp>
        <p:nvSpPr>
          <p:cNvPr id="11348" name="AutoShape 96">
            <a:extLst>
              <a:ext uri="{FF2B5EF4-FFF2-40B4-BE49-F238E27FC236}">
                <a16:creationId xmlns:a16="http://schemas.microsoft.com/office/drawing/2014/main" id="{C8ECD320-0AF4-4286-8D0E-B02DBCC0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6297613"/>
            <a:ext cx="339725" cy="266700"/>
          </a:xfrm>
          <a:prstGeom prst="rightArrow">
            <a:avLst>
              <a:gd name="adj1" fmla="val 50000"/>
              <a:gd name="adj2" fmla="val 31845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>
              <a:solidFill>
                <a:schemeClr val="bg2"/>
              </a:solidFill>
            </a:endParaRPr>
          </a:p>
        </p:txBody>
      </p:sp>
      <p:sp>
        <p:nvSpPr>
          <p:cNvPr id="330850" name="Text Box 98">
            <a:extLst>
              <a:ext uri="{FF2B5EF4-FFF2-40B4-BE49-F238E27FC236}">
                <a16:creationId xmlns:a16="http://schemas.microsoft.com/office/drawing/2014/main" id="{094BA2CE-19B2-452F-9048-FE19E23C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6092825"/>
            <a:ext cx="1800225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© Th. Böse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de-DE" sz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JSG Bad Kissingen</a:t>
            </a:r>
          </a:p>
        </p:txBody>
      </p:sp>
    </p:spTree>
  </p:cSld>
  <p:clrMapOvr>
    <a:masterClrMapping/>
  </p:clrMapOvr>
  <p:transition spd="med" advClick="0">
    <p:cut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0949 L 0.23334 -0.155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100"/>
                                        <p:tgtEl>
                                          <p:spTgt spid="330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0136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0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1065 L 0.23334 -0.156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100"/>
                                        <p:tgtEl>
                                          <p:spTgt spid="330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1000"/>
                                        <p:tgtEl>
                                          <p:spTgt spid="330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-0.01551 L 0.24601 -0.161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1100"/>
                                        <p:tgtEl>
                                          <p:spTgt spid="330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30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01227 L 0.24254 -0.1585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1100"/>
                                        <p:tgtEl>
                                          <p:spTgt spid="330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7 -0.01921 L 0.24705 -0.16551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30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100"/>
                                        <p:tgtEl>
                                          <p:spTgt spid="330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0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-0.00995 L 0.23178 -0.15648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330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3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1100"/>
                                        <p:tgtEl>
                                          <p:spTgt spid="330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2535 0.07731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30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386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30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1504 L 0.24652 -0.1613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1100"/>
                                        <p:tgtEl>
                                          <p:spTgt spid="330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6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-0.09618 -0.01041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53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30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24323 -0.16319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330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817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1100"/>
                                        <p:tgtEl>
                                          <p:spTgt spid="330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72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330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9200"/>
                            </p:stCondLst>
                            <p:childTnLst>
                              <p:par>
                                <p:cTn id="1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24323 -0.15579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7801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1100"/>
                                        <p:tgtEl>
                                          <p:spTgt spid="330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3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330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23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0578 L 0.2316 -0.15208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330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1100"/>
                                        <p:tgtEl>
                                          <p:spTgt spid="330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4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330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7 -0.00648 L 0.23716 -0.15278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1100"/>
                                        <p:tgtEl>
                                          <p:spTgt spid="330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-0.01898 L 0.03559 0.03496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68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330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4 -0.01504 L 0.25313 -0.16134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731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1100"/>
                                        <p:tgtEl>
                                          <p:spTgt spid="330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283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330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29300"/>
                            </p:stCondLst>
                            <p:childTnLst>
                              <p:par>
                                <p:cTn id="2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25104 -0.16991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849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1100"/>
                                        <p:tgtEl>
                                          <p:spTgt spid="330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06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2778 -0.01898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949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30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31600"/>
                            </p:stCondLst>
                            <p:childTnLst>
                              <p:par>
                                <p:cTn id="2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592 -0.17408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330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-8704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1100"/>
                                        <p:tgtEl>
                                          <p:spTgt spid="330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32700"/>
                            </p:stCondLst>
                            <p:childTnLst>
                              <p:par>
                                <p:cTn id="2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3 -0.02152 L 0.03073 0.02431 " pathEditMode="relative" rAng="0" ptsTypes="AA">
                                      <p:cBhvr>
                                        <p:cTn id="236" dur="500" spd="-100000" fill="hold"/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2292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330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33200"/>
                            </p:stCondLst>
                            <p:childTnLst>
                              <p:par>
                                <p:cTn id="2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-0.02384 L 0.24548 -0.16319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330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6968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1100"/>
                                        <p:tgtEl>
                                          <p:spTgt spid="330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474 -0.03426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330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71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330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84" grpId="0"/>
      <p:bldP spid="330784" grpId="1"/>
      <p:bldP spid="330845" grpId="0"/>
      <p:bldP spid="330845" grpId="1"/>
    </p:bldLst>
  </p:timing>
</p:sld>
</file>

<file path=ppt/theme/theme1.xml><?xml version="1.0" encoding="utf-8"?>
<a:theme xmlns:a="http://schemas.openxmlformats.org/drawingml/2006/main" name="Echo">
  <a:themeElements>
    <a:clrScheme name="Echo 14">
      <a:dk1>
        <a:srgbClr val="FFFFFF"/>
      </a:dk1>
      <a:lt1>
        <a:srgbClr val="FFFFFF"/>
      </a:lt1>
      <a:dk2>
        <a:srgbClr val="FFFFFF"/>
      </a:dk2>
      <a:lt2>
        <a:srgbClr val="002040"/>
      </a:lt2>
      <a:accent1>
        <a:srgbClr val="0000FF"/>
      </a:accent1>
      <a:accent2>
        <a:srgbClr val="00005C"/>
      </a:accent2>
      <a:accent3>
        <a:srgbClr val="FFFFFF"/>
      </a:accent3>
      <a:accent4>
        <a:srgbClr val="DADADA"/>
      </a:accent4>
      <a:accent5>
        <a:srgbClr val="AAAAFF"/>
      </a:accent5>
      <a:accent6>
        <a:srgbClr val="000053"/>
      </a:accent6>
      <a:hlink>
        <a:srgbClr val="6699FF"/>
      </a:hlink>
      <a:folHlink>
        <a:srgbClr val="808080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CC"/>
        </a:solidFill>
        <a:ln w="317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CC"/>
        </a:solidFill>
        <a:ln w="317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1">
        <a:dk1>
          <a:srgbClr val="003366"/>
        </a:dk1>
        <a:lt1>
          <a:srgbClr val="FFFFFF"/>
        </a:lt1>
        <a:dk2>
          <a:srgbClr val="000000"/>
        </a:dk2>
        <a:lt2>
          <a:srgbClr val="002040"/>
        </a:lt2>
        <a:accent1>
          <a:srgbClr val="666699"/>
        </a:accent1>
        <a:accent2>
          <a:srgbClr val="FFFFFF"/>
        </a:accent2>
        <a:accent3>
          <a:srgbClr val="FFFFFF"/>
        </a:accent3>
        <a:accent4>
          <a:srgbClr val="002A56"/>
        </a:accent4>
        <a:accent5>
          <a:srgbClr val="B8B8CA"/>
        </a:accent5>
        <a:accent6>
          <a:srgbClr val="E7E7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2">
        <a:dk1>
          <a:srgbClr val="FFFFFF"/>
        </a:dk1>
        <a:lt1>
          <a:srgbClr val="FFFFFF"/>
        </a:lt1>
        <a:dk2>
          <a:srgbClr val="000000"/>
        </a:dk2>
        <a:lt2>
          <a:srgbClr val="002040"/>
        </a:lt2>
        <a:accent1>
          <a:srgbClr val="003366"/>
        </a:accent1>
        <a:accent2>
          <a:srgbClr val="00005C"/>
        </a:accent2>
        <a:accent3>
          <a:srgbClr val="FFFFFF"/>
        </a:accent3>
        <a:accent4>
          <a:srgbClr val="DADADA"/>
        </a:accent4>
        <a:accent5>
          <a:srgbClr val="AAADB8"/>
        </a:accent5>
        <a:accent6>
          <a:srgbClr val="000053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3">
        <a:dk1>
          <a:srgbClr val="FFFFFF"/>
        </a:dk1>
        <a:lt1>
          <a:srgbClr val="FFFFFF"/>
        </a:lt1>
        <a:dk2>
          <a:srgbClr val="FFFFFF"/>
        </a:dk2>
        <a:lt2>
          <a:srgbClr val="002040"/>
        </a:lt2>
        <a:accent1>
          <a:srgbClr val="003366"/>
        </a:accent1>
        <a:accent2>
          <a:srgbClr val="00005C"/>
        </a:accent2>
        <a:accent3>
          <a:srgbClr val="FFFFFF"/>
        </a:accent3>
        <a:accent4>
          <a:srgbClr val="DADADA"/>
        </a:accent4>
        <a:accent5>
          <a:srgbClr val="AAADB8"/>
        </a:accent5>
        <a:accent6>
          <a:srgbClr val="000053"/>
        </a:accent6>
        <a:hlink>
          <a:srgbClr val="6699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4">
        <a:dk1>
          <a:srgbClr val="FFFFFF"/>
        </a:dk1>
        <a:lt1>
          <a:srgbClr val="FFFFFF"/>
        </a:lt1>
        <a:dk2>
          <a:srgbClr val="FFFFFF"/>
        </a:dk2>
        <a:lt2>
          <a:srgbClr val="002040"/>
        </a:lt2>
        <a:accent1>
          <a:srgbClr val="0000FF"/>
        </a:accent1>
        <a:accent2>
          <a:srgbClr val="00005C"/>
        </a:accent2>
        <a:accent3>
          <a:srgbClr val="FFFFFF"/>
        </a:accent3>
        <a:accent4>
          <a:srgbClr val="DADADA"/>
        </a:accent4>
        <a:accent5>
          <a:srgbClr val="AAAAFF"/>
        </a:accent5>
        <a:accent6>
          <a:srgbClr val="000053"/>
        </a:accent6>
        <a:hlink>
          <a:srgbClr val="6699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Bildschirmpräsentation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Echo</vt:lpstr>
      <vt:lpstr>Streuversuch - Animation</vt:lpstr>
      <vt:lpstr>Streuversuch - Animation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M. Boese</dc:creator>
  <cp:lastModifiedBy>Claudia Eysel</cp:lastModifiedBy>
  <cp:revision>329</cp:revision>
  <dcterms:created xsi:type="dcterms:W3CDTF">2002-02-28T20:40:32Z</dcterms:created>
  <dcterms:modified xsi:type="dcterms:W3CDTF">2021-09-19T17:22:11Z</dcterms:modified>
</cp:coreProperties>
</file>