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56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CE7A7-A1FD-4F1D-943E-331A22F6FCBA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56885-2807-4221-B45A-0CD38D40A2C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1. Dalton: Kugelmodell</a:t>
            </a:r>
          </a:p>
          <a:p>
            <a:r>
              <a:rPr lang="de-DE" dirty="0" smtClean="0"/>
              <a:t>2.</a:t>
            </a:r>
            <a:r>
              <a:rPr lang="de-DE" baseline="0" dirty="0" smtClean="0"/>
              <a:t> Thomson: Rosinenkuchenmodell</a:t>
            </a:r>
          </a:p>
          <a:p>
            <a:r>
              <a:rPr lang="de-DE" baseline="0" dirty="0" smtClean="0"/>
              <a:t>3. Rutherford: Kern-Hülle-Modell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56885-2807-4221-B45A-0CD38D40A2C1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Christi Geburt – Jahr 0</a:t>
            </a:r>
          </a:p>
          <a:p>
            <a:r>
              <a:rPr lang="de-DE" dirty="0" smtClean="0"/>
              <a:t>1492 – Entdeckung von Amerika durch Christoph Columbus</a:t>
            </a:r>
          </a:p>
          <a:p>
            <a:r>
              <a:rPr lang="de-DE" dirty="0" smtClean="0"/>
              <a:t>1517</a:t>
            </a:r>
            <a:r>
              <a:rPr lang="de-DE" baseline="0" dirty="0" smtClean="0"/>
              <a:t> – Anschlag der 95 Thesen von Martin Luther an die Tür der Wittenberger Schlosskirche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56885-2807-4221-B45A-0CD38D40A2C1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63F8-085C-49B2-9EFF-C356780C821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0B1C-7016-4FDD-A4EA-6B36AE5E92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63F8-085C-49B2-9EFF-C356780C821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0B1C-7016-4FDD-A4EA-6B36AE5E92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63F8-085C-49B2-9EFF-C356780C821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0B1C-7016-4FDD-A4EA-6B36AE5E92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63F8-085C-49B2-9EFF-C356780C821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0B1C-7016-4FDD-A4EA-6B36AE5E92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63F8-085C-49B2-9EFF-C356780C821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0B1C-7016-4FDD-A4EA-6B36AE5E92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63F8-085C-49B2-9EFF-C356780C821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0B1C-7016-4FDD-A4EA-6B36AE5E92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63F8-085C-49B2-9EFF-C356780C821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0B1C-7016-4FDD-A4EA-6B36AE5E92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63F8-085C-49B2-9EFF-C356780C821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0B1C-7016-4FDD-A4EA-6B36AE5E92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63F8-085C-49B2-9EFF-C356780C821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0B1C-7016-4FDD-A4EA-6B36AE5E92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63F8-085C-49B2-9EFF-C356780C821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0B1C-7016-4FDD-A4EA-6B36AE5E92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63F8-085C-49B2-9EFF-C356780C821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0B1C-7016-4FDD-A4EA-6B36AE5E926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63F8-085C-49B2-9EFF-C356780C821B}" type="datetimeFigureOut">
              <a:rPr lang="de-DE" smtClean="0"/>
              <a:t>11.10.2016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0B1C-7016-4FDD-A4EA-6B36AE5E926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7713"/>
            <a:ext cx="93059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feld 2"/>
          <p:cNvSpPr txBox="1"/>
          <p:nvPr/>
        </p:nvSpPr>
        <p:spPr>
          <a:xfrm>
            <a:off x="179512" y="33265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Nils Bohr</a:t>
            </a:r>
            <a:endParaRPr lang="de-D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8868100" cy="473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540552" cy="71554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feld 4"/>
          <p:cNvSpPr txBox="1"/>
          <p:nvPr/>
        </p:nvSpPr>
        <p:spPr>
          <a:xfrm>
            <a:off x="3995936" y="404664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rgbClr val="FF0000"/>
                </a:solidFill>
              </a:rPr>
              <a:t>?</a:t>
            </a:r>
            <a:endParaRPr lang="de-DE" sz="4000" b="1" dirty="0">
              <a:solidFill>
                <a:srgbClr val="FF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668344" y="1340768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rgbClr val="FF0000"/>
                </a:solidFill>
              </a:rPr>
              <a:t>?</a:t>
            </a:r>
            <a:endParaRPr lang="de-DE" sz="4000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164288" y="1785010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rgbClr val="FF0000"/>
                </a:solidFill>
              </a:rPr>
              <a:t>?</a:t>
            </a:r>
            <a:endParaRPr lang="de-DE" sz="40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16416" y="6150114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rgbClr val="FF0000"/>
                </a:solidFill>
              </a:rPr>
              <a:t>?</a:t>
            </a:r>
            <a:endParaRPr lang="de-DE" sz="4000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292080" y="650405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rgbClr val="FF0000"/>
                </a:solidFill>
              </a:rPr>
              <a:t>?</a:t>
            </a:r>
            <a:endParaRPr lang="de-DE" sz="4000" b="1" dirty="0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0" y="1124744"/>
            <a:ext cx="1296144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9512" y="3284984"/>
            <a:ext cx="1296144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444208" y="2996952"/>
            <a:ext cx="1296144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6804248" y="4725144"/>
            <a:ext cx="1296144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139952" y="5877272"/>
            <a:ext cx="1296144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55576" y="5229200"/>
            <a:ext cx="1296144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Bildschirmpräsentation (4:3)</PresentationFormat>
  <Paragraphs>14</Paragraphs>
  <Slides>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Claudia</dc:creator>
  <cp:lastModifiedBy>Claudia</cp:lastModifiedBy>
  <cp:revision>6</cp:revision>
  <dcterms:created xsi:type="dcterms:W3CDTF">2016-10-11T14:53:53Z</dcterms:created>
  <dcterms:modified xsi:type="dcterms:W3CDTF">2016-10-11T15:20:31Z</dcterms:modified>
</cp:coreProperties>
</file>