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8D24F-50ED-45EA-98B9-CFA7260DE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8F2D53-72BC-4B75-8166-3BC61550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E71DF-F369-4889-A1DF-1C284931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187CB-A090-4C45-BF82-40B16328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274120-18CC-4563-9F83-964D6BF0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82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8DAA8-426C-4837-885E-F8591541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E463F1-AB8B-4B99-ADBD-0667D1C6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CFD0C-0531-4630-BAC4-0C167460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3A78F-16E5-475A-A235-F27821C5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44ABD-0E7F-4ED6-A4AF-9DC19AD8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CACD91-505B-4A8C-ACAB-055BE6D32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AD4D0D-9AC5-40FE-B7C1-4B76BFA99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53C4C-C35B-4512-82BD-7B3DCFD2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F797E-E2A4-4934-9885-3C64A1A0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BE3D8-2B0B-42E7-B1DC-7A78641A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52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195DA-32C0-417E-B21F-60968359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0E6B4-DAA3-45D0-B91E-BF132231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515D8-2260-4DD0-87E4-55E0949C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B602A-4A22-4F6A-8B22-5B967EFB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9829F-DD9E-4D28-9095-9EE537CF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78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73501-7177-40E8-B459-E02E9EBA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441CA3-02A7-4FDA-BA31-8A1D5EC3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6E66E-3E9E-4D1B-938B-3AF76AF1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4E7F7-8B61-418F-A9B0-A00A8FBA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5E5D7-59BD-4125-B486-B27DDF9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0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A7B6F-70D0-4CDB-B440-17A9FF40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B8EE6-69C3-4DF3-950F-D5DD7FE4D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A0CA0E-2B0E-4B4B-856D-EF42EA7C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F8B746-435E-4603-944A-9EE8A204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9E3443-B4B1-444B-AD11-8FB60712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0F424-1EEF-4AA5-B742-5CF7829E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41FAD-F6A5-41CE-9EE7-FD600CB3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0F7E9C-6DA7-4796-9675-43E45DEE8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9F5AB1-5BDC-4D89-957D-DBC682BF8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0214E-79B7-4E59-8C35-79C4A0902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813324-789A-40B3-BF46-D514AB5DD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F9C2FF-28E0-4A70-B884-213D45A2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15C2D2-F867-4818-9CDF-1D23E9DC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FEA267-2EC3-4BFD-99AD-598D200F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05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C5DC0-A0F5-42F9-B8E5-62D51ABD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6632A7-921C-47E1-B840-0EB2107D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266295-AED9-45BD-A42A-7AC0F4DF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6EABA9-0F2A-4CFA-9DD0-4AB1D3AF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55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3AAFE3-AD95-4D4D-817A-7554397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10F60B-6CA2-4A29-ADA4-73DDE4AC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909CDB-7592-4D29-92C5-2FCC0CC2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13DB-CE06-47D6-BB28-EB83B4FB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AABC8-4AF4-4F4E-BACA-E9EE670E1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760219-6E75-401B-A035-869D8B4B1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CCBC7B-24A1-4974-ABE8-D7B63274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ED1C15-5110-4772-A268-3C01D6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B91F2-8FFE-42FF-8473-42AF0AAF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8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967E-2A98-40AA-B199-C7BF829D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D8FD9F-A907-48A8-8495-69FE25910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253D78-97E4-40E3-A6D0-09092F4D6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36B90D-457B-4DBE-94AA-4E493A7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AE54C2-A72E-4F32-9F64-67402810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9A2239-2D6D-4717-B1E8-138AF264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3A476F-4662-4AC2-9181-06F2D006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E3301-70EE-45E8-A254-3AF9B682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D0329-7803-48CD-8A7D-BCFF6E227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D54A-A8E4-4B11-8FAB-F015AA4AA521}" type="datetimeFigureOut">
              <a:rPr lang="de-DE" smtClean="0"/>
              <a:t>01.12.2020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5CF21-B3AD-4282-A0C1-FC54D2E4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EA5C8-1E12-47EE-80FF-C84A1D6E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1FEF3-6B00-4C6F-BCF8-5F62B0204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3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verschieden enthält.&#10;&#10;Automatisch generierte Beschreibung">
            <a:extLst>
              <a:ext uri="{FF2B5EF4-FFF2-40B4-BE49-F238E27FC236}">
                <a16:creationId xmlns:a16="http://schemas.microsoft.com/office/drawing/2014/main" id="{0AEB75C6-9033-4BF3-90FF-BB4470EE0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r="-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8F1336-4D5A-4123-97FE-666D0B3CD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b="1" dirty="0"/>
              <a:t>Metalle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576235-75F6-4EF9-896D-46C260088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790" y="4661178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de-DE" sz="2800" dirty="0"/>
              <a:t>Aufbau und Eigenschaften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50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D1F3479-65DF-4081-8475-3679C26F1E2B}"/>
              </a:ext>
            </a:extLst>
          </p:cNvPr>
          <p:cNvSpPr txBox="1"/>
          <p:nvPr/>
        </p:nvSpPr>
        <p:spPr>
          <a:xfrm>
            <a:off x="866775" y="666750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Lies</a:t>
            </a:r>
            <a:r>
              <a:rPr lang="de-DE" sz="2000" dirty="0"/>
              <a:t> im Buch S. 256 und bearbeite folgende Aufgabe in deinem Heft: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FC06E9-433D-422F-BECC-75339ADC65F1}"/>
              </a:ext>
            </a:extLst>
          </p:cNvPr>
          <p:cNvSpPr txBox="1"/>
          <p:nvPr/>
        </p:nvSpPr>
        <p:spPr>
          <a:xfrm>
            <a:off x="942430" y="1626875"/>
            <a:ext cx="887212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b="1" u="sng" dirty="0"/>
              <a:t>Aufbau der Metalle – das Elektronengasmodell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Beschreibe den besonderen Aufbau der Metalle. Erkläre dabei auch die Begriffe Atomrümpfe, Elektronengas und Metallbindung.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Fertige eine entsprechende, beschriftete Skizze an.</a:t>
            </a:r>
          </a:p>
        </p:txBody>
      </p:sp>
    </p:spTree>
    <p:extLst>
      <p:ext uri="{BB962C8B-B14F-4D97-AF65-F5344CB8AC3E}">
        <p14:creationId xmlns:p14="http://schemas.microsoft.com/office/powerpoint/2010/main" val="19743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5930CB3-7BAF-4B0B-B170-254E5C24A43C}"/>
              </a:ext>
            </a:extLst>
          </p:cNvPr>
          <p:cNvSpPr txBox="1"/>
          <p:nvPr/>
        </p:nvSpPr>
        <p:spPr>
          <a:xfrm>
            <a:off x="679269" y="496389"/>
            <a:ext cx="694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Der Aufbau der Metalle – das Elektronengasmodell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20B3AC-3EEA-4260-939D-79366B82E935}"/>
              </a:ext>
            </a:extLst>
          </p:cNvPr>
          <p:cNvSpPr txBox="1"/>
          <p:nvPr/>
        </p:nvSpPr>
        <p:spPr>
          <a:xfrm>
            <a:off x="5756368" y="2625584"/>
            <a:ext cx="5826032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Merke</a:t>
            </a:r>
            <a:r>
              <a:rPr lang="de-DE" dirty="0"/>
              <a:t>:</a:t>
            </a:r>
          </a:p>
          <a:p>
            <a:r>
              <a:rPr lang="de-DE" dirty="0"/>
              <a:t>Metalle besitzen nur wenige Außenelektronen, die nicht stark vom Atomkern angezogen werden. Sie bewegen sich frei um die positiv geladenen Atomrümpfe. Diese werden dadurch zusammen gehalten. </a:t>
            </a:r>
          </a:p>
          <a:p>
            <a:r>
              <a:rPr lang="de-DE" dirty="0"/>
              <a:t>Die Art der chemischen Bindung heißt </a:t>
            </a:r>
            <a:r>
              <a:rPr lang="de-DE" b="1" dirty="0"/>
              <a:t>Metallbindung</a:t>
            </a:r>
            <a:r>
              <a:rPr lang="de-DE" dirty="0"/>
              <a:t>.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2133775-381D-4622-9308-CA405ADB2BF0}"/>
              </a:ext>
            </a:extLst>
          </p:cNvPr>
          <p:cNvGrpSpPr/>
          <p:nvPr/>
        </p:nvGrpSpPr>
        <p:grpSpPr>
          <a:xfrm>
            <a:off x="818605" y="1269676"/>
            <a:ext cx="4625190" cy="4466143"/>
            <a:chOff x="818605" y="1269676"/>
            <a:chExt cx="4625190" cy="4466143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9215A0E-469B-4900-9965-B81201111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977" y="1445346"/>
              <a:ext cx="4007818" cy="4114803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5B00955-CDBB-4675-BB13-0986EE621456}"/>
                </a:ext>
              </a:extLst>
            </p:cNvPr>
            <p:cNvSpPr txBox="1"/>
            <p:nvPr/>
          </p:nvSpPr>
          <p:spPr>
            <a:xfrm>
              <a:off x="818605" y="5089488"/>
              <a:ext cx="175042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Metall-Kationen</a:t>
              </a:r>
            </a:p>
            <a:p>
              <a:r>
                <a:rPr lang="de-DE" dirty="0"/>
                <a:t>(„Atomrümpfe“)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966FBACA-5577-4433-ABE6-68DF57790A32}"/>
                </a:ext>
              </a:extLst>
            </p:cNvPr>
            <p:cNvSpPr txBox="1"/>
            <p:nvPr/>
          </p:nvSpPr>
          <p:spPr>
            <a:xfrm>
              <a:off x="1292287" y="1269676"/>
              <a:ext cx="337115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Frei bewegliche Außen-elektronen („Elektronengas“)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20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461041D-5095-45BA-BF0A-9CF1EF45DE59}"/>
              </a:ext>
            </a:extLst>
          </p:cNvPr>
          <p:cNvSpPr txBox="1"/>
          <p:nvPr/>
        </p:nvSpPr>
        <p:spPr>
          <a:xfrm>
            <a:off x="866775" y="1385355"/>
            <a:ext cx="102108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400" b="1" u="sng" dirty="0"/>
              <a:t>Die typischen Metalleigenschaften und ihre Erklärung</a:t>
            </a:r>
          </a:p>
          <a:p>
            <a:pPr marL="444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Liste die typischen Eigenschaften von Metallen (mit Fachbegriffen) auf.</a:t>
            </a:r>
          </a:p>
          <a:p>
            <a:pPr marL="444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Erkläre die in 1. genannten typischen Eigenschaften der Metalle mit ihrem besonderen Aufbau.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0F90D5-9484-45FB-8351-0C5EF473BCAD}"/>
              </a:ext>
            </a:extLst>
          </p:cNvPr>
          <p:cNvSpPr txBox="1"/>
          <p:nvPr/>
        </p:nvSpPr>
        <p:spPr>
          <a:xfrm>
            <a:off x="866775" y="666750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Lies</a:t>
            </a:r>
            <a:r>
              <a:rPr lang="de-DE" sz="2000" dirty="0"/>
              <a:t> im Buch S. 256/257 und bearbeite folgende Aufgabe in deinem Heft: </a:t>
            </a:r>
          </a:p>
        </p:txBody>
      </p:sp>
    </p:spTree>
    <p:extLst>
      <p:ext uri="{BB962C8B-B14F-4D97-AF65-F5344CB8AC3E}">
        <p14:creationId xmlns:p14="http://schemas.microsoft.com/office/powerpoint/2010/main" val="313643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38B52E-E0A7-4A4E-8AD1-8A4EA5E97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91" y="1605973"/>
            <a:ext cx="3260546" cy="313664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87EF367-6193-4A50-894B-259A4AB3B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8" y="1377763"/>
            <a:ext cx="3260546" cy="336485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511A711-7680-4D53-9C26-39648A9A56F7}"/>
              </a:ext>
            </a:extLst>
          </p:cNvPr>
          <p:cNvSpPr txBox="1"/>
          <p:nvPr/>
        </p:nvSpPr>
        <p:spPr>
          <a:xfrm>
            <a:off x="1618029" y="828675"/>
            <a:ext cx="22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Duktilität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F9DAA8-484B-4D89-A7C6-B4F3043D7C03}"/>
              </a:ext>
            </a:extLst>
          </p:cNvPr>
          <p:cNvSpPr txBox="1"/>
          <p:nvPr/>
        </p:nvSpPr>
        <p:spPr>
          <a:xfrm>
            <a:off x="4819039" y="823170"/>
            <a:ext cx="25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Elektrische Leitfähigkeit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CBFFE07-3C82-4FF5-A7DE-829854EE539C}"/>
              </a:ext>
            </a:extLst>
          </p:cNvPr>
          <p:cNvSpPr txBox="1"/>
          <p:nvPr/>
        </p:nvSpPr>
        <p:spPr>
          <a:xfrm>
            <a:off x="8771304" y="823170"/>
            <a:ext cx="255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Wärmeleitfähigkeit</a:t>
            </a:r>
          </a:p>
        </p:txBody>
      </p:sp>
    </p:spTree>
    <p:extLst>
      <p:ext uri="{BB962C8B-B14F-4D97-AF65-F5344CB8AC3E}">
        <p14:creationId xmlns:p14="http://schemas.microsoft.com/office/powerpoint/2010/main" val="412688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Metalle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Metalle</dc:title>
  <dc:creator>Claudia Eysel</dc:creator>
  <cp:lastModifiedBy>Claudia Eysel</cp:lastModifiedBy>
  <cp:revision>6</cp:revision>
  <dcterms:created xsi:type="dcterms:W3CDTF">2020-11-27T18:18:04Z</dcterms:created>
  <dcterms:modified xsi:type="dcterms:W3CDTF">2020-12-01T16:47:43Z</dcterms:modified>
</cp:coreProperties>
</file>