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01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1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41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4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28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7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2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4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0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978C-1268-6A45-8BAF-7496D54D20ED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84F6-7C73-2C4E-B613-EC672519C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06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/var/folders/xm/q9yhqwkn11xfbc855wklsn380000gn/T/com.microsoft.Powerpoint/WebArchiveCopyPasteTempFiles/cid25A0636A-8A1E-8248-9D6A-A707D72ABC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1271586"/>
            <a:ext cx="7541297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9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/var/folders/xm/q9yhqwkn11xfbc855wklsn380000gn/T/com.microsoft.Powerpoint/WebArchiveCopyPasteTempFiles/cid95B4E2B6-CE29-7749-8317-5260712BB3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33" y="128608"/>
            <a:ext cx="5842000" cy="672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/var/folders/xm/q9yhqwkn11xfbc855wklsn380000gn/T/com.microsoft.Powerpoint/WebArchiveCopyPasteTempFiles/cid2985DCFD-3299-6440-902D-DB908C9A6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285750"/>
            <a:ext cx="6743700" cy="65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4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/var/folders/xm/q9yhqwkn11xfbc855wklsn380000gn/T/com.microsoft.Powerpoint/WebArchiveCopyPasteTempFiles/cidB637BA7D-8030-3040-A437-943607C5FA4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33" y="762000"/>
            <a:ext cx="59245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0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/var/folders/xm/q9yhqwkn11xfbc855wklsn380000gn/T/com.microsoft.Powerpoint/WebArchiveCopyPasteTempFiles/cid0E87ACF5-8303-AC4D-ABC3-94BEEA2962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45066"/>
            <a:ext cx="40957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Hanpft</dc:creator>
  <cp:lastModifiedBy>Claudia</cp:lastModifiedBy>
  <cp:revision>1</cp:revision>
  <dcterms:created xsi:type="dcterms:W3CDTF">2017-12-13T14:25:41Z</dcterms:created>
  <dcterms:modified xsi:type="dcterms:W3CDTF">2017-12-15T16:10:06Z</dcterms:modified>
</cp:coreProperties>
</file>