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490"/>
  </p:normalViewPr>
  <p:slideViewPr>
    <p:cSldViewPr snapToGrid="0" snapToObjects="1">
      <p:cViewPr varScale="1">
        <p:scale>
          <a:sx n="65" d="100"/>
          <a:sy n="6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3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91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55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04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9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6320-FF53-344A-A55F-9F1C2BB8DF8C}" type="datetimeFigureOut">
              <a:rPr lang="de-DE" smtClean="0"/>
              <a:t>15.12.2017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59BF4-D636-0B4C-ADCE-571B841E4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/var/folders/xm/q9yhqwkn11xfbc855wklsn380000gn/T/com.microsoft.Powerpoint/WebArchiveCopyPasteTempFiles/cid58F07113-B989-DE47-A879-D73F9E42A9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7" y="0"/>
            <a:ext cx="10615318" cy="667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7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/var/folders/xm/q9yhqwkn11xfbc855wklsn380000gn/T/com.microsoft.Powerpoint/WebArchiveCopyPasteTempFiles/cid909C4FA8-6B2C-1644-B082-1DF73BA7A6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91" y="166158"/>
            <a:ext cx="8736542" cy="633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/var/folders/xm/q9yhqwkn11xfbc855wklsn380000gn/T/com.microsoft.Powerpoint/WebArchiveCopyPasteTempFiles/cid45751423-4D9A-AF44-9385-7F5E9BEE9E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70" y="800629"/>
            <a:ext cx="9416646" cy="477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20256" r="23977" b="13487"/>
          <a:stretch/>
        </p:blipFill>
        <p:spPr>
          <a:xfrm>
            <a:off x="2563091" y="153271"/>
            <a:ext cx="7162801" cy="64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Hanpft</dc:creator>
  <cp:lastModifiedBy>Claudia</cp:lastModifiedBy>
  <cp:revision>1</cp:revision>
  <dcterms:created xsi:type="dcterms:W3CDTF">2017-12-13T14:29:34Z</dcterms:created>
  <dcterms:modified xsi:type="dcterms:W3CDTF">2017-12-15T16:09:36Z</dcterms:modified>
</cp:coreProperties>
</file>