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21D3D-7DD7-46D2-8A75-14B4DACD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2FE19-D049-423D-8B73-158DAF1DC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935513-F77F-4B7B-B52C-D8CF3D85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B1B47A-E9D6-4842-8476-4D1F7F7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7367B-6F9C-4693-90E1-57E23B77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1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57808-2377-4051-ACEF-16805C91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1488AD-D303-4325-A3A1-47227D2D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5B601-492B-4964-9D7A-821F6DA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090E5-3863-46C2-8A31-782E3B9E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15828F-2862-4FFB-A020-9442CC80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9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0D2AE0-0D12-417D-8E55-0E5DE4A53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5A2656-772B-463E-88DC-EAAEDBDE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2FFD7-F485-42F7-8AE2-1FDBE5C9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01DF0-CE28-4533-87BA-19E9B54E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72B9EB-172D-4DF5-8D8F-A7106257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B572A-C4A4-4A74-B2E6-2AC104BA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86529-0BB5-4A39-9E12-E85AE7F2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10139-80AB-4B9C-81E3-FC87DEBC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C14AAC-5684-4233-BB2E-1B2D9DD5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A64FD3-886D-4384-A3EA-D1FE7E34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0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4FA7F-2E1B-44B9-B24F-288D127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B28135-B2B9-480B-A85F-4BC99125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E0756-DD7C-4E77-9E32-EE741A63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82CFD-D323-48C2-8081-29A37040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16A6C-F9D9-4A81-8534-CBA81D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06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7DE33-B94D-47F9-9D01-9F1E4BE5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E529C-CF67-4420-AA36-1944E9BD5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97B602-C178-4666-867B-7A25ED096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110DF-9FF3-48C5-B2F6-35A481B3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CF522-2104-414B-A514-A86E097C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CC5B0F-29DA-4CE7-B7B6-7B1BC047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37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7610F-D134-4D99-B65D-3015C1B6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01E3C0-86E2-4EDF-B698-61EDED34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855725-8A27-4667-B0BF-4B3C9D92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5C512-F9BB-454F-88F9-EA633D57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9D5EEE-0720-4121-984F-0C2072D1B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C1ADBB-078E-4CF6-AFA0-1D0CFB5D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1FA795-56CD-40DE-A094-A96563E9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B6D3B0-936B-4CA9-9DF7-368B4DA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8BC98-9F65-47E3-A3D1-8268AB24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8B0D66-7B47-4B79-BD6A-D7BAC6B8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684F26-2DAB-4ABF-A9C9-5C0CBB9F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AA31FB-70BB-4BBD-990C-433CA86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4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33218D-860D-41D7-86A1-801B132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3C6AA9-66A6-4DA1-9C77-9FEF2DD5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4DED23-8157-414C-8F21-AE993E17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D0FA3-5BB0-4EC0-8080-B63693D1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36A46-94A3-4E1E-8B79-32C3BBE8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FB5D62-34D0-4493-A4A2-DCD8CFB1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09AAD-BA2A-489B-8F58-AC8D26DD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A9BBAB-E47C-49EC-A87D-F1DD277D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13A7E-9A14-4AD5-9DEF-410DE98A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2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E0D5A-4075-4B99-9D8D-F250C2EE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AFEE03-71B2-4A88-8EDE-835E7155D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DC5777-2D02-4A0F-A3FB-AE8EB4A37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456E9-F224-4782-84FE-D002DE04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2EED17-CC87-4F39-975C-5D28B439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99D11-EF1E-4694-A479-D6E0710C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7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91E968-018E-421D-8138-4498DC46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0F8D0-B668-44C4-BE03-F784CCDB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CE70B-C828-4EC8-B95A-A6655B705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E80C6-54B4-48C2-92C2-F7201A54FF5E}" type="datetimeFigureOut">
              <a:rPr lang="de-DE" smtClean="0"/>
              <a:t>07.03.2020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F899C-4CDE-41D5-9304-FA2CC293D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9BAC8-0B01-4882-951F-BD523DAC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786EC-1E82-49EA-8AE9-F6CE004CC0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07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400E6E2-BC0D-494F-AA17-E731D8FED268}"/>
              </a:ext>
            </a:extLst>
          </p:cNvPr>
          <p:cNvGrpSpPr/>
          <p:nvPr/>
        </p:nvGrpSpPr>
        <p:grpSpPr>
          <a:xfrm>
            <a:off x="2034015" y="1542546"/>
            <a:ext cx="7491175" cy="4498714"/>
            <a:chOff x="0" y="0"/>
            <a:chExt cx="2647950" cy="1209675"/>
          </a:xfrm>
        </p:grpSpPr>
        <p:sp>
          <p:nvSpPr>
            <p:cNvPr id="5" name="Textfeld 2">
              <a:extLst>
                <a:ext uri="{FF2B5EF4-FFF2-40B4-BE49-F238E27FC236}">
                  <a16:creationId xmlns:a16="http://schemas.microsoft.com/office/drawing/2014/main" id="{BA2C10A4-8738-4776-B75C-6CC4349B96A8}"/>
                </a:ext>
              </a:extLst>
            </p:cNvPr>
            <p:cNvSpPr txBox="1"/>
            <p:nvPr/>
          </p:nvSpPr>
          <p:spPr>
            <a:xfrm>
              <a:off x="0" y="0"/>
              <a:ext cx="127635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Ausgangstoffe</a:t>
              </a:r>
            </a:p>
          </p:txBody>
        </p:sp>
        <p:sp>
          <p:nvSpPr>
            <p:cNvPr id="6" name="Textfeld 3">
              <a:extLst>
                <a:ext uri="{FF2B5EF4-FFF2-40B4-BE49-F238E27FC236}">
                  <a16:creationId xmlns:a16="http://schemas.microsoft.com/office/drawing/2014/main" id="{6FCA4F62-A705-4886-89FE-0C2E324F8F28}"/>
                </a:ext>
              </a:extLst>
            </p:cNvPr>
            <p:cNvSpPr txBox="1"/>
            <p:nvPr/>
          </p:nvSpPr>
          <p:spPr>
            <a:xfrm>
              <a:off x="0" y="657225"/>
              <a:ext cx="127635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  <a:prstDash val="dash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Zwischenstufe I</a:t>
              </a:r>
            </a:p>
          </p:txBody>
        </p:sp>
        <p:sp>
          <p:nvSpPr>
            <p:cNvPr id="7" name="Textfeld 4">
              <a:extLst>
                <a:ext uri="{FF2B5EF4-FFF2-40B4-BE49-F238E27FC236}">
                  <a16:creationId xmlns:a16="http://schemas.microsoft.com/office/drawing/2014/main" id="{509C0C12-9585-4EBF-AF20-30CD06D19A87}"/>
                </a:ext>
              </a:extLst>
            </p:cNvPr>
            <p:cNvSpPr txBox="1"/>
            <p:nvPr/>
          </p:nvSpPr>
          <p:spPr>
            <a:xfrm>
              <a:off x="1371600" y="0"/>
              <a:ext cx="127635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Produkt</a:t>
              </a:r>
            </a:p>
            <a:p>
              <a:pPr algn="ctr">
                <a:spcAft>
                  <a:spcPts val="0"/>
                </a:spcAft>
              </a:pPr>
              <a:r>
                <a: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extfeld 5">
              <a:extLst>
                <a:ext uri="{FF2B5EF4-FFF2-40B4-BE49-F238E27FC236}">
                  <a16:creationId xmlns:a16="http://schemas.microsoft.com/office/drawing/2014/main" id="{7024858D-A427-437C-BE19-30DF449F0D3D}"/>
                </a:ext>
              </a:extLst>
            </p:cNvPr>
            <p:cNvSpPr txBox="1"/>
            <p:nvPr/>
          </p:nvSpPr>
          <p:spPr>
            <a:xfrm>
              <a:off x="1371600" y="657225"/>
              <a:ext cx="1276350" cy="5524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  <a:prstDash val="dash"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Zwischenstufe II</a:t>
              </a:r>
            </a:p>
          </p:txBody>
        </p:sp>
      </p:grpSp>
      <p:sp>
        <p:nvSpPr>
          <p:cNvPr id="9" name="Bogen 8">
            <a:extLst>
              <a:ext uri="{FF2B5EF4-FFF2-40B4-BE49-F238E27FC236}">
                <a16:creationId xmlns:a16="http://schemas.microsoft.com/office/drawing/2014/main" id="{1ECCAE15-FB86-42C0-B5EC-0C4C71865A77}"/>
              </a:ext>
            </a:extLst>
          </p:cNvPr>
          <p:cNvSpPr/>
          <p:nvPr/>
        </p:nvSpPr>
        <p:spPr>
          <a:xfrm rot="14056405">
            <a:off x="1584230" y="3327523"/>
            <a:ext cx="1392555" cy="1116330"/>
          </a:xfrm>
          <a:prstGeom prst="arc">
            <a:avLst>
              <a:gd name="adj1" fmla="val 15592886"/>
              <a:gd name="adj2" fmla="val 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C794C71E-02C3-48C6-AF44-5E46DD56EDD4}"/>
              </a:ext>
            </a:extLst>
          </p:cNvPr>
          <p:cNvSpPr/>
          <p:nvPr/>
        </p:nvSpPr>
        <p:spPr>
          <a:xfrm rot="8521587">
            <a:off x="5222069" y="5191901"/>
            <a:ext cx="1392555" cy="1116330"/>
          </a:xfrm>
          <a:prstGeom prst="arc">
            <a:avLst>
              <a:gd name="adj1" fmla="val 16144712"/>
              <a:gd name="adj2" fmla="val 2399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A80B33E9-035D-4784-8C66-35FE74E076F4}"/>
              </a:ext>
            </a:extLst>
          </p:cNvPr>
          <p:cNvSpPr/>
          <p:nvPr/>
        </p:nvSpPr>
        <p:spPr>
          <a:xfrm rot="3405293">
            <a:off x="8613180" y="3233739"/>
            <a:ext cx="1392555" cy="1116330"/>
          </a:xfrm>
          <a:prstGeom prst="arc">
            <a:avLst>
              <a:gd name="adj1" fmla="val 15592886"/>
              <a:gd name="adj2" fmla="val 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C600430B-C8FB-41AD-8FAA-9A241348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503" y="3689867"/>
            <a:ext cx="330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feld 10">
            <a:extLst>
              <a:ext uri="{FF2B5EF4-FFF2-40B4-BE49-F238E27FC236}">
                <a16:creationId xmlns:a16="http://schemas.microsoft.com/office/drawing/2014/main" id="{4F02EA20-72C7-4E36-A0B2-043E2392B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70" y="6017410"/>
            <a:ext cx="330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feld 11">
            <a:extLst>
              <a:ext uri="{FF2B5EF4-FFF2-40B4-BE49-F238E27FC236}">
                <a16:creationId xmlns:a16="http://schemas.microsoft.com/office/drawing/2014/main" id="{7035DA3B-7FBA-43CB-874E-F3D0E123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884" y="3689866"/>
            <a:ext cx="330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515DC6C-DDA4-4F32-AC21-3C928E6A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04498121-9159-4EE0-86E4-D06AA888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4B259008-5ED7-4C98-AC5C-68592F2F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0A9570A-9D20-4D90-B51B-5AC0D289124D}"/>
              </a:ext>
            </a:extLst>
          </p:cNvPr>
          <p:cNvSpPr txBox="1"/>
          <p:nvPr/>
        </p:nvSpPr>
        <p:spPr>
          <a:xfrm>
            <a:off x="1848858" y="354842"/>
            <a:ext cx="849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Bildung von Kochsalz – eine energetische Betrachtung auf der Teilchenebene</a:t>
            </a:r>
          </a:p>
        </p:txBody>
      </p:sp>
    </p:spTree>
    <p:extLst>
      <p:ext uri="{BB962C8B-B14F-4D97-AF65-F5344CB8AC3E}">
        <p14:creationId xmlns:p14="http://schemas.microsoft.com/office/powerpoint/2010/main" val="13487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8D065C0-9795-4742-9D2E-B208AEC6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45" y="474401"/>
            <a:ext cx="10170146" cy="574897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0AEEDC2-3E27-4606-9265-2789FA93E158}"/>
              </a:ext>
            </a:extLst>
          </p:cNvPr>
          <p:cNvSpPr txBox="1"/>
          <p:nvPr/>
        </p:nvSpPr>
        <p:spPr>
          <a:xfrm>
            <a:off x="5978218" y="2568747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Bildung des Ionengitters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826E59-E852-4FDD-B2E5-4B3E6032EA00}"/>
              </a:ext>
            </a:extLst>
          </p:cNvPr>
          <p:cNvSpPr txBox="1"/>
          <p:nvPr/>
        </p:nvSpPr>
        <p:spPr>
          <a:xfrm>
            <a:off x="7003826" y="5577048"/>
            <a:ext cx="349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Ionisierung der Atome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3AFF0C-9364-4BF4-A525-7800AF7E992E}"/>
              </a:ext>
            </a:extLst>
          </p:cNvPr>
          <p:cNvSpPr txBox="1"/>
          <p:nvPr/>
        </p:nvSpPr>
        <p:spPr>
          <a:xfrm>
            <a:off x="1487856" y="5595582"/>
            <a:ext cx="3493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Isolierung der Atome aus den Verbänden/Molekülen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8C21DF5-9EC0-4634-9090-6C80800FAADA}"/>
              </a:ext>
            </a:extLst>
          </p:cNvPr>
          <p:cNvSpPr/>
          <p:nvPr/>
        </p:nvSpPr>
        <p:spPr>
          <a:xfrm>
            <a:off x="1419866" y="2957182"/>
            <a:ext cx="4558352" cy="3275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321F067-7F46-4D46-80F6-2F1C3D653C92}"/>
              </a:ext>
            </a:extLst>
          </p:cNvPr>
          <p:cNvSpPr/>
          <p:nvPr/>
        </p:nvSpPr>
        <p:spPr>
          <a:xfrm>
            <a:off x="5978218" y="461863"/>
            <a:ext cx="4284898" cy="2647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48425E-A4F7-4681-96DA-08088CD56385}"/>
              </a:ext>
            </a:extLst>
          </p:cNvPr>
          <p:cNvSpPr/>
          <p:nvPr/>
        </p:nvSpPr>
        <p:spPr>
          <a:xfrm>
            <a:off x="5952705" y="2947346"/>
            <a:ext cx="4310411" cy="3116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2D754C-DDE7-4129-A5FA-72016CE72C51}"/>
              </a:ext>
            </a:extLst>
          </p:cNvPr>
          <p:cNvSpPr/>
          <p:nvPr/>
        </p:nvSpPr>
        <p:spPr>
          <a:xfrm>
            <a:off x="5304999" y="1842447"/>
            <a:ext cx="1154372" cy="426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6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Ende, Essen enthält.&#10;&#10;Automatisch generierte Beschreibung">
            <a:extLst>
              <a:ext uri="{FF2B5EF4-FFF2-40B4-BE49-F238E27FC236}">
                <a16:creationId xmlns:a16="http://schemas.microsoft.com/office/drawing/2014/main" id="{6766FD75-C9AB-4124-A7F5-82E050F2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20" y="1436231"/>
            <a:ext cx="634039" cy="3968286"/>
          </a:xfrm>
          <a:prstGeom prst="rect">
            <a:avLst/>
          </a:prstGeom>
        </p:spPr>
      </p:pic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3430F30-22C2-4D6E-8357-0D501C7E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00" y="2644615"/>
            <a:ext cx="644565" cy="159439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D3EFCE4-5516-4E12-A682-3BC4F7F1BEF1}"/>
              </a:ext>
            </a:extLst>
          </p:cNvPr>
          <p:cNvCxnSpPr/>
          <p:nvPr/>
        </p:nvCxnSpPr>
        <p:spPr>
          <a:xfrm flipV="1">
            <a:off x="1146412" y="791576"/>
            <a:ext cx="0" cy="566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9541C5-C15B-45C2-B683-2AFBB41EF53F}"/>
              </a:ext>
            </a:extLst>
          </p:cNvPr>
          <p:cNvCxnSpPr>
            <a:cxnSpLocks/>
          </p:cNvCxnSpPr>
          <p:nvPr/>
        </p:nvCxnSpPr>
        <p:spPr>
          <a:xfrm flipV="1">
            <a:off x="1119116" y="6455397"/>
            <a:ext cx="10153935" cy="13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FEDB5EE-FB34-462E-90E0-958F8FE01D6A}"/>
              </a:ext>
            </a:extLst>
          </p:cNvPr>
          <p:cNvCxnSpPr>
            <a:cxnSpLocks/>
          </p:cNvCxnSpPr>
          <p:nvPr/>
        </p:nvCxnSpPr>
        <p:spPr>
          <a:xfrm>
            <a:off x="1119116" y="4060215"/>
            <a:ext cx="4326341" cy="22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0DEF37F-A4F2-4C4A-869E-94002FD369F9}"/>
              </a:ext>
            </a:extLst>
          </p:cNvPr>
          <p:cNvCxnSpPr>
            <a:cxnSpLocks/>
          </p:cNvCxnSpPr>
          <p:nvPr/>
        </p:nvCxnSpPr>
        <p:spPr>
          <a:xfrm>
            <a:off x="2069173" y="2643211"/>
            <a:ext cx="2565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197ED50-3E70-4AF5-A240-8DD58C21320F}"/>
              </a:ext>
            </a:extLst>
          </p:cNvPr>
          <p:cNvCxnSpPr>
            <a:cxnSpLocks/>
          </p:cNvCxnSpPr>
          <p:nvPr/>
        </p:nvCxnSpPr>
        <p:spPr>
          <a:xfrm flipV="1">
            <a:off x="3733937" y="1728943"/>
            <a:ext cx="5098997" cy="9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7607047-C6F6-47A0-8C65-CBFC496851D3}"/>
              </a:ext>
            </a:extLst>
          </p:cNvPr>
          <p:cNvCxnSpPr>
            <a:cxnSpLocks/>
          </p:cNvCxnSpPr>
          <p:nvPr/>
        </p:nvCxnSpPr>
        <p:spPr>
          <a:xfrm>
            <a:off x="1146412" y="5276487"/>
            <a:ext cx="97520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6474DD9-3E14-4C62-B7F2-AFB1837C219E}"/>
              </a:ext>
            </a:extLst>
          </p:cNvPr>
          <p:cNvSpPr txBox="1"/>
          <p:nvPr/>
        </p:nvSpPr>
        <p:spPr>
          <a:xfrm>
            <a:off x="1383688" y="3623519"/>
            <a:ext cx="1555843" cy="38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</a:t>
            </a:r>
            <a:r>
              <a:rPr lang="de-DE" baseline="-25000" dirty="0"/>
              <a:t>2</a:t>
            </a:r>
            <a:r>
              <a:rPr lang="de-DE" dirty="0"/>
              <a:t>  +  2 Na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CBDBF5-F293-4AEF-916B-3C9D85818095}"/>
              </a:ext>
            </a:extLst>
          </p:cNvPr>
          <p:cNvSpPr txBox="1"/>
          <p:nvPr/>
        </p:nvSpPr>
        <p:spPr>
          <a:xfrm>
            <a:off x="2301487" y="2246999"/>
            <a:ext cx="18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 + Cl +  Na  + Na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3FF5B9-F6A4-4893-8A0A-E9497A05CB5D}"/>
              </a:ext>
            </a:extLst>
          </p:cNvPr>
          <p:cNvSpPr txBox="1"/>
          <p:nvPr/>
        </p:nvSpPr>
        <p:spPr>
          <a:xfrm>
            <a:off x="4845186" y="1359611"/>
            <a:ext cx="240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</a:t>
            </a:r>
            <a:r>
              <a:rPr lang="de-DE" baseline="30000" dirty="0"/>
              <a:t>-</a:t>
            </a:r>
            <a:r>
              <a:rPr lang="de-DE" dirty="0"/>
              <a:t> + Cl</a:t>
            </a:r>
            <a:r>
              <a:rPr lang="de-DE" baseline="30000" dirty="0"/>
              <a:t>-</a:t>
            </a:r>
            <a:r>
              <a:rPr lang="de-DE" dirty="0"/>
              <a:t> +  Na</a:t>
            </a:r>
            <a:r>
              <a:rPr lang="de-DE" baseline="30000" dirty="0"/>
              <a:t>+</a:t>
            </a:r>
            <a:r>
              <a:rPr lang="de-DE" dirty="0"/>
              <a:t>  + Na</a:t>
            </a:r>
            <a:r>
              <a:rPr lang="de-DE" baseline="30000" dirty="0"/>
              <a:t>+</a:t>
            </a: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1894411-668A-467A-BEEE-A241E238F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7" y="1766818"/>
            <a:ext cx="644565" cy="974494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94569AB8-36D6-4FDA-A377-C666D1DBE8BF}"/>
              </a:ext>
            </a:extLst>
          </p:cNvPr>
          <p:cNvSpPr txBox="1"/>
          <p:nvPr/>
        </p:nvSpPr>
        <p:spPr>
          <a:xfrm>
            <a:off x="8292959" y="4894371"/>
            <a:ext cx="1555843" cy="38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NaCl</a:t>
            </a:r>
          </a:p>
        </p:txBody>
      </p:sp>
      <p:pic>
        <p:nvPicPr>
          <p:cNvPr id="26" name="Grafik 25" descr="Ein Bild, das Schild, Ende, Essen enthält.&#10;&#10;Automatisch generierte Beschreibung">
            <a:extLst>
              <a:ext uri="{FF2B5EF4-FFF2-40B4-BE49-F238E27FC236}">
                <a16:creationId xmlns:a16="http://schemas.microsoft.com/office/drawing/2014/main" id="{3878603D-2D8C-459C-B5D9-575F98BF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37" y="3957583"/>
            <a:ext cx="634039" cy="131890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0ADAFA5B-159F-41A6-9CEC-E10E55F10A2D}"/>
              </a:ext>
            </a:extLst>
          </p:cNvPr>
          <p:cNvSpPr txBox="1"/>
          <p:nvPr/>
        </p:nvSpPr>
        <p:spPr>
          <a:xfrm>
            <a:off x="1273591" y="4082473"/>
            <a:ext cx="17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Ausgangsstoffe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DB5E9D7-603A-48AE-B687-D967D6350EBE}"/>
              </a:ext>
            </a:extLst>
          </p:cNvPr>
          <p:cNvSpPr txBox="1"/>
          <p:nvPr/>
        </p:nvSpPr>
        <p:spPr>
          <a:xfrm>
            <a:off x="2011342" y="2706051"/>
            <a:ext cx="240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Isolierung der Atome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ED1935-B880-4DFD-89B1-2F19FC8D8086}"/>
              </a:ext>
            </a:extLst>
          </p:cNvPr>
          <p:cNvSpPr txBox="1"/>
          <p:nvPr/>
        </p:nvSpPr>
        <p:spPr>
          <a:xfrm>
            <a:off x="4885498" y="1728943"/>
            <a:ext cx="240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Ionisierung der Atome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8BF0E9D-3B62-48E3-AB6C-F41DA8FC8B86}"/>
              </a:ext>
            </a:extLst>
          </p:cNvPr>
          <p:cNvSpPr txBox="1"/>
          <p:nvPr/>
        </p:nvSpPr>
        <p:spPr>
          <a:xfrm>
            <a:off x="7658919" y="5328513"/>
            <a:ext cx="264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Bildung des Ionengitters</a:t>
            </a:r>
          </a:p>
          <a:p>
            <a:pPr algn="ctr"/>
            <a:r>
              <a:rPr lang="de-DE" b="1" i="1" dirty="0"/>
              <a:t>Produkt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1EA17DC-3504-45D3-AF12-D44A9AF60D3E}"/>
              </a:ext>
            </a:extLst>
          </p:cNvPr>
          <p:cNvSpPr txBox="1"/>
          <p:nvPr/>
        </p:nvSpPr>
        <p:spPr>
          <a:xfrm>
            <a:off x="1154796" y="663504"/>
            <a:ext cx="240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Energie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C27FA0-F55C-4F3A-8B99-137624C289A7}"/>
              </a:ext>
            </a:extLst>
          </p:cNvPr>
          <p:cNvSpPr txBox="1"/>
          <p:nvPr/>
        </p:nvSpPr>
        <p:spPr>
          <a:xfrm>
            <a:off x="4253296" y="4291952"/>
            <a:ext cx="317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Reaktionsenthalpie</a:t>
            </a:r>
          </a:p>
          <a:p>
            <a:r>
              <a:rPr lang="de-DE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e</a:t>
            </a:r>
            <a:r>
              <a:rPr lang="de-DE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xotherme Gesamtreaktion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D3EB26-3741-4E7F-819D-A89AE6AC586C}"/>
              </a:ext>
            </a:extLst>
          </p:cNvPr>
          <p:cNvSpPr txBox="1"/>
          <p:nvPr/>
        </p:nvSpPr>
        <p:spPr>
          <a:xfrm>
            <a:off x="3242044" y="244377"/>
            <a:ext cx="4902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Energieschema: Bildung von Natriumchlorid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F7BF231-84F1-4134-9396-8F8B6D093B64}"/>
              </a:ext>
            </a:extLst>
          </p:cNvPr>
          <p:cNvSpPr txBox="1"/>
          <p:nvPr/>
        </p:nvSpPr>
        <p:spPr>
          <a:xfrm>
            <a:off x="8228548" y="2695963"/>
            <a:ext cx="208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Gitterenergie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EB996E-D080-4D97-8D6A-8B000EFD21C8}"/>
              </a:ext>
            </a:extLst>
          </p:cNvPr>
          <p:cNvSpPr/>
          <p:nvPr/>
        </p:nvSpPr>
        <p:spPr>
          <a:xfrm>
            <a:off x="4868209" y="2252177"/>
            <a:ext cx="1447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Ionisierungs-energie</a:t>
            </a:r>
          </a:p>
        </p:txBody>
      </p:sp>
    </p:spTree>
    <p:extLst>
      <p:ext uri="{BB962C8B-B14F-4D97-AF65-F5344CB8AC3E}">
        <p14:creationId xmlns:p14="http://schemas.microsoft.com/office/powerpoint/2010/main" val="7010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  <p:bldP spid="32" grpId="0"/>
      <p:bldP spid="34" grpId="0"/>
      <p:bldP spid="37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7</cp:revision>
  <dcterms:created xsi:type="dcterms:W3CDTF">2020-02-07T09:02:23Z</dcterms:created>
  <dcterms:modified xsi:type="dcterms:W3CDTF">2020-03-07T14:36:50Z</dcterms:modified>
</cp:coreProperties>
</file>