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4ABA4-9FAC-4DD5-B9C0-D0E231196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160923-F065-4FEF-9B96-A503D7C1C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92FBD-F5D4-4C44-AFE6-D8C8DE5E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F5B3-AE1E-44FA-99C8-E45D759D875C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CAC7B-4350-433B-8DB8-64815D41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DC9BF-AE65-4D45-8F49-63D55B16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7311-8FE3-4E42-9F1E-C118B6DE97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88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D2AF6-3165-49A8-8923-13F58350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6A3B83-A5E6-4BE7-8DE6-4DA17F8AC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D8393F-6522-4690-BA30-9835F32F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F5B3-AE1E-44FA-99C8-E45D759D875C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AB2200-3E90-45E5-A691-2347AED8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905417-5FAE-4855-B31D-3AB491ED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7311-8FE3-4E42-9F1E-C118B6DE97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18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BEDF852-3CB6-402E-BA63-970469A20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DB7C29-2031-4F7C-8011-6B6139113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0B81CD-0726-403B-A4D2-A41BBB43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F5B3-AE1E-44FA-99C8-E45D759D875C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0BEDF7-69BC-4458-8440-5C4BB114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1DFBD1-B577-42BF-B243-4BAF4C94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7311-8FE3-4E42-9F1E-C118B6DE97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98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214A9-CFA7-4F15-BC7B-0986051A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AE5744-C12F-4765-AD9A-F344EFB85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8153DD-E837-458B-AB00-980E583E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F5B3-AE1E-44FA-99C8-E45D759D875C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008F4-2CC4-4083-8DFC-1C189443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577BFE-AA26-4D5E-B109-8DBC92A0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7311-8FE3-4E42-9F1E-C118B6DE97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03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E6901-090A-4AD3-A1F9-ADF89003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DCB68F-46BC-41D3-9CDD-9DCAA70D0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7B11C-8E4F-486C-ADA0-A862C90F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F5B3-AE1E-44FA-99C8-E45D759D875C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5A8B06-7096-452C-9D41-B3B4F257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8E92D6-AA3F-408E-8946-709702C0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7311-8FE3-4E42-9F1E-C118B6DE97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0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6BD63-ECBB-4BDD-8ED1-FD36DF6F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E069AA-09BE-473F-9AF0-EFB3071D4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21881E-AFF4-404A-B56E-7B4CBF96A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F96730-91ED-4BF2-AA57-34A30A0F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F5B3-AE1E-44FA-99C8-E45D759D875C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E32ABB-F843-4315-9693-73F99B39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16E585-D2DA-4981-B0DF-11099E3F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7311-8FE3-4E42-9F1E-C118B6DE97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74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2C67D-DE99-477D-BA97-8D13122E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AC9AE4-89F9-43AD-BEFE-F95E2209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46C432-76EC-4519-9ACD-51B9A033E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0033D8-E6C1-4FAE-A992-65872D238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516F70-5504-4EBE-BA52-13748C271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53E0A7-FB03-4E8C-81B5-EEA6CA7D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F5B3-AE1E-44FA-99C8-E45D759D875C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5F0C01-8011-400E-9FB0-BC22CB3B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7E13D5-B8E7-4287-BBAF-73B91EA9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7311-8FE3-4E42-9F1E-C118B6DE97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24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E5B94-3135-47F0-8606-5A0230F1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656585-7CCF-465C-A1BA-DA5ADD25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F5B3-AE1E-44FA-99C8-E45D759D875C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AFE9CA-B69B-413A-9D2F-DE62B8D2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85A126-0FD3-43AB-8E62-EDA68551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7311-8FE3-4E42-9F1E-C118B6DE97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6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D616D8-6D70-48D3-BA1D-884B3B80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F5B3-AE1E-44FA-99C8-E45D759D875C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DE5130-4DB0-4996-8167-1CC547AF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DB879E-D0D9-48CA-99A9-4443ACA2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7311-8FE3-4E42-9F1E-C118B6DE97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55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67719-D44E-4FA1-B2B6-2B71FA8D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9B4630-B394-4116-A1C3-B95DBFCC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E4DE84-5050-4FFD-99D5-B9AC404A3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C66770-FE8F-4BE7-A325-98AC6D1D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F5B3-AE1E-44FA-99C8-E45D759D875C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147C50-487E-4DDC-B362-C6E8E0E2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953D83-084B-424F-AA90-4AE37025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7311-8FE3-4E42-9F1E-C118B6DE97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58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552E3-BF34-443D-B483-BF8DA5DD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E3E891-17CE-498A-A6FB-984EB91FB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753B5D-054A-4995-BB18-041E28529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C15C3D-FE90-4E5A-9AF1-C0395A0C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F5B3-AE1E-44FA-99C8-E45D759D875C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00BD92-D6CF-4F0F-9D62-5BF4FEE3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47B5DA-4382-4476-B0EC-15F3E732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7311-8FE3-4E42-9F1E-C118B6DE97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10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4BB11DC-B830-45CA-A3A3-803255AA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CC3667-EC99-4438-A2D7-90E6CF4ED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E4A5D2-A3FD-468E-933B-08AF172F1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3F5B3-AE1E-44FA-99C8-E45D759D875C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739EB0-6E30-4D3E-96D7-9B4F086D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32A930-BCD6-492F-916C-F03FCBC12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7311-8FE3-4E42-9F1E-C118B6DE97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66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0609B-C9F4-41ED-B77F-A76CE416E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Redoxreaktionen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EB887D-B5E9-44B3-84D8-154EEF9EF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0468"/>
            <a:ext cx="9144000" cy="1655762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rgbClr val="0070C0"/>
                </a:solidFill>
              </a:rPr>
              <a:t>Elektronen auf Wanderschaft</a:t>
            </a:r>
          </a:p>
        </p:txBody>
      </p:sp>
    </p:spTree>
    <p:extLst>
      <p:ext uri="{BB962C8B-B14F-4D97-AF65-F5344CB8AC3E}">
        <p14:creationId xmlns:p14="http://schemas.microsoft.com/office/powerpoint/2010/main" val="315499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14-eu5.ixquick.com/cgi-bin/serveimage?url=http:%2F%2Fwww.geniusstrand.de%2Fwp-content%2Fuploads%2F2009%2F11%2FDSC_22523.jpg&amp;sp=af831fea7699034e2f2701dec8776613">
            <a:extLst>
              <a:ext uri="{FF2B5EF4-FFF2-40B4-BE49-F238E27FC236}">
                <a16:creationId xmlns:a16="http://schemas.microsoft.com/office/drawing/2014/main" id="{37947F91-2DBE-40E9-BE9C-8FB330DE4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471" y="2273528"/>
            <a:ext cx="4261355" cy="285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14-eu5.ixquick.com/cgi-bin/serveimage?url=http%3A%2F%2Fwww.seilnacht.com%2FLexikon%2Ftntherm5.JPG&amp;sp=56263d6d9cb564af0cde370959cd1ef9">
            <a:extLst>
              <a:ext uri="{FF2B5EF4-FFF2-40B4-BE49-F238E27FC236}">
                <a16:creationId xmlns:a16="http://schemas.microsoft.com/office/drawing/2014/main" id="{4F23E6B5-8096-4627-9E31-9CEAE297C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85" y="2269388"/>
            <a:ext cx="3872139" cy="285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7FB2AAE-BB58-45F4-A737-CBEA7C6065A4}"/>
              </a:ext>
            </a:extLst>
          </p:cNvPr>
          <p:cNvSpPr txBox="1"/>
          <p:nvPr/>
        </p:nvSpPr>
        <p:spPr>
          <a:xfrm>
            <a:off x="3939216" y="841829"/>
            <a:ext cx="5617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Das Thermitverfahren</a:t>
            </a:r>
          </a:p>
        </p:txBody>
      </p:sp>
    </p:spTree>
    <p:extLst>
      <p:ext uri="{BB962C8B-B14F-4D97-AF65-F5344CB8AC3E}">
        <p14:creationId xmlns:p14="http://schemas.microsoft.com/office/powerpoint/2010/main" val="62452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65925AB-0687-42D4-93B7-96669EE7B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348" y="621789"/>
            <a:ext cx="4541303" cy="589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2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Redoxreaktionen 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Redoxreaktionen </dc:title>
  <dc:creator>Claudia</dc:creator>
  <cp:lastModifiedBy>Claudia</cp:lastModifiedBy>
  <cp:revision>1</cp:revision>
  <dcterms:created xsi:type="dcterms:W3CDTF">2018-01-22T16:54:15Z</dcterms:created>
  <dcterms:modified xsi:type="dcterms:W3CDTF">2018-01-22T17:00:50Z</dcterms:modified>
</cp:coreProperties>
</file>