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E01ECD-DB29-4807-A4A2-1CF0601730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EDE549-A16B-4611-AB48-4F86A4F4C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EF31AB-6B09-4CB0-9CC3-CB61FB547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F8B0-9887-41C3-B080-C8EDCD73B65A}" type="datetimeFigureOut">
              <a:rPr lang="de-DE" smtClean="0"/>
              <a:t>25.03.2021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56658D-19BB-48B2-BD86-4660CC4E9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97EBE0-5A40-4F38-8B40-BF29BAC68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4971-1F47-4D90-93E0-C782ACA30F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0217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6F2A15-8FD5-4645-A284-2FBAE7E28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C49F1AE-9346-46E5-96C4-3567A6406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63B619-86F7-4E9E-B640-B1EF2C029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F8B0-9887-41C3-B080-C8EDCD73B65A}" type="datetimeFigureOut">
              <a:rPr lang="de-DE" smtClean="0"/>
              <a:t>25.03.2021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ED5921-534D-45DE-9B7C-F75D979A8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DAEC0F-4698-4007-BB0E-7AD9CA183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4971-1F47-4D90-93E0-C782ACA30F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19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27A08FF-6240-452B-B9E1-1B8E3F7806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472EB08-75AC-48C6-8F48-6669EE7E8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F57B56-9904-415B-9576-0499AA40A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F8B0-9887-41C3-B080-C8EDCD73B65A}" type="datetimeFigureOut">
              <a:rPr lang="de-DE" smtClean="0"/>
              <a:t>25.03.2021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96EFE2-5E70-4723-B71B-FAD86F5C9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3E7D06-7B1D-45F1-BEE2-53FB5BAB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4971-1F47-4D90-93E0-C782ACA30F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59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A98AE5-6609-4263-9AE4-A033D389C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C1BE06-514E-44DD-A69B-2FAE3A8AA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A314EE-15C7-4089-8865-900D25365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F8B0-9887-41C3-B080-C8EDCD73B65A}" type="datetimeFigureOut">
              <a:rPr lang="de-DE" smtClean="0"/>
              <a:t>25.03.2021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6FED63-2194-48AF-99AF-FEFF9FCF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D2702E-25F2-4EC3-86BC-DF94595B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4971-1F47-4D90-93E0-C782ACA30F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03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F77FA6-DC1E-4490-925D-44306FE43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E90EC7-00CD-48FF-BFD7-FC4C26B71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E31689-9FDE-423C-BAA1-489A31E92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F8B0-9887-41C3-B080-C8EDCD73B65A}" type="datetimeFigureOut">
              <a:rPr lang="de-DE" smtClean="0"/>
              <a:t>25.03.2021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085D62-5D80-4362-8424-95E376009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848B53-404A-438D-A822-F6026E7A7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4971-1F47-4D90-93E0-C782ACA30F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5928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50920-F9D2-4961-9978-3D23A7E37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4806F2-C89F-496A-8C5E-1178530A37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773578C-847D-4AFD-86D8-DD3234CA8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294959-E54C-4274-B6B2-EF335D041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F8B0-9887-41C3-B080-C8EDCD73B65A}" type="datetimeFigureOut">
              <a:rPr lang="de-DE" smtClean="0"/>
              <a:t>25.03.2021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85EC46-5D6F-4A19-ACEE-68DA25DE8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43A8C70-F6AF-45AF-B1B9-0A60C5FF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4971-1F47-4D90-93E0-C782ACA30F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22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B12EA2-B483-4A5D-94B7-92238CAF4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E88D68-66CA-4AA5-8F09-C09AA1867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C7F677E-8B50-441E-A660-0EDC7EF7D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956E85F-E9E4-42F1-99F0-EA4CD5E52C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7422249-80C3-45F5-936E-7B05F2207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4ADD9FB-BE86-46E6-9927-C4E6AD370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F8B0-9887-41C3-B080-C8EDCD73B65A}" type="datetimeFigureOut">
              <a:rPr lang="de-DE" smtClean="0"/>
              <a:t>25.03.2021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65D4E32-D295-4C5E-9CD1-09504761A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C407FA1-3CB1-4441-8170-2257A973D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4971-1F47-4D90-93E0-C782ACA30F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1097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6A0E06-DF32-4607-974D-EA542A1E7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BEFCD6A-3D14-427B-9CDA-674FF1E0A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F8B0-9887-41C3-B080-C8EDCD73B65A}" type="datetimeFigureOut">
              <a:rPr lang="de-DE" smtClean="0"/>
              <a:t>25.03.2021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1C7E7D5-25E9-43C7-A0E5-E3B01BDD3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90059E-AF97-4B00-A326-5D3BD9E6E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4971-1F47-4D90-93E0-C782ACA30F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345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8F72E18-5F9C-43E9-A80F-82DC75233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F8B0-9887-41C3-B080-C8EDCD73B65A}" type="datetimeFigureOut">
              <a:rPr lang="de-DE" smtClean="0"/>
              <a:t>25.03.2021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7E30249-13A9-4523-AA03-B24FBD2C3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A287D14-8E98-4212-9453-4FAB89A7D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4971-1F47-4D90-93E0-C782ACA30F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2324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039480-EBA8-4C35-B400-C4993AA9D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F0487D-58E8-466A-BA15-DB3C0F764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EC426C8-940B-4AFB-9D1A-FA35D597C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843AB3-EACB-4E0C-8590-707E7EE47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F8B0-9887-41C3-B080-C8EDCD73B65A}" type="datetimeFigureOut">
              <a:rPr lang="de-DE" smtClean="0"/>
              <a:t>25.03.2021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33E567-9C4B-4CCD-A5CD-88704C162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C84CD4-F3A8-46C0-B5C9-B2F1FB53A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4971-1F47-4D90-93E0-C782ACA30F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8199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EF1315-BB3A-4484-A87F-35CA4CDA3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61454F0-BE76-46EA-9D01-90FAF16BAB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8EF8B3E-8EDB-4958-B12A-D3DD463C6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3BAEC5-2386-4D94-BEF2-C9B8F3CBE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F8B0-9887-41C3-B080-C8EDCD73B65A}" type="datetimeFigureOut">
              <a:rPr lang="de-DE" smtClean="0"/>
              <a:t>25.03.2021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24F5E8-97C3-4615-BA12-EE642B6D0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51D338B-7D1D-4EB1-985C-2E416BABE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B4971-1F47-4D90-93E0-C782ACA30F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972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5BA6934-4BD1-45C0-8C8A-AE312CB1E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29D097-CB26-4AD9-8D4A-9F7B4EF5F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D64CE1-AD08-4AA4-9CF4-E30EFC7B64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3F8B0-9887-41C3-B080-C8EDCD73B65A}" type="datetimeFigureOut">
              <a:rPr lang="de-DE" smtClean="0"/>
              <a:t>25.03.2021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564C1E-51BB-4386-A257-B42531C1D5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D6BC7E-DA65-498F-91B9-18BA11A7F4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B4971-1F47-4D90-93E0-C782ACA30F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430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D39566A9-BC65-4230-8DA2-0BD2DE2A1307}"/>
              </a:ext>
            </a:extLst>
          </p:cNvPr>
          <p:cNvSpPr txBox="1"/>
          <p:nvPr/>
        </p:nvSpPr>
        <p:spPr>
          <a:xfrm>
            <a:off x="729342" y="1661302"/>
            <a:ext cx="10461172" cy="3715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200"/>
              </a:lnSpc>
              <a:spcAft>
                <a:spcPts val="1800"/>
              </a:spcAft>
            </a:pPr>
            <a:r>
              <a:rPr lang="de-DE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Fülle die Lücken im Text mit den richtigen Begriffen aus.</a:t>
            </a:r>
            <a:endParaRPr lang="de-DE" sz="1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Durch das Überlappen von ___________________________ besetzte Kugelwolken bilden zwei oder mehrere Atome _____________________________________ aus und werden zu _____________________________. Die __________________________________________ gehören zu beiden an der Bindung beteiligten Atomen. Auf diese Weise erreichen alle Atome im Molekül ____________________________. _______________________ besetzte Kugelwolken bilden die sogenannten </a:t>
            </a:r>
            <a:r>
              <a:rPr lang="de-DE" sz="18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freien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oder </a:t>
            </a:r>
            <a:r>
              <a:rPr lang="de-DE" sz="18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nicht bindenden</a:t>
            </a:r>
            <a:r>
              <a:rPr lang="de-DE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Elektronenpaare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de-DE" sz="1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9EFECDE-68B2-44C5-A07F-4BBE23FC2AF4}"/>
              </a:ext>
            </a:extLst>
          </p:cNvPr>
          <p:cNvSpPr txBox="1"/>
          <p:nvPr/>
        </p:nvSpPr>
        <p:spPr>
          <a:xfrm>
            <a:off x="751114" y="718457"/>
            <a:ext cx="5344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Arbeitsblatt:</a:t>
            </a:r>
          </a:p>
        </p:txBody>
      </p:sp>
    </p:spTree>
    <p:extLst>
      <p:ext uri="{BB962C8B-B14F-4D97-AF65-F5344CB8AC3E}">
        <p14:creationId xmlns:p14="http://schemas.microsoft.com/office/powerpoint/2010/main" val="127031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0485B5AC-9A0A-45C7-B862-819A754A9C47}"/>
              </a:ext>
            </a:extLst>
          </p:cNvPr>
          <p:cNvSpPr txBox="1"/>
          <p:nvPr/>
        </p:nvSpPr>
        <p:spPr>
          <a:xfrm>
            <a:off x="408533" y="194242"/>
            <a:ext cx="111469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200"/>
              </a:spcBef>
            </a:pPr>
            <a:r>
              <a:rPr lang="de-DE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Konstruiere die Moleküle in der Tabelle zunächst mit Hilfe der Animation und ergänze dann die Tabelle: </a:t>
            </a:r>
            <a:endParaRPr lang="de-DE" sz="1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0931A5F5-7C46-44BD-99AD-AD4FF4C27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821281"/>
              </p:ext>
            </p:extLst>
          </p:nvPr>
        </p:nvGraphicFramePr>
        <p:xfrm>
          <a:off x="686438" y="739867"/>
          <a:ext cx="10591159" cy="592389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269424">
                  <a:extLst>
                    <a:ext uri="{9D8B030D-6E8A-4147-A177-3AD203B41FA5}">
                      <a16:colId xmlns:a16="http://schemas.microsoft.com/office/drawing/2014/main" val="2067838025"/>
                    </a:ext>
                  </a:extLst>
                </a:gridCol>
                <a:gridCol w="4266333">
                  <a:extLst>
                    <a:ext uri="{9D8B030D-6E8A-4147-A177-3AD203B41FA5}">
                      <a16:colId xmlns:a16="http://schemas.microsoft.com/office/drawing/2014/main" val="3962255722"/>
                    </a:ext>
                  </a:extLst>
                </a:gridCol>
                <a:gridCol w="2684846">
                  <a:extLst>
                    <a:ext uri="{9D8B030D-6E8A-4147-A177-3AD203B41FA5}">
                      <a16:colId xmlns:a16="http://schemas.microsoft.com/office/drawing/2014/main" val="2882961730"/>
                    </a:ext>
                  </a:extLst>
                </a:gridCol>
                <a:gridCol w="2370556">
                  <a:extLst>
                    <a:ext uri="{9D8B030D-6E8A-4147-A177-3AD203B41FA5}">
                      <a16:colId xmlns:a16="http://schemas.microsoft.com/office/drawing/2014/main" val="4034324553"/>
                    </a:ext>
                  </a:extLst>
                </a:gridCol>
              </a:tblGrid>
              <a:tr h="576270">
                <a:tc>
                  <a:txBody>
                    <a:bodyPr/>
                    <a:lstStyle/>
                    <a:p>
                      <a:pPr marL="53975"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Stoff</a:t>
                      </a:r>
                      <a:endParaRPr lang="de-DE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3975"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LEWIS-Formeln </a:t>
                      </a:r>
                      <a:r>
                        <a:rPr lang="de-DE" sz="1600" u="sng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aller</a:t>
                      </a:r>
                      <a:r>
                        <a:rPr lang="de-DE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53975"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beteiligten Atome 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3975"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LEWIS-Formel des </a:t>
                      </a:r>
                    </a:p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Moleküls</a:t>
                      </a:r>
                      <a:endParaRPr lang="de-DE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3975"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Summenformel des Moleküls</a:t>
                      </a:r>
                      <a:endParaRPr lang="de-DE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331950"/>
                  </a:ext>
                </a:extLst>
              </a:tr>
              <a:tr h="1198742">
                <a:tc>
                  <a:txBody>
                    <a:bodyPr/>
                    <a:lstStyle/>
                    <a:p>
                      <a:pPr marL="53975"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Wasser </a:t>
                      </a:r>
                      <a:endParaRPr lang="de-DE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de-DE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H</a:t>
                      </a:r>
                      <a:r>
                        <a:rPr lang="de-DE" sz="2400" baseline="-25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de-DE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endParaRPr lang="de-DE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7308981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marL="53975"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Ammoniak</a:t>
                      </a:r>
                      <a:endParaRPr lang="de-DE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de-DE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br>
                        <a:rPr lang="de-DE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de-DE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de-DE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de-DE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de-DE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319414"/>
                  </a:ext>
                </a:extLst>
              </a:tr>
              <a:tr h="1506071">
                <a:tc>
                  <a:txBody>
                    <a:bodyPr/>
                    <a:lstStyle/>
                    <a:p>
                      <a:pPr marL="53975"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Methan</a:t>
                      </a:r>
                      <a:endParaRPr lang="de-DE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de-DE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de-DE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C</a:t>
                      </a:r>
                      <a:r>
                        <a:rPr lang="de-DE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r>
                        <a:rPr lang="de-DE" sz="2400" baseline="-25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de-DE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9348973"/>
                  </a:ext>
                </a:extLst>
              </a:tr>
              <a:tr h="1271208">
                <a:tc>
                  <a:txBody>
                    <a:bodyPr/>
                    <a:lstStyle/>
                    <a:p>
                      <a:pPr marL="53975"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Kohlenstoff-dioxid</a:t>
                      </a:r>
                      <a:endParaRPr lang="de-DE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de-DE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6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de-DE" sz="16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CO</a:t>
                      </a:r>
                      <a:r>
                        <a:rPr lang="de-DE" sz="2400" baseline="-25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de-DE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2744747"/>
                  </a:ext>
                </a:extLst>
              </a:tr>
            </a:tbl>
          </a:graphicData>
        </a:graphic>
      </p:graphicFrame>
      <p:pic>
        <p:nvPicPr>
          <p:cNvPr id="2049" name="Picture 1">
            <a:extLst>
              <a:ext uri="{FF2B5EF4-FFF2-40B4-BE49-F238E27FC236}">
                <a16:creationId xmlns:a16="http://schemas.microsoft.com/office/drawing/2014/main" id="{8F5B050B-6789-4DBC-98C9-F69A46519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985" y="2795707"/>
            <a:ext cx="1208274" cy="923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948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213E6272E20FB40B2357EBC0D35ABF0" ma:contentTypeVersion="2" ma:contentTypeDescription="Ein neues Dokument erstellen." ma:contentTypeScope="" ma:versionID="27add6558a2a425fb6755b50a05cc9e2">
  <xsd:schema xmlns:xsd="http://www.w3.org/2001/XMLSchema" xmlns:xs="http://www.w3.org/2001/XMLSchema" xmlns:p="http://schemas.microsoft.com/office/2006/metadata/properties" xmlns:ns2="94ba6ca8-9cb6-4176-b49e-35fa4e228a71" targetNamespace="http://schemas.microsoft.com/office/2006/metadata/properties" ma:root="true" ma:fieldsID="55681c8f085a8aa13592ac5e3499be0c" ns2:_="">
    <xsd:import namespace="94ba6ca8-9cb6-4176-b49e-35fa4e228a7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ba6ca8-9cb6-4176-b49e-35fa4e228a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A4DB84-C828-42F1-8C43-4DF9C216361C}"/>
</file>

<file path=customXml/itemProps2.xml><?xml version="1.0" encoding="utf-8"?>
<ds:datastoreItem xmlns:ds="http://schemas.openxmlformats.org/officeDocument/2006/customXml" ds:itemID="{676ED176-A987-418E-91FE-F40C95FC9C53}"/>
</file>

<file path=customXml/itemProps3.xml><?xml version="1.0" encoding="utf-8"?>
<ds:datastoreItem xmlns:ds="http://schemas.openxmlformats.org/officeDocument/2006/customXml" ds:itemID="{1FFE05A1-A8ED-4962-B90A-839A2BC767B8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Microsoft Office PowerPoint</Application>
  <PresentationFormat>Breitbild</PresentationFormat>
  <Paragraphs>31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Claudia Eysel</dc:creator>
  <cp:lastModifiedBy>Claudia Eysel</cp:lastModifiedBy>
  <cp:revision>4</cp:revision>
  <dcterms:created xsi:type="dcterms:W3CDTF">2021-03-24T18:05:42Z</dcterms:created>
  <dcterms:modified xsi:type="dcterms:W3CDTF">2021-03-25T07:32:58Z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0x0101003213E6272E20FB40B2357EBC0D35ABF0</vt:lpwstr>
  </property>
</Properties>
</file>