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AA20-A064-86C8-8261-9C020FD2E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E27BA-5ED6-4E2C-0B0F-0C1A4B712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A9001-3FB2-77CB-DB33-0EF54E3F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AA709-1821-21EE-A7AC-AE8D8FC2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D5BB-AEC6-5105-D9DD-06C6E1BD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8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A4F2-8F01-2B93-388F-F439D69C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DF452-7857-6A91-6783-0F33A5549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AB28-1B40-9F33-29A3-4484BCC7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C3666-C820-8392-A36C-73DBA476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C99A0-DB37-7179-6383-0DCDA382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1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2FC41-78B6-7842-B3F2-A661529C8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77EC1-6702-6C24-A278-B6AFFB9C0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E5213-AAFC-18E1-CD75-41D32D04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70B77-7881-EA7F-7F18-7D253248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D245-9671-F5B4-28D0-C80F5ACB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3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6E6-EB1F-CCA9-424B-F4D95FA6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E0D61-41AA-33D2-B3B7-0139C69C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F7A4-1EA4-4D61-E5C9-7F80A4B2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51890-BB55-278C-E585-8760A367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55DFC-796C-BB90-FD51-2300F0A8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9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2BA7-2E6F-FAD9-C71A-CAD00068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F7A53-506C-EF3D-34BF-3A9DBA583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789D1-BF43-AF43-B38B-B012340D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1E8FF-8D6B-A97A-BCAC-50262857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F4D36-E919-63B4-0A90-CBA4CFD4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5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60E1-CD41-8C4D-4F15-3C752592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CF9DF-3DFC-B3CD-3319-DDA41D6D1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6203C-8AD7-4D3A-555D-CF1600BE2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B5AC2-A8B9-ACFB-795F-B677C768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697DC-F798-8636-174C-0229C95C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C67B1-BFEE-27F9-98E0-774D8C29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0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D9CC-A74C-0A5A-230B-45FB4207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766D-3487-D35F-F91F-948669825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00CBD-D049-C730-92CF-C7159ABE8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FAF5A-2DEB-B8E9-7682-6782102CA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44898-F50C-2C8C-A712-8E8C7A1B6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E8B3E-F302-89F1-832D-762E554C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CB455-6348-1B77-5246-2B235150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23125-DCD7-48EA-F98A-0A203ADF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6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FE43-C8BD-84A4-0AD7-075F3061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0820A-3F9B-37AA-D675-B9D48669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32725-E462-CA69-4518-401FAB19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14940-66F1-D221-D851-4BDFAC3D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8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F0200-BAAF-BF5B-8FD5-5B24F644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6012F-EA79-91DA-6AC0-7075E6D3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7DFAD-835B-9B11-ED5F-81245586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F830-B20D-63E4-8AB3-14A53797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3B63-A438-37A2-03A2-674380AE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AE550-99A8-D06B-F443-380E9B3E1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CE2B7-02ED-D251-ED28-28796635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01A28-2896-BC91-5382-1CCD79CC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9FD6E-1D07-D20F-D31C-755F17A6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7283-D3D4-C301-AEFD-0C01D50E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2770F-FBB8-6C3A-76B0-A7C4C2DE6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04A2D-F6D4-45C4-09D0-28CBC7878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C36A2-BB3D-45BB-9CEC-4B964997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A5B1C-19B7-5060-1DCC-286708E9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D8F2D-F932-C753-F1F0-651C9DE7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0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693E6-EDC6-6179-CD6B-53374AD4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8AD26-9174-7436-8996-C859D0988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4C51F-A2C3-EAFF-3FE4-A7A2B3CEF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644ED-CC65-6D42-A9FF-13FF280BE888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3706F-8956-C43D-C558-4F1AE97FD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C66B1-E7A4-EBC9-C335-16EB5E004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AFF6B-5CB7-6C43-8513-B45203BC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1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4;g158a93bca97_0_6">
            <a:extLst>
              <a:ext uri="{FF2B5EF4-FFF2-40B4-BE49-F238E27FC236}">
                <a16:creationId xmlns:a16="http://schemas.microsoft.com/office/drawing/2014/main" id="{EBFBD0EF-5910-02A8-442F-E8732D9E8541}"/>
              </a:ext>
            </a:extLst>
          </p:cNvPr>
          <p:cNvSpPr/>
          <p:nvPr/>
        </p:nvSpPr>
        <p:spPr>
          <a:xfrm>
            <a:off x="4361493" y="3755136"/>
            <a:ext cx="5550604" cy="797129"/>
          </a:xfrm>
          <a:prstGeom prst="roundRect">
            <a:avLst>
              <a:gd name="adj" fmla="val 16667"/>
            </a:avLst>
          </a:prstGeom>
          <a:solidFill>
            <a:srgbClr val="80CDC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CellulOS </a:t>
            </a:r>
            <a:r>
              <a:rPr lang="en-US" sz="1600" dirty="0"/>
              <a:t>Root Server</a:t>
            </a:r>
            <a:endParaRPr sz="1600" dirty="0"/>
          </a:p>
        </p:txBody>
      </p:sp>
      <p:sp>
        <p:nvSpPr>
          <p:cNvPr id="5" name="Google Shape;1035;g158a93bca97_0_6">
            <a:extLst>
              <a:ext uri="{FF2B5EF4-FFF2-40B4-BE49-F238E27FC236}">
                <a16:creationId xmlns:a16="http://schemas.microsoft.com/office/drawing/2014/main" id="{2DB23133-88D5-30D2-C92F-45498EF83807}"/>
              </a:ext>
            </a:extLst>
          </p:cNvPr>
          <p:cNvSpPr/>
          <p:nvPr/>
        </p:nvSpPr>
        <p:spPr>
          <a:xfrm>
            <a:off x="4511835" y="3850343"/>
            <a:ext cx="1115385" cy="403724"/>
          </a:xfrm>
          <a:prstGeom prst="roundRect">
            <a:avLst>
              <a:gd name="adj" fmla="val 16667"/>
            </a:avLst>
          </a:prstGeom>
          <a:solidFill>
            <a:srgbClr val="F5F5F5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CPU Component</a:t>
            </a:r>
            <a:endParaRPr sz="1200" dirty="0"/>
          </a:p>
        </p:txBody>
      </p:sp>
      <p:sp>
        <p:nvSpPr>
          <p:cNvPr id="6" name="Google Shape;1036;g158a93bca97_0_6">
            <a:extLst>
              <a:ext uri="{FF2B5EF4-FFF2-40B4-BE49-F238E27FC236}">
                <a16:creationId xmlns:a16="http://schemas.microsoft.com/office/drawing/2014/main" id="{4EEC785C-6741-6DA2-414F-850CFA1B21DD}"/>
              </a:ext>
            </a:extLst>
          </p:cNvPr>
          <p:cNvSpPr/>
          <p:nvPr/>
        </p:nvSpPr>
        <p:spPr>
          <a:xfrm>
            <a:off x="4460167" y="2976107"/>
            <a:ext cx="1220316" cy="731426"/>
          </a:xfrm>
          <a:prstGeom prst="roundRect">
            <a:avLst>
              <a:gd name="adj" fmla="val 16667"/>
            </a:avLst>
          </a:prstGeom>
          <a:solidFill>
            <a:srgbClr val="A6611A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KV Server</a:t>
            </a:r>
            <a:endParaRPr sz="1600" dirty="0"/>
          </a:p>
        </p:txBody>
      </p:sp>
      <p:sp>
        <p:nvSpPr>
          <p:cNvPr id="7" name="Google Shape;1037;g158a93bca97_0_6">
            <a:extLst>
              <a:ext uri="{FF2B5EF4-FFF2-40B4-BE49-F238E27FC236}">
                <a16:creationId xmlns:a16="http://schemas.microsoft.com/office/drawing/2014/main" id="{58102C12-58C4-A646-AF66-57EAB2B6A12A}"/>
              </a:ext>
            </a:extLst>
          </p:cNvPr>
          <p:cNvSpPr/>
          <p:nvPr/>
        </p:nvSpPr>
        <p:spPr>
          <a:xfrm>
            <a:off x="4362776" y="4647472"/>
            <a:ext cx="5549321" cy="306557"/>
          </a:xfrm>
          <a:prstGeom prst="roundRect">
            <a:avLst>
              <a:gd name="adj" fmla="val 16667"/>
            </a:avLst>
          </a:prstGeom>
          <a:solidFill>
            <a:srgbClr val="01857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seL4</a:t>
            </a:r>
            <a:endParaRPr sz="1600"/>
          </a:p>
        </p:txBody>
      </p:sp>
      <p:sp>
        <p:nvSpPr>
          <p:cNvPr id="8" name="Google Shape;1038;g158a93bca97_0_6">
            <a:extLst>
              <a:ext uri="{FF2B5EF4-FFF2-40B4-BE49-F238E27FC236}">
                <a16:creationId xmlns:a16="http://schemas.microsoft.com/office/drawing/2014/main" id="{9674896C-1D03-E07B-0C39-DF24D6CC1E2B}"/>
              </a:ext>
            </a:extLst>
          </p:cNvPr>
          <p:cNvSpPr/>
          <p:nvPr/>
        </p:nvSpPr>
        <p:spPr>
          <a:xfrm>
            <a:off x="6859851" y="3834636"/>
            <a:ext cx="1567618" cy="403724"/>
          </a:xfrm>
          <a:prstGeom prst="roundRect">
            <a:avLst>
              <a:gd name="adj" fmla="val 16667"/>
            </a:avLst>
          </a:prstGeom>
          <a:solidFill>
            <a:srgbClr val="F5F5F5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Virtual Address Space Component</a:t>
            </a:r>
            <a:endParaRPr sz="1200" dirty="0"/>
          </a:p>
        </p:txBody>
      </p:sp>
      <p:sp>
        <p:nvSpPr>
          <p:cNvPr id="9" name="Google Shape;1042;g158a93bca97_0_6">
            <a:extLst>
              <a:ext uri="{FF2B5EF4-FFF2-40B4-BE49-F238E27FC236}">
                <a16:creationId xmlns:a16="http://schemas.microsoft.com/office/drawing/2014/main" id="{6AEFAE33-177B-0DF5-9564-2E1113BB9FF7}"/>
              </a:ext>
            </a:extLst>
          </p:cNvPr>
          <p:cNvSpPr/>
          <p:nvPr/>
        </p:nvSpPr>
        <p:spPr>
          <a:xfrm>
            <a:off x="5701322" y="3850343"/>
            <a:ext cx="1115385" cy="388017"/>
          </a:xfrm>
          <a:prstGeom prst="roundRect">
            <a:avLst>
              <a:gd name="adj" fmla="val 16667"/>
            </a:avLst>
          </a:prstGeom>
          <a:solidFill>
            <a:srgbClr val="F5F5F5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PD Component</a:t>
            </a:r>
            <a:endParaRPr sz="1200" dirty="0"/>
          </a:p>
        </p:txBody>
      </p:sp>
      <p:sp>
        <p:nvSpPr>
          <p:cNvPr id="10" name="Google Shape;1036;g158a93bca97_0_6">
            <a:extLst>
              <a:ext uri="{FF2B5EF4-FFF2-40B4-BE49-F238E27FC236}">
                <a16:creationId xmlns:a16="http://schemas.microsoft.com/office/drawing/2014/main" id="{EB72D4C3-023C-8637-7405-40D8286BCEBC}"/>
              </a:ext>
            </a:extLst>
          </p:cNvPr>
          <p:cNvSpPr/>
          <p:nvPr/>
        </p:nvSpPr>
        <p:spPr>
          <a:xfrm>
            <a:off x="6668454" y="2966867"/>
            <a:ext cx="909252" cy="717886"/>
          </a:xfrm>
          <a:prstGeom prst="roundRect">
            <a:avLst>
              <a:gd name="adj" fmla="val 16667"/>
            </a:avLst>
          </a:prstGeom>
          <a:solidFill>
            <a:srgbClr val="DFC27D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Block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Server</a:t>
            </a:r>
            <a:endParaRPr sz="1600" dirty="0"/>
          </a:p>
        </p:txBody>
      </p:sp>
      <p:sp>
        <p:nvSpPr>
          <p:cNvPr id="11" name="Google Shape;1036;g158a93bca97_0_6">
            <a:extLst>
              <a:ext uri="{FF2B5EF4-FFF2-40B4-BE49-F238E27FC236}">
                <a16:creationId xmlns:a16="http://schemas.microsoft.com/office/drawing/2014/main" id="{48831077-54FB-57BA-DCC9-7B13F7211A59}"/>
              </a:ext>
            </a:extLst>
          </p:cNvPr>
          <p:cNvSpPr/>
          <p:nvPr/>
        </p:nvSpPr>
        <p:spPr>
          <a:xfrm>
            <a:off x="7643660" y="2966487"/>
            <a:ext cx="909252" cy="717885"/>
          </a:xfrm>
          <a:prstGeom prst="roundRect">
            <a:avLst>
              <a:gd name="adj" fmla="val 16667"/>
            </a:avLst>
          </a:prstGeom>
          <a:solidFill>
            <a:srgbClr val="DFC27D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File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Server</a:t>
            </a:r>
            <a:endParaRPr sz="1600" dirty="0"/>
          </a:p>
        </p:txBody>
      </p:sp>
      <p:sp>
        <p:nvSpPr>
          <p:cNvPr id="12" name="Google Shape;1042;g158a93bca97_0_6">
            <a:extLst>
              <a:ext uri="{FF2B5EF4-FFF2-40B4-BE49-F238E27FC236}">
                <a16:creationId xmlns:a16="http://schemas.microsoft.com/office/drawing/2014/main" id="{2AA4FDBD-2B8B-8743-774E-C778775C0D05}"/>
              </a:ext>
            </a:extLst>
          </p:cNvPr>
          <p:cNvSpPr/>
          <p:nvPr/>
        </p:nvSpPr>
        <p:spPr>
          <a:xfrm>
            <a:off x="8494821" y="3833286"/>
            <a:ext cx="1287285" cy="388017"/>
          </a:xfrm>
          <a:prstGeom prst="roundRect">
            <a:avLst>
              <a:gd name="adj" fmla="val 16667"/>
            </a:avLst>
          </a:prstGeom>
          <a:solidFill>
            <a:srgbClr val="F5F5F5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Endpoint Component</a:t>
            </a:r>
            <a:endParaRPr sz="1200" dirty="0"/>
          </a:p>
        </p:txBody>
      </p:sp>
      <p:sp>
        <p:nvSpPr>
          <p:cNvPr id="13" name="Google Shape;1036;g158a93bca97_0_6">
            <a:extLst>
              <a:ext uri="{FF2B5EF4-FFF2-40B4-BE49-F238E27FC236}">
                <a16:creationId xmlns:a16="http://schemas.microsoft.com/office/drawing/2014/main" id="{620E6DE9-D2B4-55C0-CDB2-FCF2821C678D}"/>
              </a:ext>
            </a:extLst>
          </p:cNvPr>
          <p:cNvSpPr/>
          <p:nvPr/>
        </p:nvSpPr>
        <p:spPr>
          <a:xfrm>
            <a:off x="5720382" y="2976107"/>
            <a:ext cx="858243" cy="717886"/>
          </a:xfrm>
          <a:prstGeom prst="roundRect">
            <a:avLst>
              <a:gd name="adj" fmla="val 16667"/>
            </a:avLst>
          </a:prstGeom>
          <a:solidFill>
            <a:srgbClr val="A6611A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App</a:t>
            </a:r>
            <a:endParaRPr sz="1600" dirty="0"/>
          </a:p>
        </p:txBody>
      </p:sp>
      <p:sp>
        <p:nvSpPr>
          <p:cNvPr id="14" name="Google Shape;1036;g158a93bca97_0_6">
            <a:extLst>
              <a:ext uri="{FF2B5EF4-FFF2-40B4-BE49-F238E27FC236}">
                <a16:creationId xmlns:a16="http://schemas.microsoft.com/office/drawing/2014/main" id="{80B92A17-AA21-7085-1F16-495135FB79CD}"/>
              </a:ext>
            </a:extLst>
          </p:cNvPr>
          <p:cNvSpPr/>
          <p:nvPr/>
        </p:nvSpPr>
        <p:spPr>
          <a:xfrm>
            <a:off x="8644536" y="2966487"/>
            <a:ext cx="1065208" cy="717885"/>
          </a:xfrm>
          <a:prstGeom prst="roundRect">
            <a:avLst>
              <a:gd name="adj" fmla="val 16667"/>
            </a:avLst>
          </a:prstGeom>
          <a:solidFill>
            <a:srgbClr val="DFC27D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Optional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Server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01535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siagraw@student.ubc.ca</dc:creator>
  <cp:lastModifiedBy>siagraw@student.ubc.ca</cp:lastModifiedBy>
  <cp:revision>2</cp:revision>
  <dcterms:created xsi:type="dcterms:W3CDTF">2024-09-09T19:32:59Z</dcterms:created>
  <dcterms:modified xsi:type="dcterms:W3CDTF">2024-09-09T19:55:10Z</dcterms:modified>
</cp:coreProperties>
</file>