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Aptos" panose="020B000402020202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Noto Sans Symbols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u="sng" dirty="0"/>
              <a:t>Basic Details of the Team and Problem Statement</a:t>
            </a:r>
            <a:endParaRPr u="sng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441370" y="1575621"/>
            <a:ext cx="742807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Kerala</a:t>
            </a:r>
            <a:b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SIH1322</a:t>
            </a: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Domestic Waste Management</a:t>
            </a: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Beyond Infinity</a:t>
            </a: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Parwez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Alam Ansari</a:t>
            </a: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U-0567</a:t>
            </a: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Aliah University</a:t>
            </a:r>
            <a:b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Clean &amp; Green Technology</a:t>
            </a:r>
            <a:endParaRPr lang="en-US"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2400" dirty="0"/>
          </a:p>
        </p:txBody>
      </p:sp>
      <p:pic>
        <p:nvPicPr>
          <p:cNvPr id="212" name="Google Shape;212;p1"/>
          <p:cNvPicPr preferRelativeResize="0"/>
          <p:nvPr/>
        </p:nvPicPr>
        <p:blipFill>
          <a:blip r:embed="rId3"/>
          <a:srcRect/>
          <a:stretch/>
        </p:blipFill>
        <p:spPr>
          <a:xfrm>
            <a:off x="970278" y="393331"/>
            <a:ext cx="3330245" cy="138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506151" y="9989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Idea/Approach Details</a:t>
            </a:r>
            <a:endParaRPr sz="40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57018" y="620852"/>
            <a:ext cx="7475423" cy="6135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software will serve as a comprehensive waste management platform and it will promote responsible waste disposal practices, educate users, facilitate e-waste recycling, and foster community engagement, scheduling pickups. The prototype works as follows:</a:t>
            </a:r>
            <a:endParaRPr lang="en-IN" sz="1800" kern="100" dirty="0">
              <a:latin typeface="Libre Frankli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500" b="1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500" b="1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ocial interaction page</a:t>
            </a:r>
            <a:r>
              <a:rPr lang="en-IN" sz="15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where people share eco-friendly DIY ideas and crafts using recyclable wastes,</a:t>
            </a:r>
            <a:r>
              <a:rPr lang="en-IN" sz="15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stay updated on </a:t>
            </a:r>
            <a:r>
              <a:rPr lang="en-US" sz="1500" b="1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waste-related news</a:t>
            </a:r>
            <a:r>
              <a:rPr lang="en-IN" sz="1500" b="1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&amp;</a:t>
            </a:r>
            <a:r>
              <a:rPr lang="en-IN" sz="1500" b="1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find events </a:t>
            </a:r>
            <a:r>
              <a:rPr lang="en-US" sz="15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like community clean-ups and workshops</a:t>
            </a:r>
            <a:endParaRPr lang="en-IN" sz="1500" kern="100" dirty="0">
              <a:effectLst/>
              <a:latin typeface="Libre Frankli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>
                <a:latin typeface="Libre Franklin" pitchFamily="2" charset="0"/>
              </a:rPr>
              <a:t>User can keep </a:t>
            </a:r>
            <a:r>
              <a:rPr lang="en-US" sz="1500" b="1" dirty="0">
                <a:latin typeface="Libre Franklin" pitchFamily="2" charset="0"/>
              </a:rPr>
              <a:t>track of their collected waste</a:t>
            </a:r>
            <a:r>
              <a:rPr lang="en-US" sz="1500" dirty="0">
                <a:latin typeface="Libre Franklin" pitchFamily="2" charset="0"/>
              </a:rPr>
              <a:t>, recycled items, and personal achievements by creating a profile logging in through SMS or password</a:t>
            </a:r>
          </a:p>
          <a:p>
            <a:pPr marL="285750" indent="-285750">
              <a:spcBef>
                <a:spcPts val="600"/>
              </a:spcBef>
              <a:buFont typeface="Noto Sans Symbols"/>
              <a:buChar char="⮚"/>
            </a:pPr>
            <a:r>
              <a:rPr lang="en-US" sz="1500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</a:t>
            </a:r>
            <a:r>
              <a:rPr lang="en-US" sz="1500" b="1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scan their E-wastes </a:t>
            </a:r>
            <a:r>
              <a:rPr lang="en-US" sz="1500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 check its quality, which can be sold or donated </a:t>
            </a:r>
            <a:endParaRPr lang="en-IN" sz="1500" kern="100" dirty="0">
              <a:effectLst/>
              <a:latin typeface="Libre Frankli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Create a dedicated page for users to </a:t>
            </a:r>
            <a:r>
              <a:rPr lang="en-US" sz="1500" b="1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trade crafts from recycled items </a:t>
            </a:r>
            <a:r>
              <a:rPr lang="en-US" sz="15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and sell recyclables to traders at flexible prices determined through Data Analysis and ML along with providing storage tips for recyclables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a </a:t>
            </a:r>
            <a:r>
              <a:rPr lang="en-US" sz="1500" b="1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Support page </a:t>
            </a:r>
            <a:r>
              <a:rPr lang="en-US" sz="1500" kern="100" dirty="0">
                <a:effectLst/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user complaints and inquiry &amp; user can request local waste facilities, like bins, through location data analyzed through KNN Algorithms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Notifications &amp; daily pop ups </a:t>
            </a:r>
            <a:r>
              <a:rPr lang="en-US" sz="1500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scheduled disposal of wastes when Garbage Truck is located nearby for maximum rewards to counter waste accumulation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Dumping locations for biodegradable wastes and compatibility with smart bins for non-biodegradable wastes to reward users with more </a:t>
            </a:r>
            <a:r>
              <a:rPr lang="en-US" sz="1500" b="1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tokens when dumping to nearest garbage facilities </a:t>
            </a:r>
            <a:r>
              <a:rPr lang="en-US" sz="1500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located through KNN and Machine Learning (ML)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Support for contact officials to </a:t>
            </a:r>
            <a:r>
              <a:rPr lang="en-US" sz="1500" b="1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collect house/hotel kitchen waste to reuse </a:t>
            </a:r>
            <a:r>
              <a:rPr lang="en-US" sz="1500" kern="100" dirty="0">
                <a:latin typeface="Libre Frankli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 fodder materials in breeding colonies for fishery, poultry, worm and farms</a:t>
            </a:r>
            <a:endParaRPr lang="en-US" sz="1500" kern="100" dirty="0">
              <a:effectLst/>
              <a:latin typeface="Libre Frankli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kern="100" dirty="0">
              <a:effectLst/>
              <a:latin typeface="Libre Frankli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67954" y="6508576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783803" y="3749488"/>
            <a:ext cx="4340243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975863D-E4F0-DFB2-21A6-8BCA421E284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6558" r="5088"/>
          <a:stretch/>
        </p:blipFill>
        <p:spPr>
          <a:xfrm>
            <a:off x="7679096" y="391885"/>
            <a:ext cx="4450361" cy="3329610"/>
          </a:xfrm>
        </p:spPr>
      </p:pic>
      <p:sp>
        <p:nvSpPr>
          <p:cNvPr id="8" name="Google Shape;222;p2">
            <a:extLst>
              <a:ext uri="{FF2B5EF4-FFF2-40B4-BE49-F238E27FC236}">
                <a16:creationId xmlns:a16="http://schemas.microsoft.com/office/drawing/2014/main" id="{C3FEFBF1-5133-968D-8F48-FAC1D1CFD6E0}"/>
              </a:ext>
            </a:extLst>
          </p:cNvPr>
          <p:cNvSpPr txBox="1"/>
          <p:nvPr/>
        </p:nvSpPr>
        <p:spPr>
          <a:xfrm>
            <a:off x="7698552" y="227872"/>
            <a:ext cx="4450361" cy="342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C2BF58-8BD3-FB79-80D9-37AC0F975A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36892" y="4009781"/>
            <a:ext cx="3898090" cy="26064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232062" y="200419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96718" y="974436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583622" y="661034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816438" y="481512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8021782" y="797427"/>
            <a:ext cx="3734956" cy="575887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Aptos" panose="020B0004020202020204" pitchFamily="34" charset="0"/>
                <a:ea typeface="Libre Franklin"/>
                <a:cs typeface="Libre Franklin"/>
                <a:sym typeface="Libre Franklin"/>
              </a:rPr>
              <a:t>Provides innovative ways to </a:t>
            </a:r>
            <a:r>
              <a:rPr lang="en-US" sz="1600" b="1" i="0" dirty="0">
                <a:solidFill>
                  <a:schemeClr val="dk1"/>
                </a:solidFill>
                <a:latin typeface="Aptos" panose="020B0004020202020204" pitchFamily="34" charset="0"/>
                <a:ea typeface="Libre Franklin"/>
                <a:cs typeface="Libre Franklin"/>
                <a:sym typeface="Libre Franklin"/>
              </a:rPr>
              <a:t>locate Smart Bins </a:t>
            </a:r>
            <a:r>
              <a:rPr lang="en-US" sz="1600" b="0" i="0" dirty="0">
                <a:solidFill>
                  <a:schemeClr val="dk1"/>
                </a:solidFill>
                <a:latin typeface="Aptos" panose="020B0004020202020204" pitchFamily="34" charset="0"/>
                <a:ea typeface="Libre Franklin"/>
                <a:cs typeface="Libre Franklin"/>
                <a:sym typeface="Libre Franklin"/>
              </a:rPr>
              <a:t>and </a:t>
            </a:r>
            <a:r>
              <a:rPr lang="en-US" sz="1600" b="1" i="0" dirty="0">
                <a:solidFill>
                  <a:schemeClr val="dk1"/>
                </a:solidFill>
                <a:latin typeface="Aptos" panose="020B0004020202020204" pitchFamily="34" charset="0"/>
                <a:ea typeface="Libre Franklin"/>
                <a:cs typeface="Libre Franklin"/>
                <a:sym typeface="Libre Franklin"/>
              </a:rPr>
              <a:t>rewards users </a:t>
            </a:r>
            <a:r>
              <a:rPr lang="en-US" sz="1600" b="0" i="0" dirty="0">
                <a:solidFill>
                  <a:schemeClr val="dk1"/>
                </a:solidFill>
                <a:latin typeface="Aptos" panose="020B0004020202020204" pitchFamily="34" charset="0"/>
                <a:ea typeface="Libre Franklin"/>
                <a:cs typeface="Libre Franklin"/>
                <a:sym typeface="Libre Franklin"/>
              </a:rPr>
              <a:t>with incentives as tokens simply by disposing / dumping the wastes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Provides efficient and community-engaging fun ways to </a:t>
            </a:r>
            <a:r>
              <a:rPr lang="en-US" sz="1600" b="1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reduce the waste and reuse</a:t>
            </a: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 some or most of the waste generated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Users can </a:t>
            </a:r>
            <a:r>
              <a:rPr lang="en-US" sz="1600" b="1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generate revenue based on selling handmade items</a:t>
            </a: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 they built and sold through our platform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Users can </a:t>
            </a:r>
            <a:r>
              <a:rPr lang="en-US" sz="1600" b="1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sell their recyclable wastes </a:t>
            </a: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directly to the traders at negotiable prices </a:t>
            </a:r>
            <a:r>
              <a:rPr lang="en-US" sz="1600" b="1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profiting both the trader and the user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An </a:t>
            </a:r>
            <a:r>
              <a:rPr lang="en-US" sz="1600" b="1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AI chatbot</a:t>
            </a: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 is available for assistance at all times for everyone including users as well as the traders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Using </a:t>
            </a:r>
            <a:r>
              <a:rPr lang="en-US" sz="1600" b="1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Image Recognition </a:t>
            </a: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a reusable item’s quality is checked to mark the item for </a:t>
            </a:r>
            <a:r>
              <a:rPr lang="en-US" sz="1600" b="1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donation through the user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Generated tokens are stored inside a </a:t>
            </a:r>
            <a:r>
              <a:rPr lang="en-US" sz="1600" b="1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cryptocurrency wallet (E-Rupees)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Gift cards </a:t>
            </a: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and </a:t>
            </a:r>
            <a:r>
              <a:rPr lang="en-US" sz="1600" b="1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Cashback Coupons</a:t>
            </a:r>
            <a:r>
              <a:rPr lang="en-US" sz="1600" dirty="0">
                <a:solidFill>
                  <a:schemeClr val="dk1"/>
                </a:solidFill>
                <a:latin typeface="Aptos" panose="020B0004020202020204" pitchFamily="34" charset="0"/>
                <a:sym typeface="Libre Franklin"/>
              </a:rPr>
              <a:t> can be redeemed by the user through the generated tokens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Aptos" panose="020B000402020202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Aptos" panose="020B000402020202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>
              <a:latin typeface="Aptos" panose="020B0004020202020204" pitchFamily="34" charset="0"/>
            </a:endParaRPr>
          </a:p>
        </p:txBody>
      </p:sp>
      <p:pic>
        <p:nvPicPr>
          <p:cNvPr id="2" name="Picture Placeholder 2">
            <a:extLst>
              <a:ext uri="{FF2B5EF4-FFF2-40B4-BE49-F238E27FC236}">
                <a16:creationId xmlns:a16="http://schemas.microsoft.com/office/drawing/2014/main" id="{4D317B8E-A0FD-3B76-5D2A-9B53367D2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8" r="2215"/>
          <a:stretch/>
        </p:blipFill>
        <p:spPr>
          <a:xfrm>
            <a:off x="-18657" y="975116"/>
            <a:ext cx="8048339" cy="5654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IN" sz="1200" b="1" dirty="0" err="1">
                <a:solidFill>
                  <a:srgbClr val="5D7C3F"/>
                </a:solidFill>
              </a:rPr>
              <a:t>Parwez</a:t>
            </a:r>
            <a:r>
              <a:rPr lang="en-IN" sz="1200" b="1" dirty="0">
                <a:solidFill>
                  <a:srgbClr val="5D7C3F"/>
                </a:solidFill>
              </a:rPr>
              <a:t> Alam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 tech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sz="1200" b="1" dirty="0">
                <a:solidFill>
                  <a:srgbClr val="5D7C3F"/>
                </a:solidFill>
              </a:rPr>
              <a:t>Aman Ahmed Siddiqui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 tech			Stream (ECE, CSE </a:t>
            </a:r>
            <a:r>
              <a:rPr lang="en-US" sz="1200" dirty="0" err="1"/>
              <a:t>etc</a:t>
            </a:r>
            <a:r>
              <a:rPr lang="en-US" sz="1200" dirty="0"/>
              <a:t>): EEN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Asif Mondal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 tech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IN" sz="1200" b="1" dirty="0" err="1">
                <a:solidFill>
                  <a:srgbClr val="5D7C3F"/>
                </a:solidFill>
              </a:rPr>
              <a:t>Miran</a:t>
            </a:r>
            <a:r>
              <a:rPr lang="en-IN" sz="1200" b="1" dirty="0">
                <a:solidFill>
                  <a:srgbClr val="5D7C3F"/>
                </a:solidFill>
              </a:rPr>
              <a:t> Hamid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 tech			Stream (ECE, CSE </a:t>
            </a:r>
            <a:r>
              <a:rPr lang="en-US" sz="1200" dirty="0" err="1"/>
              <a:t>etc</a:t>
            </a:r>
            <a:r>
              <a:rPr lang="en-US" sz="1200" dirty="0"/>
              <a:t>): EEN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IN" sz="1200" b="1" dirty="0">
                <a:solidFill>
                  <a:srgbClr val="5D7C3F"/>
                </a:solidFill>
              </a:rPr>
              <a:t>Mohsin Raja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 tech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IN" sz="1200" b="1" dirty="0">
                <a:solidFill>
                  <a:srgbClr val="5D7C3F"/>
                </a:solidFill>
              </a:rPr>
              <a:t>Wasiqah Neyaz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 tech			Stream (ECE, CSE </a:t>
            </a:r>
            <a:r>
              <a:rPr lang="en-US" sz="1200" dirty="0" err="1"/>
              <a:t>etc</a:t>
            </a:r>
            <a:r>
              <a:rPr lang="en-US" sz="1200" dirty="0"/>
              <a:t>): EEN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err="1">
                <a:solidFill>
                  <a:srgbClr val="804160"/>
                </a:solidFill>
              </a:rPr>
              <a:t>Sajda</a:t>
            </a:r>
            <a:r>
              <a:rPr lang="en-US" sz="1200" b="1">
                <a:solidFill>
                  <a:srgbClr val="804160"/>
                </a:solidFill>
              </a:rPr>
              <a:t> Begum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</a:t>
            </a:r>
            <a:r>
              <a:rPr lang="en-US" sz="1200" b="1" dirty="0"/>
              <a:t>Industry</a:t>
            </a:r>
            <a:r>
              <a:rPr lang="en-US" sz="1200" dirty="0"/>
              <a:t>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AI/ML	Domain Experience (in years): 2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784</Words>
  <Application>Microsoft Office PowerPoint</Application>
  <PresentationFormat>Widescreen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Libre Franklin</vt:lpstr>
      <vt:lpstr>Franklin Gothic</vt:lpstr>
      <vt:lpstr>Noto Sans Symbols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Zeenat Siddiqui</cp:lastModifiedBy>
  <cp:revision>11</cp:revision>
  <dcterms:created xsi:type="dcterms:W3CDTF">2022-02-11T07:14:46Z</dcterms:created>
  <dcterms:modified xsi:type="dcterms:W3CDTF">2023-09-26T12:00:18Z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