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 of Course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3657600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150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447800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1447800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752600" y="2590800"/>
            <a:ext cx="2133600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ssigned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505200" y="4495800"/>
            <a:ext cx="1981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914400" y="4495800"/>
            <a:ext cx="1981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257800" y="2514600"/>
            <a:ext cx="1828800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6096000" y="4495800"/>
            <a:ext cx="20574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429000" y="1905000"/>
            <a:ext cx="20574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7239000" y="533400"/>
            <a:ext cx="1600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657600" y="228600"/>
            <a:ext cx="1600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upload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3" idx="0"/>
            <a:endCxn id="87" idx="2"/>
          </p:cNvCxnSpPr>
          <p:nvPr/>
        </p:nvCxnSpPr>
        <p:spPr>
          <a:xfrm rot="16200000" flipV="1">
            <a:off x="3009900" y="457200"/>
            <a:ext cx="114300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" idx="0"/>
          </p:cNvCxnSpPr>
          <p:nvPr/>
        </p:nvCxnSpPr>
        <p:spPr>
          <a:xfrm rot="5400000">
            <a:off x="3924300" y="3124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1"/>
            <a:endCxn id="87" idx="3"/>
          </p:cNvCxnSpPr>
          <p:nvPr/>
        </p:nvCxnSpPr>
        <p:spPr>
          <a:xfrm rot="10800000">
            <a:off x="3276600" y="533400"/>
            <a:ext cx="381000" cy="381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0" idx="1"/>
            <a:endCxn id="26" idx="3"/>
          </p:cNvCxnSpPr>
          <p:nvPr/>
        </p:nvCxnSpPr>
        <p:spPr>
          <a:xfrm rot="10800000" flipV="1">
            <a:off x="5257800" y="533400"/>
            <a:ext cx="381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2"/>
            <a:endCxn id="7" idx="3"/>
          </p:cNvCxnSpPr>
          <p:nvPr/>
        </p:nvCxnSpPr>
        <p:spPr>
          <a:xfrm rot="5400000">
            <a:off x="7600950" y="1238250"/>
            <a:ext cx="457200" cy="4191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0"/>
            <a:endCxn id="90" idx="3"/>
          </p:cNvCxnSpPr>
          <p:nvPr/>
        </p:nvCxnSpPr>
        <p:spPr>
          <a:xfrm rot="16200000" flipV="1">
            <a:off x="7410450" y="-95250"/>
            <a:ext cx="1588" cy="12573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2" idx="2"/>
          </p:cNvCxnSpPr>
          <p:nvPr/>
        </p:nvCxnSpPr>
        <p:spPr>
          <a:xfrm rot="16200000" flipV="1">
            <a:off x="4286250" y="4286250"/>
            <a:ext cx="381000" cy="3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0"/>
            <a:endCxn id="2" idx="3"/>
          </p:cNvCxnSpPr>
          <p:nvPr/>
        </p:nvCxnSpPr>
        <p:spPr>
          <a:xfrm rot="16200000" flipV="1">
            <a:off x="5772150" y="3143250"/>
            <a:ext cx="609600" cy="209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0"/>
            <a:endCxn id="2" idx="1"/>
          </p:cNvCxnSpPr>
          <p:nvPr/>
        </p:nvCxnSpPr>
        <p:spPr>
          <a:xfrm rot="5400000" flipH="1" flipV="1">
            <a:off x="2590800" y="3200400"/>
            <a:ext cx="609600" cy="198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2"/>
            <a:endCxn id="4" idx="0"/>
          </p:cNvCxnSpPr>
          <p:nvPr/>
        </p:nvCxnSpPr>
        <p:spPr>
          <a:xfrm rot="5400000">
            <a:off x="1390650" y="5200650"/>
            <a:ext cx="5334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2"/>
            <a:endCxn id="82" idx="0"/>
          </p:cNvCxnSpPr>
          <p:nvPr/>
        </p:nvCxnSpPr>
        <p:spPr>
          <a:xfrm rot="5400000">
            <a:off x="4210050" y="5429250"/>
            <a:ext cx="533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2"/>
            <a:endCxn id="85" idx="0"/>
          </p:cNvCxnSpPr>
          <p:nvPr/>
        </p:nvCxnSpPr>
        <p:spPr>
          <a:xfrm rot="16200000" flipH="1">
            <a:off x="6972300" y="5334000"/>
            <a:ext cx="533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2"/>
            <a:endCxn id="10" idx="0"/>
          </p:cNvCxnSpPr>
          <p:nvPr/>
        </p:nvCxnSpPr>
        <p:spPr>
          <a:xfrm rot="16200000" flipH="1">
            <a:off x="1924050" y="1695450"/>
            <a:ext cx="6858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3" idx="0"/>
            <a:endCxn id="7" idx="2"/>
          </p:cNvCxnSpPr>
          <p:nvPr/>
        </p:nvCxnSpPr>
        <p:spPr>
          <a:xfrm rot="5400000" flipH="1" flipV="1">
            <a:off x="6305550" y="1771650"/>
            <a:ext cx="609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" idx="3"/>
            <a:endCxn id="13" idx="2"/>
          </p:cNvCxnSpPr>
          <p:nvPr/>
        </p:nvCxnSpPr>
        <p:spPr>
          <a:xfrm flipV="1">
            <a:off x="5029200" y="3276600"/>
            <a:ext cx="1143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0" idx="2"/>
            <a:endCxn id="2" idx="1"/>
          </p:cNvCxnSpPr>
          <p:nvPr/>
        </p:nvCxnSpPr>
        <p:spPr>
          <a:xfrm rot="16200000" flipH="1">
            <a:off x="3086100" y="30861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86200" y="57150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81800" y="57150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33600" y="3048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8800" y="3048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ERD of Course Management System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of Course Management System</dc:title>
  <dc:creator>Arafat</dc:creator>
  <cp:lastModifiedBy>Arafat</cp:lastModifiedBy>
  <cp:revision>50</cp:revision>
  <dcterms:created xsi:type="dcterms:W3CDTF">2006-08-16T00:00:00Z</dcterms:created>
  <dcterms:modified xsi:type="dcterms:W3CDTF">2013-03-14T04:15:53Z</dcterms:modified>
</cp:coreProperties>
</file>