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RunOps – Ansible + Python Automation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Role Documentation &amp; Usage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RunOps provides reusable Ansible + Python automation framework</a:t>
            </a:r>
          </a:p>
          <a:p>
            <a:pPr>
              <a:defRPr sz="1800"/>
            </a:pPr>
            <a:r>
              <a:t>Inventories for dev, stage, prod with environment-specific vars</a:t>
            </a:r>
          </a:p>
          <a:p>
            <a:pPr>
              <a:defRPr sz="1800"/>
            </a:pPr>
            <a:r>
              <a:t>Roles: common, linux, windows</a:t>
            </a:r>
          </a:p>
          <a:p>
            <a:pPr>
              <a:defRPr sz="1800"/>
            </a:pPr>
            <a:r>
              <a:t>Molecule tests for Linux &amp; Windows</a:t>
            </a:r>
          </a:p>
          <a:p>
            <a:pPr>
              <a:defRPr sz="1800"/>
            </a:pPr>
            <a:r>
              <a:t>CI ready (GitHub Actions + Jenkins)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common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Applies to all hosts</a:t>
            </a:r>
          </a:p>
          <a:p>
            <a:pPr>
              <a:defRPr sz="1800"/>
            </a:pPr>
            <a:r>
              <a:t>Linux: installs chrony, configures /etc/chrony.conf and resolv.conf</a:t>
            </a:r>
          </a:p>
          <a:p>
            <a:pPr>
              <a:defRPr sz="1800"/>
            </a:pPr>
            <a:r>
              <a:t>Windows: configures NTP via w32tm, sets DNS with win_dns_client</a:t>
            </a:r>
          </a:p>
          <a:p>
            <a:pPr>
              <a:defRPr sz="1800"/>
            </a:pPr>
            <a:r>
              <a:t>Uses inventory vars: ntp_server, dns_servers, greeting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Applies to linux group hosts</a:t>
            </a:r>
          </a:p>
          <a:p>
            <a:pPr>
              <a:defRPr sz="1800"/>
            </a:pPr>
            <a:r>
              <a:t>Installs baseline packages: curl, vim, git</a:t>
            </a:r>
          </a:p>
          <a:p>
            <a:pPr>
              <a:defRPr sz="1800"/>
            </a:pPr>
            <a:r>
              <a:t>Extend with more Linux-specific tasks</a:t>
            </a:r>
          </a:p>
          <a:p>
            <a:pPr>
              <a:defRPr sz="1800"/>
            </a:pPr>
            <a:r>
              <a:t>Automatically included in site.yml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Applies to windows group hosts</a:t>
            </a:r>
          </a:p>
          <a:p>
            <a:pPr>
              <a:defRPr sz="1800"/>
            </a:pPr>
            <a:r>
              <a:t>Installs Notepad++ via Chocolatey</a:t>
            </a:r>
          </a:p>
          <a:p>
            <a:pPr>
              <a:defRPr sz="1800"/>
            </a:pPr>
            <a:r>
              <a:t>Requires WinRM enabled and accessible</a:t>
            </a:r>
          </a:p>
          <a:p>
            <a:pPr>
              <a:defRPr sz="1800"/>
            </a:pPr>
            <a:r>
              <a:t>Automatically included in site.yml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Run playbooks with CLI wrapper:</a:t>
            </a:r>
          </a:p>
          <a:p>
            <a:pPr>
              <a:defRPr sz="1800"/>
            </a:pPr>
            <a:r>
              <a:t>python scripts/cli.py run playbook -p playbooks/site.yml -i inventories/dev/hosts.yml</a:t>
            </a:r>
          </a:p>
          <a:p>
            <a:pPr>
              <a:defRPr sz="1800"/>
            </a:pPr>
            <a:r>
              <a:t>Molecule tests: cd roles/common &amp;&amp; molecule test</a:t>
            </a:r>
          </a:p>
          <a:p>
            <a:pPr>
              <a:defRPr sz="1800"/>
            </a:pPr>
            <a:r>
              <a:t>Extend roles or add new ones under roles/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