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44"/>
  </p:notesMasterIdLst>
  <p:sldIdLst>
    <p:sldId id="314" r:id="rId2"/>
    <p:sldId id="389" r:id="rId3"/>
    <p:sldId id="388" r:id="rId4"/>
    <p:sldId id="380" r:id="rId5"/>
    <p:sldId id="317" r:id="rId6"/>
    <p:sldId id="366" r:id="rId7"/>
    <p:sldId id="306" r:id="rId8"/>
    <p:sldId id="330" r:id="rId9"/>
    <p:sldId id="258" r:id="rId10"/>
    <p:sldId id="257" r:id="rId11"/>
    <p:sldId id="419" r:id="rId12"/>
    <p:sldId id="423" r:id="rId13"/>
    <p:sldId id="417" r:id="rId14"/>
    <p:sldId id="418" r:id="rId15"/>
    <p:sldId id="425" r:id="rId16"/>
    <p:sldId id="326" r:id="rId17"/>
    <p:sldId id="265" r:id="rId18"/>
    <p:sldId id="426" r:id="rId19"/>
    <p:sldId id="354" r:id="rId20"/>
    <p:sldId id="274" r:id="rId21"/>
    <p:sldId id="356" r:id="rId22"/>
    <p:sldId id="410" r:id="rId23"/>
    <p:sldId id="276" r:id="rId24"/>
    <p:sldId id="341" r:id="rId25"/>
    <p:sldId id="277" r:id="rId26"/>
    <p:sldId id="278" r:id="rId27"/>
    <p:sldId id="280" r:id="rId28"/>
    <p:sldId id="397" r:id="rId29"/>
    <p:sldId id="411" r:id="rId30"/>
    <p:sldId id="281" r:id="rId31"/>
    <p:sldId id="282" r:id="rId32"/>
    <p:sldId id="283" r:id="rId33"/>
    <p:sldId id="284" r:id="rId34"/>
    <p:sldId id="285" r:id="rId35"/>
    <p:sldId id="286" r:id="rId36"/>
    <p:sldId id="340" r:id="rId37"/>
    <p:sldId id="409" r:id="rId38"/>
    <p:sldId id="273" r:id="rId39"/>
    <p:sldId id="287" r:id="rId40"/>
    <p:sldId id="357" r:id="rId41"/>
    <p:sldId id="288" r:id="rId42"/>
    <p:sldId id="26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v" initials="t" lastIdx="1" clrIdx="0">
    <p:extLst>
      <p:ext uri="{19B8F6BF-5375-455C-9EA6-DF929625EA0E}">
        <p15:presenceInfo xmlns:p15="http://schemas.microsoft.com/office/powerpoint/2012/main" userId="tim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B6C"/>
    <a:srgbClr val="4472C4"/>
    <a:srgbClr val="8497B0"/>
    <a:srgbClr val="FFC000"/>
    <a:srgbClr val="FF99FF"/>
    <a:srgbClr val="92D050"/>
    <a:srgbClr val="8AAEDA"/>
    <a:srgbClr val="FFCA2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75159" autoAdjust="0"/>
  </p:normalViewPr>
  <p:slideViewPr>
    <p:cSldViewPr snapToGrid="0">
      <p:cViewPr varScale="1">
        <p:scale>
          <a:sx n="63" d="100"/>
          <a:sy n="63" d="100"/>
        </p:scale>
        <p:origin x="1974" y="66"/>
      </p:cViewPr>
      <p:guideLst/>
    </p:cSldViewPr>
  </p:slideViewPr>
  <p:outlineViewPr>
    <p:cViewPr>
      <p:scale>
        <a:sx n="33" d="100"/>
        <a:sy n="33" d="100"/>
      </p:scale>
      <p:origin x="0" y="-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2BA27-34AA-4A2D-A47A-7045870B805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19711-2DE0-4850-A1B4-F055C05C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</a:rPr>
              <a:t>Today I'm going to talk about learning fast </a:t>
            </a:r>
            <a:r>
              <a:rPr lang="en-US" sz="2000" u="sng" dirty="0">
                <a:latin typeface="Arial"/>
              </a:rPr>
              <a:t>and</a:t>
            </a:r>
            <a:r>
              <a:rPr lang="en-US" sz="2000" dirty="0">
                <a:latin typeface="Arial"/>
              </a:rPr>
              <a:t> accurate parsers using ideas from reinforcement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</a:rPr>
              <a:t>But first, I want to emphasize what it means to be both fast </a:t>
            </a:r>
            <a:r>
              <a:rPr lang="en-US" sz="2000" b="1" dirty="0">
                <a:latin typeface="Arial"/>
              </a:rPr>
              <a:t>*CLICK* </a:t>
            </a:r>
            <a:r>
              <a:rPr lang="en-US" sz="2000" b="1" u="sng" dirty="0">
                <a:latin typeface="Arial"/>
              </a:rPr>
              <a:t>and</a:t>
            </a:r>
            <a:r>
              <a:rPr lang="en-US" sz="2000" dirty="0">
                <a:latin typeface="Arial"/>
              </a:rPr>
              <a:t> accurate at the same time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</a:rPr>
              <a:t>I'll illustrate this with this scatter plot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</a:rPr>
              <a:t>Here each point represents a system for doing some task, say parsing.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/>
              </a:rPr>
              <a:t>Its POSITION is determined by measuring the system's </a:t>
            </a:r>
            <a:r>
              <a:rPr lang="en-US" sz="2000" b="1" dirty="0">
                <a:latin typeface="Arial"/>
              </a:rPr>
              <a:t>*CLICK* </a:t>
            </a:r>
            <a:r>
              <a:rPr lang="en-US" sz="2000" dirty="0">
                <a:latin typeface="Arial"/>
              </a:rPr>
              <a:t>accuracy and </a:t>
            </a:r>
            <a:r>
              <a:rPr lang="en-US" sz="2000" b="1" dirty="0">
                <a:latin typeface="Arial"/>
              </a:rPr>
              <a:t>*CLICK*</a:t>
            </a:r>
            <a:r>
              <a:rPr lang="en-US" sz="2000" dirty="0">
                <a:latin typeface="Arial"/>
              </a:rPr>
              <a:t> runtime on some evaluation data.</a:t>
            </a:r>
            <a:endParaRPr lang="en-US" sz="1200" dirty="0">
              <a:latin typeface="+mn-lt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/>
              </a:rPr>
              <a:t>The reason we have so many points is that we have</a:t>
            </a:r>
          </a:p>
          <a:p>
            <a:pPr marL="1257300" lvl="2" indent="-342900">
              <a:buFontTx/>
              <a:buChar char="-"/>
            </a:pPr>
            <a:r>
              <a:rPr lang="en-US" sz="2000" dirty="0">
                <a:latin typeface="Arial"/>
              </a:rPr>
              <a:t>varied the underlying models </a:t>
            </a:r>
            <a:r>
              <a:rPr lang="en-US" sz="2000" b="1" dirty="0">
                <a:latin typeface="Arial"/>
              </a:rPr>
              <a:t>*CLICK*</a:t>
            </a:r>
          </a:p>
          <a:p>
            <a:pPr marL="1257300" lvl="2" indent="-342900">
              <a:buFontTx/>
              <a:buChar char="-"/>
            </a:pPr>
            <a:r>
              <a:rPr lang="en-US" sz="2000" dirty="0">
                <a:latin typeface="Arial"/>
              </a:rPr>
              <a:t>and the "black magic" used to make it fast </a:t>
            </a:r>
            <a:r>
              <a:rPr lang="en-US" sz="2000" b="1" dirty="0">
                <a:latin typeface="Arial"/>
              </a:rPr>
              <a:t>*CLICK*</a:t>
            </a:r>
            <a:endParaRPr lang="en-US" sz="2000" dirty="0">
              <a:latin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Pareto frontier</a:t>
            </a:r>
            <a:r>
              <a:rPr lang="en-US" dirty="0"/>
              <a:t> captures the essence of what it means to be both fast and accurate.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is a curve that represents the BEST ACCURACY THAT CAN BE ACHIEVED WIHTIN A RUNTIME BUDGET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other words, there is NO INCENTIVE to use a system that isn't the Pareto frontier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this one with the red "x" -- BECAUSE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368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we'd prune everything except for the spans that are in the gold parse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61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important to predict these decisions correctly?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Well, IT DEPENDS because these decisions interact.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although gold spans are bad to prune, not all mistakes are equally bad.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case, we can work around the mistake and still find a pretty good parse,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in this case we find no parse at all.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similarly, non-gold spans are good to prune, but not equally good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Narrow spans are fast no matter what, so pruning this one doesn't save MUCH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Pruning this one saves all the work of building a wide span AND several other spans it would have given birth to.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subtle point is that pruning a non-gold span might also improve accuracy, by blocking a bad parse that the grammar didn't know was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0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 our classifier to take costs and benefits into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the gold and non-gold spans aren't not linearly separable.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Here's a really bad classification error that results in no parse at all!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shifting the decision boundary a bit to avoid this bad error, we preserve accuracy, at the cost of making some other mild errors that only cause a little increase in runtime.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Bodenstab</a:t>
            </a:r>
            <a:r>
              <a:rPr lang="en-US" dirty="0"/>
              <a:t> et al do this by weighting gold errors more heavily than non-gold.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We' REFINE this approach by considering the REAL cost of each error in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1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this is called end-to-end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51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end-to-end approach evaluates THE ACTUALY REWARD of the current classifier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evaluating the reward of the pruning masks it predicts. with the reward function from the 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quite usefully, we can ALSO </a:t>
            </a:r>
            <a:r>
              <a:rPr lang="en-US" u="sng" dirty="0"/>
              <a:t>evaluate</a:t>
            </a:r>
            <a:r>
              <a:rPr lang="en-US" dirty="0"/>
              <a:t> changes to our current classifier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actually running the parser on the changed pruning mask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IT'S CALLED A </a:t>
            </a:r>
            <a:r>
              <a:rPr lang="en-US" u="sng" dirty="0"/>
              <a:t>ROLLOUT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If the reward is better, then we'd wish that the classifier had made that change.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19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learning algorithm does a TON of rollouts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where we second guess all decisions that the current classifier makes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this we get an weighted classification dataset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where the weights say that some decisions have a stronger impact on reward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we re-train the classifier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iterate and get a new classifier, do more rollouts and get new data…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algorithm is a special case of LOLS (locally optimal learning to search)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a type of reinforcement learning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But, as you know from personal experience "second-guessing" every decision you make is prohibitively slow.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found some nice ways to speed this bit up, which I'll tell you about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4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last ingredient we need before we get to experiments is making the rollouts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propagation is based on the following observation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already computed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then we ask about a TINY change.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 we REALLY want to re-run the parser again FROM SCRATCH??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Nah! we can do better!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7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Suppose we want to change this span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the </a:t>
            </a:r>
            <a:r>
              <a:rPr lang="en-US" u="sng" dirty="0"/>
              <a:t>IMMEDIATE EFFECTS</a:t>
            </a:r>
            <a:r>
              <a:rPr lang="en-US" dirty="0"/>
              <a:t> of this change must lie in this "V shaped" range.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can see that visually: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pink span can only combine with some green span immediately to its left or right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changes can then cascade and potentially change this entire blue region BUT…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practice, changes to the blue region are quite sparse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 changes PETER OUT quickly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because each span only cares about its </a:t>
            </a:r>
            <a:r>
              <a:rPr lang="en-US" u="sng" dirty="0"/>
              <a:t>BEST</a:t>
            </a:r>
            <a:r>
              <a:rPr lang="en-US" dirty="0"/>
              <a:t> derivation, which RARLEY changes.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In our experiments we find that </a:t>
            </a:r>
            <a:r>
              <a:rPr lang="en-US" sz="1200" u="sng" dirty="0"/>
              <a:t>90% of rollouts change &lt;10% of the chart</a:t>
            </a:r>
            <a:endParaRPr lang="en-US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HOMEWORK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indexing data structures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priority queue of changes to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an undo list to flip back to the original mask quickly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solution can be found in our paper and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7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is a system ON THE FRONTIER which is </a:t>
            </a:r>
            <a:r>
              <a:rPr lang="en-US" u="sng" dirty="0"/>
              <a:t>just as fast</a:t>
            </a:r>
            <a:r>
              <a:rPr lang="en-US" dirty="0"/>
              <a:t> 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</a:t>
            </a:r>
            <a:r>
              <a:rPr lang="en-US" u="sng" dirty="0"/>
              <a:t>more accurate</a:t>
            </a:r>
          </a:p>
        </p:txBody>
      </p:sp>
    </p:spTree>
    <p:extLst>
      <p:ext uri="{BB962C8B-B14F-4D97-AF65-F5344CB8AC3E}">
        <p14:creationId xmlns:p14="http://schemas.microsoft.com/office/powerpoint/2010/main" val="3470020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came up with an even faster way to compute rollouts by dynamic programming.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really push through the idea that </a:t>
            </a:r>
            <a:r>
              <a:rPr lang="en-US" u="sng" dirty="0"/>
              <a:t>rollouts are basically computing a gradient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Rollouts measure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the change in reward,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given a change to the input (a pruning mask)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/>
              <a:t>So here is a </a:t>
            </a:r>
            <a:r>
              <a:rPr lang="en-US" u="sng" dirty="0"/>
              <a:t>vector</a:t>
            </a:r>
            <a:r>
              <a:rPr lang="en-US" u="none" dirty="0"/>
              <a:t> of all the rollouts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/>
              <a:t>And I've said that want to compute it like we'd compute a gradient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/>
              <a:t>Of course, this isn't differentiable because CKY decoding isn't differentiable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/>
              <a:t>However, if we relax this to stochastic decoding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then we can actually use gradients to compute our rollouts!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/>
              <a:t>You might think that the 0/1 nature of pruning would be a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but our function has some special properties such that LINEAR extrapolation along the gradient actually gets an exact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8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great because we can compute the gradient in the same time as computing expected reward!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most naïve method takes time n^5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However, with DP we can get this down to cubic time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a class of additively decomp reward functions using a variant of inside-outside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estimate that DP speeds-up TRAINING by a factor of 10-14 over individual rollouts.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5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4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Our experimental design is a pretty neat way to compare methods for PUSHING OUT the speed-accuracy frontier. – We're proud of the design :-)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Here I'm showing some learning curves on DEV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use </a:t>
            </a:r>
            <a:r>
              <a:rPr lang="en-US" b="0" dirty="0" err="1"/>
              <a:t>Bodestab's</a:t>
            </a:r>
            <a:r>
              <a:rPr lang="en-US" b="0" dirty="0"/>
              <a:t> method to generate a bunch of baseline systems with different speed-accuracy tradeoffs and now we'll try to improve them.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ones at the LEFT </a:t>
            </a:r>
            <a:r>
              <a:rPr lang="en-US" b="0"/>
              <a:t>prune MORE </a:t>
            </a:r>
            <a:r>
              <a:rPr lang="en-US" b="0" dirty="0"/>
              <a:t>AGGRESSIVELY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5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then "infer" the value of </a:t>
            </a:r>
            <a:r>
              <a:rPr lang="el-GR" sz="1200" dirty="0">
                <a:solidFill>
                  <a:srgbClr val="92D050"/>
                </a:solidFill>
              </a:rPr>
              <a:t>λ</a:t>
            </a:r>
            <a:r>
              <a:rPr lang="en-US" dirty="0"/>
              <a:t> that the baseline </a:t>
            </a:r>
            <a:r>
              <a:rPr lang="en-US" u="sng" dirty="0"/>
              <a:t>seems to optimize</a:t>
            </a:r>
            <a:r>
              <a:rPr lang="en-US" dirty="0"/>
              <a:t> and then we try to beat it at it's own game.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take the baseline as initialization and optimize under the reward function given by it's value of </a:t>
            </a:r>
            <a:r>
              <a:rPr lang="el-GR" sz="1200" dirty="0">
                <a:solidFill>
                  <a:srgbClr val="92D050"/>
                </a:solidFill>
              </a:rPr>
              <a:t>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1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train each system WITH LOLS for 6 days!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on the 7th day…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LOLS rested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evaluated on test.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found that performance was good! :-P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2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look briefly into one of these learning curves to see some of LOLS's behavior qualitatively.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7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see that locally optimal learning is doing something nontrivial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It's quite a soap opera!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LOLS initially starts aggressively favoring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then TAKES AN UNEXPECTED TURN towards runtime!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 it fine tunes its runtime … in a epic montage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the end, accuracy and runtime live happily every after because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DOT PRODUCT with the fateful green arrow is strong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7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we should also check that this holds up on test data…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our surrogate measures may be more or less aligned with the true task reward.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basically the results hold up!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 an showing results on the coarse grammar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where we are comparing the baseline against our method under the two training speedups.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won't say much about it other than neither </a:t>
            </a:r>
            <a:r>
              <a:rPr lang="en-US" dirty="0" err="1"/>
              <a:t>changeprop</a:t>
            </a:r>
            <a:r>
              <a:rPr lang="en-US" dirty="0"/>
              <a:t> or dynamic programming is uniformly better.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also point out that we get a near 10-point improvement over an unpruned parser while being 8x faster.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It's sow much slower that it wouldn't fit on the graph.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because the grammar is very poor, that there is room for learning beneficial search error.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The big idea in this line of work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NLP, we already use ML to learn be accurate.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work uses ML to LEARN TO BE FAST at the same time!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achieve this goal, we need systems with TUNABLE runtimes.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Here we look at </a:t>
            </a:r>
            <a:r>
              <a:rPr lang="en-US" u="sng" dirty="0"/>
              <a:t>pruned</a:t>
            </a:r>
            <a:r>
              <a:rPr lang="en-US" dirty="0"/>
              <a:t> dynamic programming, which is widely used in NLP, especially in constituency parsing.</a:t>
            </a:r>
          </a:p>
        </p:txBody>
      </p:sp>
    </p:spTree>
    <p:extLst>
      <p:ext uri="{BB962C8B-B14F-4D97-AF65-F5344CB8AC3E}">
        <p14:creationId xmlns:p14="http://schemas.microsoft.com/office/powerpoint/2010/main" val="1806320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Improvements on the fine-grained grammar, are smaller. As there is less room for improvement.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LOLS-training </a:t>
            </a:r>
            <a:r>
              <a:rPr lang="en-US" u="sng" dirty="0"/>
              <a:t>never hurts</a:t>
            </a:r>
            <a:r>
              <a:rPr lang="en-US" dirty="0"/>
              <a:t> 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high accuracy region – there is a marginal gain at some points, but it is not statistically significant.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Similar to the coarse grammar, we also find that pruning is a good idea.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Our most accurate learned parser is a tiny bit more accurate than exact inference while being </a:t>
            </a:r>
            <a:r>
              <a:rPr lang="en-US" u="sng" dirty="0"/>
              <a:t>almost 9x faster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present an in-depth analysis in the paper of why LOLS doesn't improve learning as much in the high-accuracy region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because the supervision given by both methods is very similar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we drill down into the differences in the paper.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0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Since, I know it's likely that someone will ask in the question session.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a big table of state-of-the-art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won't discuss this is must detail. Since we are not a state-of-the-art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point out that the method we do out perform the best span-based pruning system in Nate </a:t>
            </a:r>
            <a:r>
              <a:rPr lang="en-US" dirty="0" err="1"/>
              <a:t>Bodenstab's</a:t>
            </a:r>
            <a:r>
              <a:rPr lang="en-US" dirty="0"/>
              <a:t> thesis both in accuracy and speed… this might just be because our parser isn't written in Java :P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83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case, it wasn't clear enough from the previous discussion, changes in chart are really sparse. </a:t>
            </a:r>
          </a:p>
          <a:p>
            <a:endParaRPr lang="en-US" sz="1200" dirty="0"/>
          </a:p>
          <a:p>
            <a:r>
              <a:rPr lang="en-US" sz="1200" dirty="0"/>
              <a:t>90% of rollouts change &lt;10% of the chart</a:t>
            </a:r>
          </a:p>
          <a:p>
            <a:r>
              <a:rPr lang="en-US" sz="1200" dirty="0"/>
              <a:t>75% of rollouts change &lt;3.5% of the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71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plot showing the average runtime of doing all rollouts per sentence </a:t>
            </a:r>
            <a:r>
              <a:rPr lang="en-US" u="sng" dirty="0"/>
              <a:t>broken down by sentence length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</a:t>
            </a:r>
            <a:r>
              <a:rPr lang="en-US" dirty="0" err="1"/>
              <a:t>changeprop</a:t>
            </a:r>
            <a:r>
              <a:rPr lang="en-US" dirty="0"/>
              <a:t> really enabled us to train on longer sentences.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Prior to this we limited our experiments to length &lt;= 20.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found that change prop gives a 2-6x speedup (depending on the grammar and amount of pruning)</a:t>
            </a:r>
          </a:p>
          <a:p>
            <a:endParaRPr lang="en-US" dirty="0"/>
          </a:p>
          <a:p>
            <a:r>
              <a:rPr lang="en-US" dirty="0"/>
              <a:t>TODO: animate in lines and change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7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Ok, so how do we train to optimize this objective?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507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LEARNING to be fast </a:t>
            </a:r>
            <a:r>
              <a:rPr lang="en-US" u="none" dirty="0"/>
              <a:t>and accurate means that we need to put runtime in our training objective!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In this work, we propose a linear combination of</a:t>
            </a:r>
            <a:endParaRPr lang="en-US" b="1" u="non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end-to-end accuracy and runtime measure, which are </a:t>
            </a:r>
            <a:endParaRPr lang="en-US" b="1" u="non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combined using a scalar TRADEOFF parameter (</a:t>
            </a:r>
            <a:r>
              <a:rPr lang="en-US" dirty="0"/>
              <a:t>λ</a:t>
            </a:r>
            <a:r>
              <a:rPr lang="en-US" u="none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VISUALIZE λ as the </a:t>
            </a:r>
            <a:r>
              <a:rPr lang="en-US" u="sng" dirty="0"/>
              <a:t>direction</a:t>
            </a:r>
            <a:r>
              <a:rPr lang="en-US" dirty="0"/>
              <a:t> in </a:t>
            </a:r>
            <a:r>
              <a:rPr lang="en-US" u="sng" dirty="0"/>
              <a:t>RUNTIME-accuracy</a:t>
            </a:r>
            <a:r>
              <a:rPr lang="en-US" dirty="0"/>
              <a:t> space that we'd like to improve in.</a:t>
            </a:r>
            <a:endParaRPr lang="en-US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If we optimize FOR different </a:t>
            </a:r>
            <a:r>
              <a:rPr lang="en-US" dirty="0" err="1"/>
              <a:t>λs</a:t>
            </a:r>
            <a:r>
              <a:rPr lang="en-US" u="none" dirty="0"/>
              <a:t>, we get a Pareto frontier of LEARNED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TODO: possibly show multiple green arrows when I say "optimizing for different …"</a:t>
            </a:r>
          </a:p>
        </p:txBody>
      </p:sp>
    </p:spTree>
    <p:extLst>
      <p:ext uri="{BB962C8B-B14F-4D97-AF65-F5344CB8AC3E}">
        <p14:creationId xmlns:p14="http://schemas.microsoft.com/office/powerpoint/2010/main" val="242228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this is a SYNTAX session, I don't need to spend time introducing parsing…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Nonetheless, lets look at a parse of my favorite sentence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"Papa ate the caviar with a spoon."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has a PP attachment ambiguity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the desired parse.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here is a simple grammar that tells us the rules for building valid parse trees.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real grammar – like </a:t>
            </a:r>
            <a:r>
              <a:rPr lang="en-US" dirty="0" err="1"/>
              <a:t>th</a:t>
            </a:r>
            <a:r>
              <a:rPr lang="en-US" dirty="0"/>
              <a:t> the Berkeley split-merge grammar, which </a:t>
            </a:r>
            <a:r>
              <a:rPr lang="en-US" u="sng" dirty="0"/>
              <a:t>we use in our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contains up to 64 refinements to each nonterminal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thus the grammar explodes to </a:t>
            </a:r>
            <a:r>
              <a:rPr lang="en-US" u="sng" dirty="0"/>
              <a:t>hundreds of thousands</a:t>
            </a:r>
            <a:r>
              <a:rPr lang="en-US" dirty="0"/>
              <a:t> of rules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this work, WE WILL NOT CHANGE THE GRAMMAR WEIGHTS – WE'LL JUST LEARN TO PRUNE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primarily algorithm used for parsing is called CKY.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I'll describe a variant which leverages pruning for efficiency.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CKY -- like all dynamic programming algorithms -- fills-in an array – called a "chart"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I'll make use of the this chart as a visual aid throughout the talk. So it's important that you all know how to "read" it. 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cells in the chart represent spans of the input sentence.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see that pink cell spans the VP "at the caviar"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purple cell spans the PP "with a spoon"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discover that there is an @S in this span we have to do work proportional to the width of the span and proportional to the size of the very large grammar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loops over ways to split the span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loop over ways of combining the items in the splits according to the grammar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 great method for speeding-up parsing is to us a classifier to predict whether to BUILD or PRUNE a span.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Pruning a span saves runtime by skipping the expensive filling operation.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Note that when we prune a span prunes all </a:t>
            </a:r>
            <a:r>
              <a:rPr lang="en-US" sz="1200" dirty="0" err="1"/>
              <a:t>nonterminals</a:t>
            </a:r>
            <a:r>
              <a:rPr lang="en-US" sz="1200" dirty="0"/>
              <a:t> that might cover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This was first done by Roark &amp; Hollingshead in 2008 and later improved in 2011 by Nate </a:t>
            </a:r>
            <a:r>
              <a:rPr lang="en-US" sz="1200" dirty="0" err="1"/>
              <a:t>Bodenstab</a:t>
            </a:r>
            <a:r>
              <a:rPr lang="en-US" sz="1200" dirty="0"/>
              <a:t> and company.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Let's look a few simple spans that we could easily prune away.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 final "." always attaches at the top of the sentence.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 PREPOSITION is not something that you would want to END A CONSIT WITH -- especially when it's followed by a DETERMINER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19711-2DE0-4850-A1B4-F055C05CC5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A781-DB9B-42D9-95B1-1575EF72F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421A3-A866-4D6D-800F-7E4577855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DE3A-C737-4492-85E6-247B3A1D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D1E6-549E-4666-9540-3457E00A4A5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51A6-1768-4C65-885B-B0184B8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A6C2-73C0-4ADD-98A8-4ABFDD4F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8D48-F6B5-4FD0-A951-502FDAD1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F7D44-C3CB-4C91-B505-76C1C5E83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B260-E6F1-466F-9BF7-B9178576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11B5-1792-4A10-BCDF-DD9826B494FD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33DA-DB64-4C92-A4F0-63706D50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6B07E-3841-47AA-B471-846FD1F1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2D833-DEC3-4039-9C5D-1D7B5EE8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40845-845A-4800-A0F8-7F7F35B5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A24B-2197-45CE-8A78-5B667AFD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BD6-3A21-4D8B-8FB6-8F6D146073F2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A8AC-CD99-401D-B569-46D6704C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0BDC-4162-4C04-9F23-1D1DEBB9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E314-5405-4ABF-A2EE-B950D53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887C-B105-4C5C-8CEE-5E34300A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1F91B-6291-44D0-87DB-A953A224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C90C-770C-4AF6-9279-3465565AB31B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2D40-6435-4582-B742-5325E92D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7674-EDEE-446B-A219-341AC83D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C9F0-1FE9-4DC3-928A-6A817E68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71A2F-94B8-4A75-B7C7-7A01BE64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6409-47AD-4C0A-A140-F6FC21F2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C80-0173-4D44-B67B-2E0DB83E377E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276E-2159-419F-BAF4-F1265DCB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39AD-35AC-4AAE-BD87-AC621A4C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91B5-A23A-46E2-96E0-60B1134E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FEDB-EA87-45F6-81B6-542F8CADA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4C58A-CB0A-406C-9A10-9841B4B50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0DFF5-20F3-45BA-BD15-29A163ED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213C-9E05-4DD5-8D95-1D88842AACF5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7343F-C3EE-43C4-81CC-21F33C1F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F60F7-4201-4FAE-9D29-D12EF4D3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A8C4-E851-4766-A3D1-636613FB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D218-13F6-4ABE-9F63-78608939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0C57B-803F-4088-8994-DD719AA2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B417B-1312-4002-A616-70A29BB11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93715-EFEE-4D74-8407-7435B8E7B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AE599-0F2C-4FF3-B499-2F90E2CF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433C-480B-40FE-BA77-B1BC510A0B5A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AC2A8-B95C-4E36-8644-A5974FDE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027F3-76EA-4DF6-8375-7CF36381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31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A554-6CD6-4E12-A32D-17EE5168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85F37-2EDC-4683-8927-54F50E06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337-06E2-4D06-A6AE-325061052316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467E-DD8A-4A93-AF31-D68170C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39285-4C83-42C5-9B45-8CF1EDE1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8DC2B-6108-4854-98AC-B633B76F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499D-99D6-4EA2-9707-674EDB3E9C44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A055E-C52A-4DA1-82E9-1BFE3A87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1610-25E6-4D2F-A3B7-F350FB0D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DDB7-67C0-4F96-8028-ED005E77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05EB-9F48-49BF-9D95-5136CA66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65140-A409-4906-B156-FAC24864F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F3DC2-9BBF-4FF8-B676-668C6838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F5AD-FF59-4C9B-B367-6F57034C3548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40AD4-5CB7-41C1-882D-83210132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E27EE-4F30-410C-98C4-C9ABD683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14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F59B-BC6B-4E06-9236-5CAA96D0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3B60-1361-47F0-B050-17632F1AB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21D6-FEB7-428C-8CF6-B8C4C9857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31979-8BAA-4035-92AA-933484DA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5CF1-ECF5-4686-9D1A-C08D9D5689F0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3C08-94E6-4D98-B8AB-E5F84A72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11F22-C962-4371-B6E2-51B14C10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A5A81-BD78-4366-A699-B1DF9114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81FFE-B2EA-4758-9CA8-9F42D641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1EDF-CD93-43CA-8CB9-F8AA712B3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E763B-CD9E-4389-9995-8AD08EE3800B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100C-9A5C-4CC8-9A1F-7CFA1C2BA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8D6B-6C3F-4175-8D04-73CDBF87F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C974-A47A-4473-8644-5E10E87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8.png"/><Relationship Id="rId5" Type="http://schemas.openxmlformats.org/officeDocument/2006/relationships/tags" Target="../tags/tag7.xml"/><Relationship Id="rId10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image" Target="../media/image10.png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notesSlide" Target="../notesSlides/notesSlide16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image" Target="../media/image8.png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image" Target="../media/image6.png"/><Relationship Id="rId10" Type="http://schemas.openxmlformats.org/officeDocument/2006/relationships/tags" Target="../tags/tag1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6.png"/><Relationship Id="rId5" Type="http://schemas.openxmlformats.org/officeDocument/2006/relationships/tags" Target="../tags/tag31.xml"/><Relationship Id="rId10" Type="http://schemas.openxmlformats.org/officeDocument/2006/relationships/image" Target="../media/image7.png"/><Relationship Id="rId4" Type="http://schemas.openxmlformats.org/officeDocument/2006/relationships/tags" Target="../tags/tag30.xml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6.png"/><Relationship Id="rId5" Type="http://schemas.openxmlformats.org/officeDocument/2006/relationships/tags" Target="../tags/tag37.xml"/><Relationship Id="rId10" Type="http://schemas.openxmlformats.org/officeDocument/2006/relationships/image" Target="../media/image7.png"/><Relationship Id="rId4" Type="http://schemas.openxmlformats.org/officeDocument/2006/relationships/tags" Target="../tags/tag36.xml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image" Target="../media/image11.png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notesSlide" Target="../notesSlides/notesSlide21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image" Target="../media/image6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slideLayout" Target="../slideLayouts/slideLayout2.xml"/><Relationship Id="rId32" Type="http://schemas.openxmlformats.org/officeDocument/2006/relationships/image" Target="../media/image13.png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image" Target="../media/image7.png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image" Target="../media/image12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image" Target="../media/image10.png"/><Relationship Id="rId30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image" Target="../media/image7.png"/><Relationship Id="rId3" Type="http://schemas.openxmlformats.org/officeDocument/2006/relationships/tags" Target="../tags/tag64.xml"/><Relationship Id="rId21" Type="http://schemas.openxmlformats.org/officeDocument/2006/relationships/tags" Target="../tags/tag8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image" Target="../media/image10.png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29" Type="http://schemas.openxmlformats.org/officeDocument/2006/relationships/image" Target="../media/image12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notesSlide" Target="../notesSlides/notesSlide2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8.png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Relationship Id="rId27" Type="http://schemas.openxmlformats.org/officeDocument/2006/relationships/image" Target="../media/image6.png"/><Relationship Id="rId30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8A0FAEB-1843-48BE-97F7-BF8E9BDACD35}"/>
              </a:ext>
            </a:extLst>
          </p:cNvPr>
          <p:cNvGrpSpPr/>
          <p:nvPr/>
        </p:nvGrpSpPr>
        <p:grpSpPr>
          <a:xfrm>
            <a:off x="1438457" y="3431552"/>
            <a:ext cx="4060391" cy="2384973"/>
            <a:chOff x="1438457" y="3431552"/>
            <a:chExt cx="4060391" cy="238497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EB68629-7B1D-42CF-BCB9-2892B2677713}"/>
                </a:ext>
              </a:extLst>
            </p:cNvPr>
            <p:cNvGrpSpPr/>
            <p:nvPr/>
          </p:nvGrpSpPr>
          <p:grpSpPr>
            <a:xfrm>
              <a:off x="1438457" y="3592759"/>
              <a:ext cx="2283833" cy="2223766"/>
              <a:chOff x="1438457" y="3592759"/>
              <a:chExt cx="2283833" cy="2223766"/>
            </a:xfrm>
          </p:grpSpPr>
          <p:sp>
            <p:nvSpPr>
              <p:cNvPr id="143" name="Line 15">
                <a:extLst>
                  <a:ext uri="{FF2B5EF4-FFF2-40B4-BE49-F238E27FC236}">
                    <a16:creationId xmlns:a16="http://schemas.microsoft.com/office/drawing/2014/main" id="{CE22D744-F4EF-4B39-AA3B-2B986BC90907}"/>
                  </a:ext>
                </a:extLst>
              </p:cNvPr>
              <p:cNvSpPr/>
              <p:nvPr/>
            </p:nvSpPr>
            <p:spPr>
              <a:xfrm>
                <a:off x="3141865" y="3592759"/>
                <a:ext cx="580425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Line 6">
                <a:extLst>
                  <a:ext uri="{FF2B5EF4-FFF2-40B4-BE49-F238E27FC236}">
                    <a16:creationId xmlns:a16="http://schemas.microsoft.com/office/drawing/2014/main" id="{D2347BFA-7BF7-4E51-A42E-63883F0BA3B6}"/>
                  </a:ext>
                </a:extLst>
              </p:cNvPr>
              <p:cNvSpPr/>
              <p:nvPr/>
            </p:nvSpPr>
            <p:spPr>
              <a:xfrm>
                <a:off x="3135989" y="3630627"/>
                <a:ext cx="0" cy="4048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5" name="Line 7">
                <a:extLst>
                  <a:ext uri="{FF2B5EF4-FFF2-40B4-BE49-F238E27FC236}">
                    <a16:creationId xmlns:a16="http://schemas.microsoft.com/office/drawing/2014/main" id="{DF6D3C10-9EC0-416E-8A40-D3CED7888747}"/>
                  </a:ext>
                </a:extLst>
              </p:cNvPr>
              <p:cNvSpPr/>
              <p:nvPr/>
            </p:nvSpPr>
            <p:spPr>
              <a:xfrm>
                <a:off x="1438457" y="5262869"/>
                <a:ext cx="0" cy="553656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80354320-27FF-425B-AA80-AD40B387D421}"/>
                  </a:ext>
                </a:extLst>
              </p:cNvPr>
              <p:cNvSpPr/>
              <p:nvPr/>
            </p:nvSpPr>
            <p:spPr>
              <a:xfrm>
                <a:off x="1960775" y="4283524"/>
                <a:ext cx="0" cy="73124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9787A91B-62C6-45DC-A179-0EFBA021583A}"/>
                  </a:ext>
                </a:extLst>
              </p:cNvPr>
              <p:cNvSpPr/>
              <p:nvPr/>
            </p:nvSpPr>
            <p:spPr>
              <a:xfrm>
                <a:off x="2319868" y="3924431"/>
                <a:ext cx="0" cy="301638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8" name="Line 10">
                <a:extLst>
                  <a:ext uri="{FF2B5EF4-FFF2-40B4-BE49-F238E27FC236}">
                    <a16:creationId xmlns:a16="http://schemas.microsoft.com/office/drawing/2014/main" id="{019F0ED5-D654-4812-BEF5-2F1B7F7F3B0D}"/>
                  </a:ext>
                </a:extLst>
              </p:cNvPr>
              <p:cNvSpPr/>
              <p:nvPr/>
            </p:nvSpPr>
            <p:spPr>
              <a:xfrm>
                <a:off x="2776896" y="3695916"/>
                <a:ext cx="0" cy="236349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9" name="Line 11">
                <a:extLst>
                  <a:ext uri="{FF2B5EF4-FFF2-40B4-BE49-F238E27FC236}">
                    <a16:creationId xmlns:a16="http://schemas.microsoft.com/office/drawing/2014/main" id="{383196CA-83EC-41EC-A69F-6D76555C8BF9}"/>
                  </a:ext>
                </a:extLst>
              </p:cNvPr>
              <p:cNvSpPr/>
              <p:nvPr/>
            </p:nvSpPr>
            <p:spPr>
              <a:xfrm>
                <a:off x="1764906" y="4356648"/>
                <a:ext cx="195869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0" name="Line 12">
                <a:extLst>
                  <a:ext uri="{FF2B5EF4-FFF2-40B4-BE49-F238E27FC236}">
                    <a16:creationId xmlns:a16="http://schemas.microsoft.com/office/drawing/2014/main" id="{FDD3D8AE-A142-4624-A149-C14838C7B22E}"/>
                  </a:ext>
                </a:extLst>
              </p:cNvPr>
              <p:cNvSpPr/>
              <p:nvPr/>
            </p:nvSpPr>
            <p:spPr>
              <a:xfrm>
                <a:off x="1960775" y="4226069"/>
                <a:ext cx="359093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48516F82-F163-4F0D-8EF2-FB4E4FB09178}"/>
                  </a:ext>
                </a:extLst>
              </p:cNvPr>
              <p:cNvSpPr/>
              <p:nvPr/>
            </p:nvSpPr>
            <p:spPr>
              <a:xfrm>
                <a:off x="2352513" y="3932265"/>
                <a:ext cx="424383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2" name="Line 14">
                <a:extLst>
                  <a:ext uri="{FF2B5EF4-FFF2-40B4-BE49-F238E27FC236}">
                    <a16:creationId xmlns:a16="http://schemas.microsoft.com/office/drawing/2014/main" id="{3F9EDEFA-DB9B-41F1-B077-4C72D50F74A3}"/>
                  </a:ext>
                </a:extLst>
              </p:cNvPr>
              <p:cNvSpPr/>
              <p:nvPr/>
            </p:nvSpPr>
            <p:spPr>
              <a:xfrm>
                <a:off x="2776896" y="3671106"/>
                <a:ext cx="359093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3" name="Line 16">
                <a:extLst>
                  <a:ext uri="{FF2B5EF4-FFF2-40B4-BE49-F238E27FC236}">
                    <a16:creationId xmlns:a16="http://schemas.microsoft.com/office/drawing/2014/main" id="{CF6AEB9C-1D8C-4A7F-BEFB-01227FF8C50C}"/>
                  </a:ext>
                </a:extLst>
              </p:cNvPr>
              <p:cNvSpPr/>
              <p:nvPr/>
            </p:nvSpPr>
            <p:spPr>
              <a:xfrm>
                <a:off x="1764906" y="4414103"/>
                <a:ext cx="0" cy="848766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4" name="Line 18">
                <a:extLst>
                  <a:ext uri="{FF2B5EF4-FFF2-40B4-BE49-F238E27FC236}">
                    <a16:creationId xmlns:a16="http://schemas.microsoft.com/office/drawing/2014/main" id="{F38F4ECF-C2AE-46F2-A97B-0B314BC1FBAA}"/>
                  </a:ext>
                </a:extLst>
              </p:cNvPr>
              <p:cNvSpPr/>
              <p:nvPr/>
            </p:nvSpPr>
            <p:spPr>
              <a:xfrm>
                <a:off x="1438457" y="5262869"/>
                <a:ext cx="326448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</p:grpSp>
        <p:sp>
          <p:nvSpPr>
            <p:cNvPr id="142" name="TextShape 3">
              <a:extLst>
                <a:ext uri="{FF2B5EF4-FFF2-40B4-BE49-F238E27FC236}">
                  <a16:creationId xmlns:a16="http://schemas.microsoft.com/office/drawing/2014/main" id="{D69C7C26-21FE-4358-A3E4-46096635A9EA}"/>
                </a:ext>
              </a:extLst>
            </p:cNvPr>
            <p:cNvSpPr txBox="1"/>
            <p:nvPr/>
          </p:nvSpPr>
          <p:spPr>
            <a:xfrm>
              <a:off x="3693730" y="3431552"/>
              <a:ext cx="1805118" cy="569979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>
                  <a:solidFill>
                    <a:srgbClr val="008000"/>
                  </a:solidFill>
                </a:rPr>
                <a:t>Pareto frontier</a:t>
              </a:r>
              <a:endParaRPr sz="163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A1BDDE-A849-4AEB-8047-F5D05E91C521}"/>
              </a:ext>
            </a:extLst>
          </p:cNvPr>
          <p:cNvGrpSpPr/>
          <p:nvPr/>
        </p:nvGrpSpPr>
        <p:grpSpPr>
          <a:xfrm>
            <a:off x="1075279" y="3478989"/>
            <a:ext cx="2648802" cy="2339329"/>
            <a:chOff x="1075279" y="3478989"/>
            <a:chExt cx="2648802" cy="233932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7256632-7D15-4B68-A4AD-738E7D3051D4}"/>
                </a:ext>
              </a:extLst>
            </p:cNvPr>
            <p:cNvGrpSpPr/>
            <p:nvPr/>
          </p:nvGrpSpPr>
          <p:grpSpPr>
            <a:xfrm>
              <a:off x="1075279" y="3478989"/>
              <a:ext cx="2648802" cy="2339329"/>
              <a:chOff x="1075279" y="3478989"/>
              <a:chExt cx="2648802" cy="2339329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4D1DD3B-7911-4CDD-B874-127D75DAFD86}"/>
                  </a:ext>
                </a:extLst>
              </p:cNvPr>
              <p:cNvGrpSpPr/>
              <p:nvPr/>
            </p:nvGrpSpPr>
            <p:grpSpPr>
              <a:xfrm>
                <a:off x="1393407" y="3547709"/>
                <a:ext cx="2171535" cy="2009290"/>
                <a:chOff x="1393407" y="3547709"/>
                <a:chExt cx="2171535" cy="2009290"/>
              </a:xfrm>
            </p:grpSpPr>
            <p:sp>
              <p:nvSpPr>
                <p:cNvPr id="198" name="CustomShape 19">
                  <a:extLst>
                    <a:ext uri="{FF2B5EF4-FFF2-40B4-BE49-F238E27FC236}">
                      <a16:creationId xmlns:a16="http://schemas.microsoft.com/office/drawing/2014/main" id="{5BFB1159-6701-4801-BEDA-0267386F5081}"/>
                    </a:ext>
                  </a:extLst>
                </p:cNvPr>
                <p:cNvSpPr/>
                <p:nvPr/>
              </p:nvSpPr>
              <p:spPr>
                <a:xfrm>
                  <a:off x="1915725" y="4200606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9" name="CustomShape 20">
                  <a:extLst>
                    <a:ext uri="{FF2B5EF4-FFF2-40B4-BE49-F238E27FC236}">
                      <a16:creationId xmlns:a16="http://schemas.microsoft.com/office/drawing/2014/main" id="{739ACD64-FEC8-46A4-ABCE-5DC4ABD11C1F}"/>
                    </a:ext>
                  </a:extLst>
                </p:cNvPr>
                <p:cNvSpPr/>
                <p:nvPr/>
              </p:nvSpPr>
              <p:spPr>
                <a:xfrm>
                  <a:off x="2176557" y="4396801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0" name="CustomShape 21">
                  <a:extLst>
                    <a:ext uri="{FF2B5EF4-FFF2-40B4-BE49-F238E27FC236}">
                      <a16:creationId xmlns:a16="http://schemas.microsoft.com/office/drawing/2014/main" id="{6C2C8952-70C9-4986-A539-AB2DC3B787DF}"/>
                    </a:ext>
                  </a:extLst>
                </p:cNvPr>
                <p:cNvSpPr/>
                <p:nvPr/>
              </p:nvSpPr>
              <p:spPr>
                <a:xfrm>
                  <a:off x="3090612" y="3547709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1" name="CustomShape 22">
                  <a:extLst>
                    <a:ext uri="{FF2B5EF4-FFF2-40B4-BE49-F238E27FC236}">
                      <a16:creationId xmlns:a16="http://schemas.microsoft.com/office/drawing/2014/main" id="{AED19391-8D3C-44C7-88CC-34C28B4EC818}"/>
                    </a:ext>
                  </a:extLst>
                </p:cNvPr>
                <p:cNvSpPr/>
                <p:nvPr/>
              </p:nvSpPr>
              <p:spPr>
                <a:xfrm>
                  <a:off x="2274491" y="3874484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2" name="CustomShape 23">
                  <a:extLst>
                    <a:ext uri="{FF2B5EF4-FFF2-40B4-BE49-F238E27FC236}">
                      <a16:creationId xmlns:a16="http://schemas.microsoft.com/office/drawing/2014/main" id="{67AC619D-78CB-44F1-A36D-C63ECF7B99CF}"/>
                    </a:ext>
                  </a:extLst>
                </p:cNvPr>
                <p:cNvSpPr/>
                <p:nvPr/>
              </p:nvSpPr>
              <p:spPr>
                <a:xfrm>
                  <a:off x="1981014" y="4755894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3" name="CustomShape 24">
                  <a:extLst>
                    <a:ext uri="{FF2B5EF4-FFF2-40B4-BE49-F238E27FC236}">
                      <a16:creationId xmlns:a16="http://schemas.microsoft.com/office/drawing/2014/main" id="{F2E210E8-E98A-4977-9482-D93C81CF5AC1}"/>
                    </a:ext>
                  </a:extLst>
                </p:cNvPr>
                <p:cNvSpPr/>
                <p:nvPr/>
              </p:nvSpPr>
              <p:spPr>
                <a:xfrm>
                  <a:off x="1393407" y="5212922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4" name="CustomShape 25">
                  <a:extLst>
                    <a:ext uri="{FF2B5EF4-FFF2-40B4-BE49-F238E27FC236}">
                      <a16:creationId xmlns:a16="http://schemas.microsoft.com/office/drawing/2014/main" id="{A61A3131-4B13-48C2-9927-4755C32F4AF8}"/>
                    </a:ext>
                  </a:extLst>
                </p:cNvPr>
                <p:cNvSpPr/>
                <p:nvPr/>
              </p:nvSpPr>
              <p:spPr>
                <a:xfrm>
                  <a:off x="1719856" y="4331185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5" name="CustomShape 26">
                  <a:extLst>
                    <a:ext uri="{FF2B5EF4-FFF2-40B4-BE49-F238E27FC236}">
                      <a16:creationId xmlns:a16="http://schemas.microsoft.com/office/drawing/2014/main" id="{D8CAFD9D-3848-4BA0-80DB-94256D0099D7}"/>
                    </a:ext>
                  </a:extLst>
                </p:cNvPr>
                <p:cNvSpPr/>
                <p:nvPr/>
              </p:nvSpPr>
              <p:spPr>
                <a:xfrm>
                  <a:off x="2731519" y="3645643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6" name="CustomShape 27">
                  <a:extLst>
                    <a:ext uri="{FF2B5EF4-FFF2-40B4-BE49-F238E27FC236}">
                      <a16:creationId xmlns:a16="http://schemas.microsoft.com/office/drawing/2014/main" id="{8F79CA07-9DBF-490D-8CA0-9AE6B760F366}"/>
                    </a:ext>
                  </a:extLst>
                </p:cNvPr>
                <p:cNvSpPr/>
                <p:nvPr/>
              </p:nvSpPr>
              <p:spPr>
                <a:xfrm>
                  <a:off x="2927388" y="3711260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7" name="CustomShape 28">
                  <a:extLst>
                    <a:ext uri="{FF2B5EF4-FFF2-40B4-BE49-F238E27FC236}">
                      <a16:creationId xmlns:a16="http://schemas.microsoft.com/office/drawing/2014/main" id="{3923F884-54C4-4FA9-8371-5CB9132C7E38}"/>
                    </a:ext>
                  </a:extLst>
                </p:cNvPr>
                <p:cNvSpPr/>
                <p:nvPr/>
              </p:nvSpPr>
              <p:spPr>
                <a:xfrm>
                  <a:off x="2960033" y="5114987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8" name="CustomShape 29">
                  <a:extLst>
                    <a:ext uri="{FF2B5EF4-FFF2-40B4-BE49-F238E27FC236}">
                      <a16:creationId xmlns:a16="http://schemas.microsoft.com/office/drawing/2014/main" id="{0B9B5B3D-9770-4309-A5C4-25BED136F66A}"/>
                    </a:ext>
                  </a:extLst>
                </p:cNvPr>
                <p:cNvSpPr/>
                <p:nvPr/>
              </p:nvSpPr>
              <p:spPr>
                <a:xfrm>
                  <a:off x="2307136" y="5474081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9" name="CustomShape 30">
                  <a:extLst>
                    <a:ext uri="{FF2B5EF4-FFF2-40B4-BE49-F238E27FC236}">
                      <a16:creationId xmlns:a16="http://schemas.microsoft.com/office/drawing/2014/main" id="{F04170C4-1FC3-48B7-A657-FD0F90A2CF66}"/>
                    </a:ext>
                  </a:extLst>
                </p:cNvPr>
                <p:cNvSpPr/>
                <p:nvPr/>
              </p:nvSpPr>
              <p:spPr>
                <a:xfrm>
                  <a:off x="3482024" y="3776223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EAE81FF1-CE8D-4556-A7B5-2568E89AEC91}"/>
                  </a:ext>
                </a:extLst>
              </p:cNvPr>
              <p:cNvGrpSpPr/>
              <p:nvPr/>
            </p:nvGrpSpPr>
            <p:grpSpPr>
              <a:xfrm>
                <a:off x="1075279" y="3478989"/>
                <a:ext cx="2648802" cy="2339329"/>
                <a:chOff x="1075279" y="3478989"/>
                <a:chExt cx="2648802" cy="2339329"/>
              </a:xfrm>
            </p:grpSpPr>
            <p:sp>
              <p:nvSpPr>
                <p:cNvPr id="212" name="Line 32">
                  <a:extLst>
                    <a:ext uri="{FF2B5EF4-FFF2-40B4-BE49-F238E27FC236}">
                      <a16:creationId xmlns:a16="http://schemas.microsoft.com/office/drawing/2014/main" id="{5D1E1422-462C-41CD-854D-B3086BE53F6E}"/>
                    </a:ext>
                  </a:extLst>
                </p:cNvPr>
                <p:cNvSpPr/>
                <p:nvPr/>
              </p:nvSpPr>
              <p:spPr>
                <a:xfrm>
                  <a:off x="1075279" y="5818318"/>
                  <a:ext cx="2648802" cy="0"/>
                </a:xfrm>
                <a:prstGeom prst="line">
                  <a:avLst/>
                </a:prstGeom>
                <a:ln w="36720" cap="rnd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3" name="Line 33">
                  <a:extLst>
                    <a:ext uri="{FF2B5EF4-FFF2-40B4-BE49-F238E27FC236}">
                      <a16:creationId xmlns:a16="http://schemas.microsoft.com/office/drawing/2014/main" id="{FBCB213E-B695-4B26-A331-33D8961E5838}"/>
                    </a:ext>
                  </a:extLst>
                </p:cNvPr>
                <p:cNvSpPr/>
                <p:nvPr/>
              </p:nvSpPr>
              <p:spPr>
                <a:xfrm flipV="1">
                  <a:off x="1075279" y="3478989"/>
                  <a:ext cx="0" cy="2339329"/>
                </a:xfrm>
                <a:prstGeom prst="line">
                  <a:avLst/>
                </a:prstGeom>
                <a:ln w="36720" cap="rnd">
                  <a:solidFill>
                    <a:schemeClr val="tx1"/>
                  </a:solidFill>
                  <a:round/>
                  <a:tailEnd type="triangle" w="med" len="med"/>
                </a:ln>
              </p:spPr>
            </p:sp>
          </p:grpSp>
        </p:grpSp>
        <p:sp>
          <p:nvSpPr>
            <p:cNvPr id="57" name="CustomShape 31">
              <a:extLst>
                <a:ext uri="{FF2B5EF4-FFF2-40B4-BE49-F238E27FC236}">
                  <a16:creationId xmlns:a16="http://schemas.microsoft.com/office/drawing/2014/main" id="{1E5845BD-CFF0-45CA-8C45-5B4C6357460E}"/>
                </a:ext>
              </a:extLst>
            </p:cNvPr>
            <p:cNvSpPr/>
            <p:nvPr/>
          </p:nvSpPr>
          <p:spPr>
            <a:xfrm>
              <a:off x="2645020" y="4316241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7F4A5D4-5922-42DF-9EF4-4E11E80366E6}"/>
              </a:ext>
            </a:extLst>
          </p:cNvPr>
          <p:cNvGrpSpPr/>
          <p:nvPr/>
        </p:nvGrpSpPr>
        <p:grpSpPr>
          <a:xfrm>
            <a:off x="1073488" y="5816525"/>
            <a:ext cx="2648802" cy="371172"/>
            <a:chOff x="1073488" y="5816525"/>
            <a:chExt cx="2648802" cy="371172"/>
          </a:xfrm>
        </p:grpSpPr>
        <p:sp>
          <p:nvSpPr>
            <p:cNvPr id="194" name="TextShape 34">
              <a:extLst>
                <a:ext uri="{FF2B5EF4-FFF2-40B4-BE49-F238E27FC236}">
                  <a16:creationId xmlns:a16="http://schemas.microsoft.com/office/drawing/2014/main" id="{041CA04D-EFF3-4E92-9F42-D0F724E5ADEA}"/>
                </a:ext>
              </a:extLst>
            </p:cNvPr>
            <p:cNvSpPr txBox="1"/>
            <p:nvPr/>
          </p:nvSpPr>
          <p:spPr>
            <a:xfrm>
              <a:off x="1965998" y="5861249"/>
              <a:ext cx="903283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/>
                <a:t>runtime</a:t>
              </a:r>
              <a:endParaRPr sz="1632" dirty="0"/>
            </a:p>
          </p:txBody>
        </p:sp>
        <p:sp>
          <p:nvSpPr>
            <p:cNvPr id="195" name="Line 32">
              <a:extLst>
                <a:ext uri="{FF2B5EF4-FFF2-40B4-BE49-F238E27FC236}">
                  <a16:creationId xmlns:a16="http://schemas.microsoft.com/office/drawing/2014/main" id="{B4EA74B8-4B55-4E8F-9279-EBE4A9037605}"/>
                </a:ext>
              </a:extLst>
            </p:cNvPr>
            <p:cNvSpPr/>
            <p:nvPr/>
          </p:nvSpPr>
          <p:spPr>
            <a:xfrm>
              <a:off x="1073488" y="5816525"/>
              <a:ext cx="2648802" cy="0"/>
            </a:xfrm>
            <a:prstGeom prst="line">
              <a:avLst/>
            </a:prstGeom>
            <a:ln w="36720" cap="rnd">
              <a:solidFill>
                <a:srgbClr val="8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FB6E00-DB41-45E6-AD47-B78DA94EF034}"/>
              </a:ext>
            </a:extLst>
          </p:cNvPr>
          <p:cNvGrpSpPr/>
          <p:nvPr/>
        </p:nvGrpSpPr>
        <p:grpSpPr>
          <a:xfrm>
            <a:off x="672446" y="3477196"/>
            <a:ext cx="401042" cy="2339329"/>
            <a:chOff x="672446" y="3477196"/>
            <a:chExt cx="401042" cy="2339329"/>
          </a:xfrm>
        </p:grpSpPr>
        <p:sp>
          <p:nvSpPr>
            <p:cNvPr id="134" name="Line 33">
              <a:extLst>
                <a:ext uri="{FF2B5EF4-FFF2-40B4-BE49-F238E27FC236}">
                  <a16:creationId xmlns:a16="http://schemas.microsoft.com/office/drawing/2014/main" id="{E271950A-5D0A-48B5-B066-6CC0F4AA772D}"/>
                </a:ext>
              </a:extLst>
            </p:cNvPr>
            <p:cNvSpPr/>
            <p:nvPr/>
          </p:nvSpPr>
          <p:spPr>
            <a:xfrm flipV="1">
              <a:off x="1073488" y="3477196"/>
              <a:ext cx="0" cy="2339329"/>
            </a:xfrm>
            <a:prstGeom prst="line">
              <a:avLst/>
            </a:prstGeom>
            <a:ln w="36720" cap="rnd">
              <a:solidFill>
                <a:srgbClr val="800000"/>
              </a:solidFill>
              <a:round/>
              <a:tailEnd type="triangle" w="med" len="med"/>
            </a:ln>
          </p:spPr>
        </p:sp>
        <p:sp>
          <p:nvSpPr>
            <p:cNvPr id="196" name="TextShape 35">
              <a:extLst>
                <a:ext uri="{FF2B5EF4-FFF2-40B4-BE49-F238E27FC236}">
                  <a16:creationId xmlns:a16="http://schemas.microsoft.com/office/drawing/2014/main" id="{D61A63CD-4529-41E5-8131-5D181F6652F7}"/>
                </a:ext>
              </a:extLst>
            </p:cNvPr>
            <p:cNvSpPr txBox="1"/>
            <p:nvPr/>
          </p:nvSpPr>
          <p:spPr>
            <a:xfrm rot="16200000">
              <a:off x="317107" y="4495715"/>
              <a:ext cx="1037126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/>
                <a:t>accuracy</a:t>
              </a:r>
              <a:endParaRPr sz="1632" dirty="0"/>
            </a:p>
          </p:txBody>
        </p:sp>
      </p:grpSp>
      <p:sp>
        <p:nvSpPr>
          <p:cNvPr id="86" name="TextShape 1"/>
          <p:cNvSpPr txBox="1"/>
          <p:nvPr/>
        </p:nvSpPr>
        <p:spPr>
          <a:xfrm>
            <a:off x="2960032" y="1418692"/>
            <a:ext cx="5585673" cy="1299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en-US" sz="4400" dirty="0">
                <a:latin typeface="+mj-lt"/>
              </a:rPr>
              <a:t>Exploring the Frontier of 
Fast &amp; Accurate Parsing</a:t>
            </a:r>
            <a:endParaRPr lang="en-US" dirty="0">
              <a:latin typeface="+mj-l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459975" y="3264352"/>
            <a:ext cx="163877" cy="39010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7E0F7A-EF41-4035-BAB2-E8D0CAD829B6}"/>
              </a:ext>
            </a:extLst>
          </p:cNvPr>
          <p:cNvGrpSpPr/>
          <p:nvPr/>
        </p:nvGrpSpPr>
        <p:grpSpPr>
          <a:xfrm>
            <a:off x="5456151" y="1093646"/>
            <a:ext cx="1468365" cy="1030025"/>
            <a:chOff x="5662074" y="1756854"/>
            <a:chExt cx="1619280" cy="1135888"/>
          </a:xfrm>
        </p:grpSpPr>
        <p:sp>
          <p:nvSpPr>
            <p:cNvPr id="88" name="TextShape 3"/>
            <p:cNvSpPr txBox="1"/>
            <p:nvPr/>
          </p:nvSpPr>
          <p:spPr>
            <a:xfrm>
              <a:off x="5662074" y="1756854"/>
              <a:ext cx="1619280" cy="628557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3264" b="1" dirty="0">
                  <a:solidFill>
                    <a:srgbClr val="008000"/>
                  </a:solidFill>
                  <a:latin typeface="+mj-lt"/>
                </a:rPr>
                <a:t>Pareto</a:t>
              </a:r>
              <a:endParaRPr sz="1632" dirty="0">
                <a:latin typeface="+mj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F8286A-7F06-4C66-902D-518496D2466D}"/>
                </a:ext>
              </a:extLst>
            </p:cNvPr>
            <p:cNvGrpSpPr/>
            <p:nvPr/>
          </p:nvGrpSpPr>
          <p:grpSpPr>
            <a:xfrm>
              <a:off x="6114552" y="2709856"/>
              <a:ext cx="515500" cy="182886"/>
              <a:chOff x="6035040" y="2689978"/>
              <a:chExt cx="515500" cy="182886"/>
            </a:xfrm>
          </p:grpSpPr>
          <p:sp>
            <p:nvSpPr>
              <p:cNvPr id="89" name="Line 4"/>
              <p:cNvSpPr/>
              <p:nvPr/>
            </p:nvSpPr>
            <p:spPr>
              <a:xfrm flipV="1">
                <a:off x="6035040" y="2689978"/>
                <a:ext cx="274320" cy="182880"/>
              </a:xfrm>
              <a:prstGeom prst="line">
                <a:avLst/>
              </a:prstGeom>
              <a:ln w="73080" cap="rnd">
                <a:solidFill>
                  <a:srgbClr val="008000"/>
                </a:solidFill>
                <a:round/>
              </a:ln>
            </p:spPr>
          </p:sp>
          <p:sp>
            <p:nvSpPr>
              <p:cNvPr id="90" name="Line 5"/>
              <p:cNvSpPr/>
              <p:nvPr/>
            </p:nvSpPr>
            <p:spPr>
              <a:xfrm>
                <a:off x="6309340" y="2689983"/>
                <a:ext cx="241200" cy="182881"/>
              </a:xfrm>
              <a:prstGeom prst="line">
                <a:avLst/>
              </a:prstGeom>
              <a:ln w="73080" cap="rnd">
                <a:solidFill>
                  <a:srgbClr val="008000"/>
                </a:solidFill>
                <a:round/>
              </a:ln>
            </p:spPr>
            <p:txBody>
              <a:bodyPr/>
              <a:lstStyle/>
              <a:p>
                <a:endParaRPr lang="en-US" sz="1632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3E51-65AB-4A5F-8144-7931DD57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4B9C974-A47A-4473-8644-5E10E874BB8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EB8E3-D909-4C49-8E03-3134289CE014}"/>
              </a:ext>
            </a:extLst>
          </p:cNvPr>
          <p:cNvSpPr/>
          <p:nvPr/>
        </p:nvSpPr>
        <p:spPr>
          <a:xfrm>
            <a:off x="4396536" y="458444"/>
            <a:ext cx="4274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</a:rPr>
              <a:t>Learning to Prune:</a:t>
            </a:r>
            <a:endParaRPr lang="en-US" sz="4400" dirty="0">
              <a:latin typeface="+mj-lt"/>
            </a:endParaRPr>
          </a:p>
        </p:txBody>
      </p:sp>
      <p:sp>
        <p:nvSpPr>
          <p:cNvPr id="75" name="TextShape 2">
            <a:extLst>
              <a:ext uri="{FF2B5EF4-FFF2-40B4-BE49-F238E27FC236}">
                <a16:creationId xmlns:a16="http://schemas.microsoft.com/office/drawing/2014/main" id="{FFB9E3B3-BD86-41FB-8FC4-7CFAA823596A}"/>
              </a:ext>
            </a:extLst>
          </p:cNvPr>
          <p:cNvSpPr txBox="1"/>
          <p:nvPr/>
        </p:nvSpPr>
        <p:spPr>
          <a:xfrm>
            <a:off x="4074850" y="5144826"/>
            <a:ext cx="4527332" cy="706761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pPr algn="r"/>
            <a:r>
              <a:rPr lang="en-US" sz="3200" b="1" dirty="0"/>
              <a:t>Tim Vieira</a:t>
            </a:r>
            <a:r>
              <a:rPr lang="en-US" sz="3200" dirty="0"/>
              <a:t> &amp; Jason Eisner</a:t>
            </a:r>
            <a:endParaRPr sz="3200" dirty="0"/>
          </a:p>
          <a:p>
            <a:pPr algn="r"/>
            <a:r>
              <a:rPr lang="en-US" dirty="0"/>
              <a:t>Johns Hopkins University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27F588-02F3-407E-B45D-847AA57F892F}"/>
              </a:ext>
            </a:extLst>
          </p:cNvPr>
          <p:cNvCxnSpPr>
            <a:cxnSpLocks/>
          </p:cNvCxnSpPr>
          <p:nvPr/>
        </p:nvCxnSpPr>
        <p:spPr>
          <a:xfrm>
            <a:off x="4297680" y="2705546"/>
            <a:ext cx="431075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80840F-59E5-42AD-B0F7-57067145BF18}"/>
              </a:ext>
            </a:extLst>
          </p:cNvPr>
          <p:cNvGrpSpPr/>
          <p:nvPr/>
        </p:nvGrpSpPr>
        <p:grpSpPr>
          <a:xfrm>
            <a:off x="2616338" y="4290016"/>
            <a:ext cx="141025" cy="141026"/>
            <a:chOff x="2869281" y="4479719"/>
            <a:chExt cx="141025" cy="14102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1067080-1F65-41A3-AA94-B4960EF0E58E}"/>
                </a:ext>
              </a:extLst>
            </p:cNvPr>
            <p:cNvCxnSpPr/>
            <p:nvPr/>
          </p:nvCxnSpPr>
          <p:spPr>
            <a:xfrm>
              <a:off x="2869281" y="4479719"/>
              <a:ext cx="141025" cy="1410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1A93AD-3A4F-4755-B790-1F3B62AA2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9281" y="4479719"/>
              <a:ext cx="141025" cy="1410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black-magic.co.in/images/black-magic-doll-for-death-spells.jpg">
            <a:extLst>
              <a:ext uri="{FF2B5EF4-FFF2-40B4-BE49-F238E27FC236}">
                <a16:creationId xmlns:a16="http://schemas.microsoft.com/office/drawing/2014/main" id="{E90EC670-78FB-4FBA-93DC-4629EA6D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50" y="3153990"/>
            <a:ext cx="3035464" cy="193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ural parser">
            <a:extLst>
              <a:ext uri="{FF2B5EF4-FFF2-40B4-BE49-F238E27FC236}">
                <a16:creationId xmlns:a16="http://schemas.microsoft.com/office/drawing/2014/main" id="{8825F2FB-0D10-4B15-82DD-ED66421A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44" y="3055432"/>
            <a:ext cx="2572614" cy="200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BD9E3E-C4D9-4714-8593-E49BCC57CC6A}"/>
              </a:ext>
            </a:extLst>
          </p:cNvPr>
          <p:cNvGrpSpPr/>
          <p:nvPr/>
        </p:nvGrpSpPr>
        <p:grpSpPr>
          <a:xfrm>
            <a:off x="341295" y="1487583"/>
            <a:ext cx="8480149" cy="4567992"/>
            <a:chOff x="341295" y="1487583"/>
            <a:chExt cx="8480149" cy="4567992"/>
          </a:xfrm>
        </p:grpSpPr>
        <p:sp>
          <p:nvSpPr>
            <p:cNvPr id="254" name="CustomShape 3">
              <a:extLst>
                <a:ext uri="{FF2B5EF4-FFF2-40B4-BE49-F238E27FC236}">
                  <a16:creationId xmlns:a16="http://schemas.microsoft.com/office/drawing/2014/main" id="{5B0FD968-56AA-47DE-93EE-4D722D04D37D}"/>
                </a:ext>
              </a:extLst>
            </p:cNvPr>
            <p:cNvSpPr/>
            <p:nvPr/>
          </p:nvSpPr>
          <p:spPr>
            <a:xfrm rot="18900000">
              <a:off x="341295" y="5398434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">
              <a:extLst>
                <a:ext uri="{FF2B5EF4-FFF2-40B4-BE49-F238E27FC236}">
                  <a16:creationId xmlns:a16="http://schemas.microsoft.com/office/drawing/2014/main" id="{351519A1-368C-4DED-833A-3943886F8BB1}"/>
                </a:ext>
              </a:extLst>
            </p:cNvPr>
            <p:cNvSpPr/>
            <p:nvPr/>
          </p:nvSpPr>
          <p:spPr>
            <a:xfrm rot="18900000">
              <a:off x="1463298" y="5401046"/>
              <a:ext cx="653876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5">
              <a:extLst>
                <a:ext uri="{FF2B5EF4-FFF2-40B4-BE49-F238E27FC236}">
                  <a16:creationId xmlns:a16="http://schemas.microsoft.com/office/drawing/2014/main" id="{3117776C-79FE-4A95-8582-C08F44327A1B}"/>
                </a:ext>
              </a:extLst>
            </p:cNvPr>
            <p:cNvSpPr/>
            <p:nvPr/>
          </p:nvSpPr>
          <p:spPr>
            <a:xfrm rot="18900000">
              <a:off x="903765" y="4837922"/>
              <a:ext cx="651264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6">
              <a:extLst>
                <a:ext uri="{FF2B5EF4-FFF2-40B4-BE49-F238E27FC236}">
                  <a16:creationId xmlns:a16="http://schemas.microsoft.com/office/drawing/2014/main" id="{8A6DD82B-C25B-4C3F-971E-31D2CFF5FBE5}"/>
                </a:ext>
              </a:extLst>
            </p:cNvPr>
            <p:cNvSpPr/>
            <p:nvPr/>
          </p:nvSpPr>
          <p:spPr>
            <a:xfrm rot="18900000">
              <a:off x="2585301" y="5400393"/>
              <a:ext cx="653876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7">
              <a:extLst>
                <a:ext uri="{FF2B5EF4-FFF2-40B4-BE49-F238E27FC236}">
                  <a16:creationId xmlns:a16="http://schemas.microsoft.com/office/drawing/2014/main" id="{4584AD18-3DC5-4D5A-83A9-3DC26532EA2F}"/>
                </a:ext>
              </a:extLst>
            </p:cNvPr>
            <p:cNvSpPr/>
            <p:nvPr/>
          </p:nvSpPr>
          <p:spPr>
            <a:xfrm rot="18900000">
              <a:off x="2027400" y="4838249"/>
              <a:ext cx="653550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8">
              <a:extLst>
                <a:ext uri="{FF2B5EF4-FFF2-40B4-BE49-F238E27FC236}">
                  <a16:creationId xmlns:a16="http://schemas.microsoft.com/office/drawing/2014/main" id="{2C2A3C34-A4CD-47D1-8D8F-5968B7F425C4}"/>
                </a:ext>
              </a:extLst>
            </p:cNvPr>
            <p:cNvSpPr/>
            <p:nvPr/>
          </p:nvSpPr>
          <p:spPr>
            <a:xfrm rot="18900000">
              <a:off x="1464930" y="4276758"/>
              <a:ext cx="654529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9">
              <a:extLst>
                <a:ext uri="{FF2B5EF4-FFF2-40B4-BE49-F238E27FC236}">
                  <a16:creationId xmlns:a16="http://schemas.microsoft.com/office/drawing/2014/main" id="{703F71E8-ACB5-43AE-A763-956DE78F888E}"/>
                </a:ext>
              </a:extLst>
            </p:cNvPr>
            <p:cNvSpPr/>
            <p:nvPr/>
          </p:nvSpPr>
          <p:spPr>
            <a:xfrm rot="18900000">
              <a:off x="3149403" y="4839555"/>
              <a:ext cx="650612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10">
              <a:extLst>
                <a:ext uri="{FF2B5EF4-FFF2-40B4-BE49-F238E27FC236}">
                  <a16:creationId xmlns:a16="http://schemas.microsoft.com/office/drawing/2014/main" id="{61C82E62-2C99-4C0F-A28C-A4244D1A8989}"/>
                </a:ext>
              </a:extLst>
            </p:cNvPr>
            <p:cNvSpPr/>
            <p:nvPr/>
          </p:nvSpPr>
          <p:spPr>
            <a:xfrm rot="18900000">
              <a:off x="2586280" y="4276431"/>
              <a:ext cx="654203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11">
              <a:extLst>
                <a:ext uri="{FF2B5EF4-FFF2-40B4-BE49-F238E27FC236}">
                  <a16:creationId xmlns:a16="http://schemas.microsoft.com/office/drawing/2014/main" id="{D28CCB77-7AF5-4045-B234-12D43984E57A}"/>
                </a:ext>
              </a:extLst>
            </p:cNvPr>
            <p:cNvSpPr/>
            <p:nvPr/>
          </p:nvSpPr>
          <p:spPr>
            <a:xfrm rot="18900000">
              <a:off x="3709262" y="5398434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12">
              <a:extLst>
                <a:ext uri="{FF2B5EF4-FFF2-40B4-BE49-F238E27FC236}">
                  <a16:creationId xmlns:a16="http://schemas.microsoft.com/office/drawing/2014/main" id="{6412386B-0D43-46EB-9A3B-4645DCF5772F}"/>
                </a:ext>
              </a:extLst>
            </p:cNvPr>
            <p:cNvSpPr/>
            <p:nvPr/>
          </p:nvSpPr>
          <p:spPr>
            <a:xfrm rot="18900000">
              <a:off x="2027727" y="3716246"/>
              <a:ext cx="653223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13">
              <a:extLst>
                <a:ext uri="{FF2B5EF4-FFF2-40B4-BE49-F238E27FC236}">
                  <a16:creationId xmlns:a16="http://schemas.microsoft.com/office/drawing/2014/main" id="{4D34EBEB-202D-4CE0-8AC4-A25691D11383}"/>
                </a:ext>
              </a:extLst>
            </p:cNvPr>
            <p:cNvSpPr/>
            <p:nvPr/>
          </p:nvSpPr>
          <p:spPr>
            <a:xfrm rot="18900000">
              <a:off x="3708936" y="4276431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14">
              <a:extLst>
                <a:ext uri="{FF2B5EF4-FFF2-40B4-BE49-F238E27FC236}">
                  <a16:creationId xmlns:a16="http://schemas.microsoft.com/office/drawing/2014/main" id="{D089010C-A2A2-4429-ADDE-8A73BF6BD69A}"/>
                </a:ext>
              </a:extLst>
            </p:cNvPr>
            <p:cNvSpPr/>
            <p:nvPr/>
          </p:nvSpPr>
          <p:spPr>
            <a:xfrm rot="18900000">
              <a:off x="3148424" y="3716246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15">
              <a:extLst>
                <a:ext uri="{FF2B5EF4-FFF2-40B4-BE49-F238E27FC236}">
                  <a16:creationId xmlns:a16="http://schemas.microsoft.com/office/drawing/2014/main" id="{0204689A-3616-4CDD-B48D-0503D57CC708}"/>
                </a:ext>
              </a:extLst>
            </p:cNvPr>
            <p:cNvSpPr/>
            <p:nvPr/>
          </p:nvSpPr>
          <p:spPr>
            <a:xfrm rot="18900000">
              <a:off x="4269774" y="4837923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16">
              <a:extLst>
                <a:ext uri="{FF2B5EF4-FFF2-40B4-BE49-F238E27FC236}">
                  <a16:creationId xmlns:a16="http://schemas.microsoft.com/office/drawing/2014/main" id="{8D4B6C41-2D0B-441D-9B8C-44E15E32BC65}"/>
                </a:ext>
              </a:extLst>
            </p:cNvPr>
            <p:cNvSpPr/>
            <p:nvPr/>
          </p:nvSpPr>
          <p:spPr>
            <a:xfrm rot="18900000">
              <a:off x="4833551" y="5399740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17">
              <a:extLst>
                <a:ext uri="{FF2B5EF4-FFF2-40B4-BE49-F238E27FC236}">
                  <a16:creationId xmlns:a16="http://schemas.microsoft.com/office/drawing/2014/main" id="{CF8961F6-570D-48A1-90C2-3946F125FC6A}"/>
                </a:ext>
              </a:extLst>
            </p:cNvPr>
            <p:cNvSpPr/>
            <p:nvPr/>
          </p:nvSpPr>
          <p:spPr>
            <a:xfrm rot="18900000">
              <a:off x="2587259" y="3151490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18">
              <a:extLst>
                <a:ext uri="{FF2B5EF4-FFF2-40B4-BE49-F238E27FC236}">
                  <a16:creationId xmlns:a16="http://schemas.microsoft.com/office/drawing/2014/main" id="{880F814A-6AA8-4C4B-A180-2F3072FB93EF}"/>
                </a:ext>
              </a:extLst>
            </p:cNvPr>
            <p:cNvSpPr/>
            <p:nvPr/>
          </p:nvSpPr>
          <p:spPr>
            <a:xfrm rot="18900000">
              <a:off x="4264225" y="3721795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19">
              <a:extLst>
                <a:ext uri="{FF2B5EF4-FFF2-40B4-BE49-F238E27FC236}">
                  <a16:creationId xmlns:a16="http://schemas.microsoft.com/office/drawing/2014/main" id="{A33E3076-0E00-4870-B72B-2932F958D485}"/>
                </a:ext>
              </a:extLst>
            </p:cNvPr>
            <p:cNvSpPr/>
            <p:nvPr/>
          </p:nvSpPr>
          <p:spPr>
            <a:xfrm rot="18900000">
              <a:off x="3703713" y="3161610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20">
              <a:extLst>
                <a:ext uri="{FF2B5EF4-FFF2-40B4-BE49-F238E27FC236}">
                  <a16:creationId xmlns:a16="http://schemas.microsoft.com/office/drawing/2014/main" id="{B6EABCFE-6790-4826-87D9-DF7E15436E15}"/>
                </a:ext>
              </a:extLst>
            </p:cNvPr>
            <p:cNvSpPr/>
            <p:nvPr/>
          </p:nvSpPr>
          <p:spPr>
            <a:xfrm rot="18900000">
              <a:off x="4825063" y="4283287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21">
              <a:extLst>
                <a:ext uri="{FF2B5EF4-FFF2-40B4-BE49-F238E27FC236}">
                  <a16:creationId xmlns:a16="http://schemas.microsoft.com/office/drawing/2014/main" id="{33C13527-C82F-43F1-965C-12749464DA43}"/>
                </a:ext>
              </a:extLst>
            </p:cNvPr>
            <p:cNvSpPr/>
            <p:nvPr/>
          </p:nvSpPr>
          <p:spPr>
            <a:xfrm rot="18900000">
              <a:off x="5388839" y="4845105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22">
              <a:extLst>
                <a:ext uri="{FF2B5EF4-FFF2-40B4-BE49-F238E27FC236}">
                  <a16:creationId xmlns:a16="http://schemas.microsoft.com/office/drawing/2014/main" id="{749648A3-CC9F-4047-9279-5BFDDD8A7F51}"/>
                </a:ext>
              </a:extLst>
            </p:cNvPr>
            <p:cNvSpPr/>
            <p:nvPr/>
          </p:nvSpPr>
          <p:spPr>
            <a:xfrm rot="18900000">
              <a:off x="3142548" y="2596855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23">
              <a:extLst>
                <a:ext uri="{FF2B5EF4-FFF2-40B4-BE49-F238E27FC236}">
                  <a16:creationId xmlns:a16="http://schemas.microsoft.com/office/drawing/2014/main" id="{B29045AD-1186-4D66-B948-182B83791504}"/>
                </a:ext>
              </a:extLst>
            </p:cNvPr>
            <p:cNvSpPr/>
            <p:nvPr/>
          </p:nvSpPr>
          <p:spPr>
            <a:xfrm rot="18900000">
              <a:off x="4819513" y="3167160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24">
              <a:extLst>
                <a:ext uri="{FF2B5EF4-FFF2-40B4-BE49-F238E27FC236}">
                  <a16:creationId xmlns:a16="http://schemas.microsoft.com/office/drawing/2014/main" id="{C2AB5694-EE15-4E88-8122-F879FF716981}"/>
                </a:ext>
              </a:extLst>
            </p:cNvPr>
            <p:cNvSpPr/>
            <p:nvPr/>
          </p:nvSpPr>
          <p:spPr>
            <a:xfrm rot="18900000">
              <a:off x="4259001" y="2606974"/>
              <a:ext cx="653550" cy="650612"/>
            </a:xfrm>
            <a:prstGeom prst="rect">
              <a:avLst/>
            </a:prstGeom>
            <a:solidFill>
              <a:srgbClr val="FFFFFF"/>
            </a:solidFill>
            <a:ln w="1778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25">
              <a:extLst>
                <a:ext uri="{FF2B5EF4-FFF2-40B4-BE49-F238E27FC236}">
                  <a16:creationId xmlns:a16="http://schemas.microsoft.com/office/drawing/2014/main" id="{632BEC40-9735-40AC-ACAC-0F6ECD5886FA}"/>
                </a:ext>
              </a:extLst>
            </p:cNvPr>
            <p:cNvSpPr/>
            <p:nvPr/>
          </p:nvSpPr>
          <p:spPr>
            <a:xfrm rot="18900000">
              <a:off x="5380352" y="3728651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26">
              <a:extLst>
                <a:ext uri="{FF2B5EF4-FFF2-40B4-BE49-F238E27FC236}">
                  <a16:creationId xmlns:a16="http://schemas.microsoft.com/office/drawing/2014/main" id="{B16C2F70-797C-4673-8918-29B06DB731FD}"/>
                </a:ext>
              </a:extLst>
            </p:cNvPr>
            <p:cNvSpPr/>
            <p:nvPr/>
          </p:nvSpPr>
          <p:spPr>
            <a:xfrm rot="18900000">
              <a:off x="5944128" y="4290469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27">
              <a:extLst>
                <a:ext uri="{FF2B5EF4-FFF2-40B4-BE49-F238E27FC236}">
                  <a16:creationId xmlns:a16="http://schemas.microsoft.com/office/drawing/2014/main" id="{510AA99D-9B29-4097-B496-E9894B8A8398}"/>
                </a:ext>
              </a:extLst>
            </p:cNvPr>
            <p:cNvSpPr/>
            <p:nvPr/>
          </p:nvSpPr>
          <p:spPr>
            <a:xfrm rot="18900000">
              <a:off x="3697837" y="2042219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28">
              <a:extLst>
                <a:ext uri="{FF2B5EF4-FFF2-40B4-BE49-F238E27FC236}">
                  <a16:creationId xmlns:a16="http://schemas.microsoft.com/office/drawing/2014/main" id="{35AAC7B8-03A1-4E80-A2D3-7669D7687AD1}"/>
                </a:ext>
              </a:extLst>
            </p:cNvPr>
            <p:cNvSpPr/>
            <p:nvPr/>
          </p:nvSpPr>
          <p:spPr>
            <a:xfrm rot="18900000">
              <a:off x="5374802" y="2612524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29">
              <a:extLst>
                <a:ext uri="{FF2B5EF4-FFF2-40B4-BE49-F238E27FC236}">
                  <a16:creationId xmlns:a16="http://schemas.microsoft.com/office/drawing/2014/main" id="{944653D3-D9F8-4C8A-9924-49CE96F21FBA}"/>
                </a:ext>
              </a:extLst>
            </p:cNvPr>
            <p:cNvSpPr/>
            <p:nvPr/>
          </p:nvSpPr>
          <p:spPr>
            <a:xfrm rot="18900000">
              <a:off x="4814290" y="2052338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30">
              <a:extLst>
                <a:ext uri="{FF2B5EF4-FFF2-40B4-BE49-F238E27FC236}">
                  <a16:creationId xmlns:a16="http://schemas.microsoft.com/office/drawing/2014/main" id="{422F636E-F20B-452C-A413-3F336ADB2ACD}"/>
                </a:ext>
              </a:extLst>
            </p:cNvPr>
            <p:cNvSpPr/>
            <p:nvPr/>
          </p:nvSpPr>
          <p:spPr>
            <a:xfrm rot="18900000">
              <a:off x="5935640" y="3174015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31">
              <a:extLst>
                <a:ext uri="{FF2B5EF4-FFF2-40B4-BE49-F238E27FC236}">
                  <a16:creationId xmlns:a16="http://schemas.microsoft.com/office/drawing/2014/main" id="{A991D786-63F1-4D58-87EE-5446120B3A28}"/>
                </a:ext>
              </a:extLst>
            </p:cNvPr>
            <p:cNvSpPr/>
            <p:nvPr/>
          </p:nvSpPr>
          <p:spPr>
            <a:xfrm rot="18900000">
              <a:off x="6499417" y="3735833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32">
              <a:extLst>
                <a:ext uri="{FF2B5EF4-FFF2-40B4-BE49-F238E27FC236}">
                  <a16:creationId xmlns:a16="http://schemas.microsoft.com/office/drawing/2014/main" id="{802E9486-CC0D-4210-9FB8-D3F6E2EA259B}"/>
                </a:ext>
              </a:extLst>
            </p:cNvPr>
            <p:cNvSpPr/>
            <p:nvPr/>
          </p:nvSpPr>
          <p:spPr>
            <a:xfrm rot="18900000">
              <a:off x="4253125" y="1487583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33">
              <a:extLst>
                <a:ext uri="{FF2B5EF4-FFF2-40B4-BE49-F238E27FC236}">
                  <a16:creationId xmlns:a16="http://schemas.microsoft.com/office/drawing/2014/main" id="{CC90654D-5FAC-46D4-92C2-D5BD01D36E6D}"/>
                </a:ext>
              </a:extLst>
            </p:cNvPr>
            <p:cNvSpPr/>
            <p:nvPr/>
          </p:nvSpPr>
          <p:spPr>
            <a:xfrm rot="18900000">
              <a:off x="5923562" y="5398434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34">
              <a:extLst>
                <a:ext uri="{FF2B5EF4-FFF2-40B4-BE49-F238E27FC236}">
                  <a16:creationId xmlns:a16="http://schemas.microsoft.com/office/drawing/2014/main" id="{402118A1-C638-4077-A1FA-E79752594DDC}"/>
                </a:ext>
              </a:extLst>
            </p:cNvPr>
            <p:cNvSpPr/>
            <p:nvPr/>
          </p:nvSpPr>
          <p:spPr>
            <a:xfrm rot="18900000">
              <a:off x="7045565" y="5401046"/>
              <a:ext cx="653876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35">
              <a:extLst>
                <a:ext uri="{FF2B5EF4-FFF2-40B4-BE49-F238E27FC236}">
                  <a16:creationId xmlns:a16="http://schemas.microsoft.com/office/drawing/2014/main" id="{FA4CB5BF-8A98-4088-916B-2CC7A0410776}"/>
                </a:ext>
              </a:extLst>
            </p:cNvPr>
            <p:cNvSpPr/>
            <p:nvPr/>
          </p:nvSpPr>
          <p:spPr>
            <a:xfrm rot="18900000">
              <a:off x="6486032" y="4837922"/>
              <a:ext cx="651264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36">
              <a:extLst>
                <a:ext uri="{FF2B5EF4-FFF2-40B4-BE49-F238E27FC236}">
                  <a16:creationId xmlns:a16="http://schemas.microsoft.com/office/drawing/2014/main" id="{1D4FEC7E-2574-4FEF-BE61-88F18D90AE02}"/>
                </a:ext>
              </a:extLst>
            </p:cNvPr>
            <p:cNvSpPr/>
            <p:nvPr/>
          </p:nvSpPr>
          <p:spPr>
            <a:xfrm rot="18900000">
              <a:off x="8167568" y="5400393"/>
              <a:ext cx="653876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37">
              <a:extLst>
                <a:ext uri="{FF2B5EF4-FFF2-40B4-BE49-F238E27FC236}">
                  <a16:creationId xmlns:a16="http://schemas.microsoft.com/office/drawing/2014/main" id="{BA6425C8-9D69-4473-A644-56B73EAD0A0C}"/>
                </a:ext>
              </a:extLst>
            </p:cNvPr>
            <p:cNvSpPr/>
            <p:nvPr/>
          </p:nvSpPr>
          <p:spPr>
            <a:xfrm rot="18900000">
              <a:off x="7609667" y="4838249"/>
              <a:ext cx="653550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38">
              <a:extLst>
                <a:ext uri="{FF2B5EF4-FFF2-40B4-BE49-F238E27FC236}">
                  <a16:creationId xmlns:a16="http://schemas.microsoft.com/office/drawing/2014/main" id="{80ED9F4E-4CDC-4B86-8E0B-FD6DCDAABB39}"/>
                </a:ext>
              </a:extLst>
            </p:cNvPr>
            <p:cNvSpPr/>
            <p:nvPr/>
          </p:nvSpPr>
          <p:spPr>
            <a:xfrm rot="18900000">
              <a:off x="7047197" y="4276758"/>
              <a:ext cx="654529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1B0E56-FD55-49C1-8935-2CEA51E6671E}"/>
              </a:ext>
            </a:extLst>
          </p:cNvPr>
          <p:cNvGrpSpPr/>
          <p:nvPr/>
        </p:nvGrpSpPr>
        <p:grpSpPr>
          <a:xfrm>
            <a:off x="897021" y="2053687"/>
            <a:ext cx="7359452" cy="3444030"/>
            <a:chOff x="986040" y="2264760"/>
            <a:chExt cx="8115840" cy="3798000"/>
          </a:xfrm>
          <a:noFill/>
        </p:grpSpPr>
        <p:sp>
          <p:nvSpPr>
            <p:cNvPr id="56" name="CustomShape 3">
              <a:extLst>
                <a:ext uri="{FF2B5EF4-FFF2-40B4-BE49-F238E27FC236}">
                  <a16:creationId xmlns:a16="http://schemas.microsoft.com/office/drawing/2014/main" id="{7049F967-C8EB-4D59-AD26-19A0418542E6}"/>
                </a:ext>
              </a:extLst>
            </p:cNvPr>
            <p:cNvSpPr/>
            <p:nvPr/>
          </p:nvSpPr>
          <p:spPr>
            <a:xfrm rot="18900000">
              <a:off x="986040" y="5336640"/>
              <a:ext cx="718200" cy="71928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">
              <a:extLst>
                <a:ext uri="{FF2B5EF4-FFF2-40B4-BE49-F238E27FC236}">
                  <a16:creationId xmlns:a16="http://schemas.microsoft.com/office/drawing/2014/main" id="{7ECA952C-FF61-4F92-95C6-2E1937452EF7}"/>
                </a:ext>
              </a:extLst>
            </p:cNvPr>
            <p:cNvSpPr/>
            <p:nvPr/>
          </p:nvSpPr>
          <p:spPr>
            <a:xfrm rot="18900000">
              <a:off x="2225160" y="5337000"/>
              <a:ext cx="720720" cy="72252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6">
              <a:extLst>
                <a:ext uri="{FF2B5EF4-FFF2-40B4-BE49-F238E27FC236}">
                  <a16:creationId xmlns:a16="http://schemas.microsoft.com/office/drawing/2014/main" id="{1138F0C9-25C4-46EF-8DEA-24FAD1747678}"/>
                </a:ext>
              </a:extLst>
            </p:cNvPr>
            <p:cNvSpPr/>
            <p:nvPr/>
          </p:nvSpPr>
          <p:spPr>
            <a:xfrm rot="18900000">
              <a:off x="1604880" y="4717800"/>
              <a:ext cx="721800" cy="71784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  <p:sp>
          <p:nvSpPr>
            <p:cNvPr id="59" name="CustomShape 10">
              <a:extLst>
                <a:ext uri="{FF2B5EF4-FFF2-40B4-BE49-F238E27FC236}">
                  <a16:creationId xmlns:a16="http://schemas.microsoft.com/office/drawing/2014/main" id="{2A5803A2-0DB6-4A75-B94E-943E7353040D}"/>
                </a:ext>
              </a:extLst>
            </p:cNvPr>
            <p:cNvSpPr/>
            <p:nvPr/>
          </p:nvSpPr>
          <p:spPr>
            <a:xfrm rot="18900000">
              <a:off x="2225520" y="4099680"/>
              <a:ext cx="720360" cy="71784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11">
              <a:extLst>
                <a:ext uri="{FF2B5EF4-FFF2-40B4-BE49-F238E27FC236}">
                  <a16:creationId xmlns:a16="http://schemas.microsoft.com/office/drawing/2014/main" id="{5288E60F-0535-4B76-9FDF-5093B64BD0AC}"/>
                </a:ext>
              </a:extLst>
            </p:cNvPr>
            <p:cNvSpPr/>
            <p:nvPr/>
          </p:nvSpPr>
          <p:spPr>
            <a:xfrm rot="18900000">
              <a:off x="4079520" y="4717440"/>
              <a:ext cx="721800" cy="71928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12">
              <a:extLst>
                <a:ext uri="{FF2B5EF4-FFF2-40B4-BE49-F238E27FC236}">
                  <a16:creationId xmlns:a16="http://schemas.microsoft.com/office/drawing/2014/main" id="{B04BB099-8850-41C3-A7BC-23A259BF5815}"/>
                </a:ext>
              </a:extLst>
            </p:cNvPr>
            <p:cNvSpPr/>
            <p:nvPr/>
          </p:nvSpPr>
          <p:spPr>
            <a:xfrm rot="18900000">
              <a:off x="3461400" y="4099680"/>
              <a:ext cx="720720" cy="71748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13">
              <a:extLst>
                <a:ext uri="{FF2B5EF4-FFF2-40B4-BE49-F238E27FC236}">
                  <a16:creationId xmlns:a16="http://schemas.microsoft.com/office/drawing/2014/main" id="{C4701BBF-CEF6-4445-A324-1B1544E74656}"/>
                </a:ext>
              </a:extLst>
            </p:cNvPr>
            <p:cNvSpPr/>
            <p:nvPr/>
          </p:nvSpPr>
          <p:spPr>
            <a:xfrm rot="18900000">
              <a:off x="4698000" y="5336640"/>
              <a:ext cx="717840" cy="71964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15">
              <a:extLst>
                <a:ext uri="{FF2B5EF4-FFF2-40B4-BE49-F238E27FC236}">
                  <a16:creationId xmlns:a16="http://schemas.microsoft.com/office/drawing/2014/main" id="{D66CDF96-823F-4733-A9DF-1BB6DDF0D29C}"/>
                </a:ext>
              </a:extLst>
            </p:cNvPr>
            <p:cNvSpPr/>
            <p:nvPr/>
          </p:nvSpPr>
          <p:spPr>
            <a:xfrm rot="18900000">
              <a:off x="2842560" y="3476880"/>
              <a:ext cx="721080" cy="72216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16">
              <a:extLst>
                <a:ext uri="{FF2B5EF4-FFF2-40B4-BE49-F238E27FC236}">
                  <a16:creationId xmlns:a16="http://schemas.microsoft.com/office/drawing/2014/main" id="{6C40ABAD-F29E-4E5A-90D4-540A18BA296D}"/>
                </a:ext>
              </a:extLst>
            </p:cNvPr>
            <p:cNvSpPr/>
            <p:nvPr/>
          </p:nvSpPr>
          <p:spPr>
            <a:xfrm rot="18900000">
              <a:off x="4691880" y="4105800"/>
              <a:ext cx="721800" cy="71928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17">
              <a:extLst>
                <a:ext uri="{FF2B5EF4-FFF2-40B4-BE49-F238E27FC236}">
                  <a16:creationId xmlns:a16="http://schemas.microsoft.com/office/drawing/2014/main" id="{A410F894-EBDA-458E-B324-3EDF28A9DA5B}"/>
                </a:ext>
              </a:extLst>
            </p:cNvPr>
            <p:cNvSpPr/>
            <p:nvPr/>
          </p:nvSpPr>
          <p:spPr>
            <a:xfrm rot="18900000">
              <a:off x="4073760" y="3488040"/>
              <a:ext cx="720720" cy="71748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18">
              <a:extLst>
                <a:ext uri="{FF2B5EF4-FFF2-40B4-BE49-F238E27FC236}">
                  <a16:creationId xmlns:a16="http://schemas.microsoft.com/office/drawing/2014/main" id="{F00A3D0A-2000-411E-BA3F-BA69BD869F76}"/>
                </a:ext>
              </a:extLst>
            </p:cNvPr>
            <p:cNvSpPr/>
            <p:nvPr/>
          </p:nvSpPr>
          <p:spPr>
            <a:xfrm rot="18900000">
              <a:off x="5310360" y="4725000"/>
              <a:ext cx="717840" cy="71964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19">
              <a:extLst>
                <a:ext uri="{FF2B5EF4-FFF2-40B4-BE49-F238E27FC236}">
                  <a16:creationId xmlns:a16="http://schemas.microsoft.com/office/drawing/2014/main" id="{C78E44EF-4C9F-4CA8-8ABA-9236DB829DF0}"/>
                </a:ext>
              </a:extLst>
            </p:cNvPr>
            <p:cNvSpPr/>
            <p:nvPr/>
          </p:nvSpPr>
          <p:spPr>
            <a:xfrm rot="18900000">
              <a:off x="5932080" y="5344560"/>
              <a:ext cx="718200" cy="71820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20">
              <a:extLst>
                <a:ext uri="{FF2B5EF4-FFF2-40B4-BE49-F238E27FC236}">
                  <a16:creationId xmlns:a16="http://schemas.microsoft.com/office/drawing/2014/main" id="{930B8BF2-AEBA-465F-9922-F00AC3A8E0CC}"/>
                </a:ext>
              </a:extLst>
            </p:cNvPr>
            <p:cNvSpPr/>
            <p:nvPr/>
          </p:nvSpPr>
          <p:spPr>
            <a:xfrm rot="18900000">
              <a:off x="3454920" y="2865240"/>
              <a:ext cx="721080" cy="72216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21">
              <a:extLst>
                <a:ext uri="{FF2B5EF4-FFF2-40B4-BE49-F238E27FC236}">
                  <a16:creationId xmlns:a16="http://schemas.microsoft.com/office/drawing/2014/main" id="{3178C0B3-3781-4A90-9C56-9E68EB269E51}"/>
                </a:ext>
              </a:extLst>
            </p:cNvPr>
            <p:cNvSpPr/>
            <p:nvPr/>
          </p:nvSpPr>
          <p:spPr>
            <a:xfrm rot="18900000">
              <a:off x="5304240" y="3494160"/>
              <a:ext cx="721800" cy="71928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23">
              <a:extLst>
                <a:ext uri="{FF2B5EF4-FFF2-40B4-BE49-F238E27FC236}">
                  <a16:creationId xmlns:a16="http://schemas.microsoft.com/office/drawing/2014/main" id="{912A6184-289F-4E29-9F09-86A2E3048824}"/>
                </a:ext>
              </a:extLst>
            </p:cNvPr>
            <p:cNvSpPr/>
            <p:nvPr/>
          </p:nvSpPr>
          <p:spPr>
            <a:xfrm rot="18900000">
              <a:off x="5922720" y="4113360"/>
              <a:ext cx="717840" cy="71964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26">
              <a:extLst>
                <a:ext uri="{FF2B5EF4-FFF2-40B4-BE49-F238E27FC236}">
                  <a16:creationId xmlns:a16="http://schemas.microsoft.com/office/drawing/2014/main" id="{6560E8A7-3DE9-4FA2-91DA-0630A1519146}"/>
                </a:ext>
              </a:extLst>
            </p:cNvPr>
            <p:cNvSpPr/>
            <p:nvPr/>
          </p:nvSpPr>
          <p:spPr>
            <a:xfrm rot="18900000">
              <a:off x="5916600" y="2882520"/>
              <a:ext cx="721800" cy="71928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27">
              <a:extLst>
                <a:ext uri="{FF2B5EF4-FFF2-40B4-BE49-F238E27FC236}">
                  <a16:creationId xmlns:a16="http://schemas.microsoft.com/office/drawing/2014/main" id="{4A226FA6-2C78-4A31-9D9A-3DF44A5A06F9}"/>
                </a:ext>
              </a:extLst>
            </p:cNvPr>
            <p:cNvSpPr/>
            <p:nvPr/>
          </p:nvSpPr>
          <p:spPr>
            <a:xfrm rot="18900000">
              <a:off x="5298480" y="2264760"/>
              <a:ext cx="720720" cy="71748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28">
              <a:extLst>
                <a:ext uri="{FF2B5EF4-FFF2-40B4-BE49-F238E27FC236}">
                  <a16:creationId xmlns:a16="http://schemas.microsoft.com/office/drawing/2014/main" id="{C7BA9834-553D-4C62-84DD-D5166F004230}"/>
                </a:ext>
              </a:extLst>
            </p:cNvPr>
            <p:cNvSpPr/>
            <p:nvPr/>
          </p:nvSpPr>
          <p:spPr>
            <a:xfrm rot="18900000">
              <a:off x="6535080" y="3501720"/>
              <a:ext cx="717840" cy="71964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29">
              <a:extLst>
                <a:ext uri="{FF2B5EF4-FFF2-40B4-BE49-F238E27FC236}">
                  <a16:creationId xmlns:a16="http://schemas.microsoft.com/office/drawing/2014/main" id="{9204453B-B256-413E-8953-2D873958A10D}"/>
                </a:ext>
              </a:extLst>
            </p:cNvPr>
            <p:cNvSpPr/>
            <p:nvPr/>
          </p:nvSpPr>
          <p:spPr>
            <a:xfrm rot="18900000">
              <a:off x="7156800" y="4121280"/>
              <a:ext cx="718200" cy="71820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35">
              <a:extLst>
                <a:ext uri="{FF2B5EF4-FFF2-40B4-BE49-F238E27FC236}">
                  <a16:creationId xmlns:a16="http://schemas.microsoft.com/office/drawing/2014/main" id="{CC5E3D69-4654-4BD7-9DA7-1C644DE8B2E6}"/>
                </a:ext>
              </a:extLst>
            </p:cNvPr>
            <p:cNvSpPr/>
            <p:nvPr/>
          </p:nvSpPr>
          <p:spPr>
            <a:xfrm rot="18900000">
              <a:off x="8381160" y="5337000"/>
              <a:ext cx="720720" cy="72252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36">
              <a:extLst>
                <a:ext uri="{FF2B5EF4-FFF2-40B4-BE49-F238E27FC236}">
                  <a16:creationId xmlns:a16="http://schemas.microsoft.com/office/drawing/2014/main" id="{5410EA72-148D-47AB-8A48-CB14DEA5F59F}"/>
                </a:ext>
              </a:extLst>
            </p:cNvPr>
            <p:cNvSpPr/>
            <p:nvPr/>
          </p:nvSpPr>
          <p:spPr>
            <a:xfrm rot="18900000">
              <a:off x="7760880" y="4717800"/>
              <a:ext cx="721800" cy="717840"/>
            </a:xfrm>
            <a:prstGeom prst="rect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A3310-64B1-412F-A5F5-8D4AB21A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10</a:t>
            </a:fld>
            <a:endParaRPr lang="en-US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6B2A99C-EC47-4D9D-83A8-B637AF61BDDC}"/>
              </a:ext>
            </a:extLst>
          </p:cNvPr>
          <p:cNvGrpSpPr/>
          <p:nvPr/>
        </p:nvGrpSpPr>
        <p:grpSpPr>
          <a:xfrm>
            <a:off x="374704" y="6263565"/>
            <a:ext cx="8275140" cy="326448"/>
            <a:chOff x="410040" y="6907320"/>
            <a:chExt cx="9125640" cy="360000"/>
          </a:xfrm>
        </p:grpSpPr>
        <p:sp>
          <p:nvSpPr>
            <p:cNvPr id="313" name="TextShape 39">
              <a:extLst>
                <a:ext uri="{FF2B5EF4-FFF2-40B4-BE49-F238E27FC236}">
                  <a16:creationId xmlns:a16="http://schemas.microsoft.com/office/drawing/2014/main" id="{8958FA15-6143-4094-AD0C-0F7C2E829AA4}"/>
                </a:ext>
              </a:extLst>
            </p:cNvPr>
            <p:cNvSpPr txBox="1"/>
            <p:nvPr/>
          </p:nvSpPr>
          <p:spPr>
            <a:xfrm>
              <a:off x="410040" y="6907320"/>
              <a:ext cx="72936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latin typeface="Raleway"/>
                </a:rPr>
                <a:t>Papa</a:t>
              </a:r>
              <a:endParaRPr sz="1632" dirty="0"/>
            </a:p>
          </p:txBody>
        </p:sp>
        <p:sp>
          <p:nvSpPr>
            <p:cNvPr id="314" name="TextShape 40">
              <a:extLst>
                <a:ext uri="{FF2B5EF4-FFF2-40B4-BE49-F238E27FC236}">
                  <a16:creationId xmlns:a16="http://schemas.microsoft.com/office/drawing/2014/main" id="{E06ECA1B-A0BB-4E1B-A63E-E4C0CD6B0095}"/>
                </a:ext>
              </a:extLst>
            </p:cNvPr>
            <p:cNvSpPr txBox="1"/>
            <p:nvPr/>
          </p:nvSpPr>
          <p:spPr>
            <a:xfrm>
              <a:off x="1706400" y="6907320"/>
              <a:ext cx="53424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>
                  <a:latin typeface="Raleway"/>
                </a:rPr>
                <a:t>ate</a:t>
              </a:r>
              <a:endParaRPr sz="1632"/>
            </a:p>
          </p:txBody>
        </p:sp>
        <p:sp>
          <p:nvSpPr>
            <p:cNvPr id="315" name="TextShape 41">
              <a:extLst>
                <a:ext uri="{FF2B5EF4-FFF2-40B4-BE49-F238E27FC236}">
                  <a16:creationId xmlns:a16="http://schemas.microsoft.com/office/drawing/2014/main" id="{B9BA5960-889B-4701-AFC2-3E1FC93E96CC}"/>
                </a:ext>
              </a:extLst>
            </p:cNvPr>
            <p:cNvSpPr txBox="1"/>
            <p:nvPr/>
          </p:nvSpPr>
          <p:spPr>
            <a:xfrm>
              <a:off x="2966400" y="6907320"/>
              <a:ext cx="541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>
                  <a:latin typeface="Raleway"/>
                </a:rPr>
                <a:t>the</a:t>
              </a:r>
              <a:endParaRPr sz="1632"/>
            </a:p>
          </p:txBody>
        </p:sp>
        <p:sp>
          <p:nvSpPr>
            <p:cNvPr id="316" name="TextShape 42">
              <a:extLst>
                <a:ext uri="{FF2B5EF4-FFF2-40B4-BE49-F238E27FC236}">
                  <a16:creationId xmlns:a16="http://schemas.microsoft.com/office/drawing/2014/main" id="{DCFFB65C-6C04-46BB-B07E-3A79889CFEF8}"/>
                </a:ext>
              </a:extLst>
            </p:cNvPr>
            <p:cNvSpPr txBox="1"/>
            <p:nvPr/>
          </p:nvSpPr>
          <p:spPr>
            <a:xfrm>
              <a:off x="4082400" y="6907320"/>
              <a:ext cx="83916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latin typeface="Raleway"/>
                </a:rPr>
                <a:t>caviar</a:t>
              </a:r>
              <a:endParaRPr sz="1632" dirty="0"/>
            </a:p>
          </p:txBody>
        </p:sp>
        <p:sp>
          <p:nvSpPr>
            <p:cNvPr id="317" name="TextShape 43">
              <a:extLst>
                <a:ext uri="{FF2B5EF4-FFF2-40B4-BE49-F238E27FC236}">
                  <a16:creationId xmlns:a16="http://schemas.microsoft.com/office/drawing/2014/main" id="{7AF69B62-8DE2-4DD2-A24B-64293C292D95}"/>
                </a:ext>
              </a:extLst>
            </p:cNvPr>
            <p:cNvSpPr txBox="1"/>
            <p:nvPr/>
          </p:nvSpPr>
          <p:spPr>
            <a:xfrm>
              <a:off x="5378760" y="6907320"/>
              <a:ext cx="65628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latin typeface="Raleway"/>
                </a:rPr>
                <a:t>with</a:t>
              </a:r>
              <a:endParaRPr sz="1632" dirty="0"/>
            </a:p>
          </p:txBody>
        </p:sp>
        <p:sp>
          <p:nvSpPr>
            <p:cNvPr id="318" name="TextShape 44">
              <a:extLst>
                <a:ext uri="{FF2B5EF4-FFF2-40B4-BE49-F238E27FC236}">
                  <a16:creationId xmlns:a16="http://schemas.microsoft.com/office/drawing/2014/main" id="{8F703FE0-2AAB-427C-BE62-11A2C888C32F}"/>
                </a:ext>
              </a:extLst>
            </p:cNvPr>
            <p:cNvSpPr txBox="1"/>
            <p:nvPr/>
          </p:nvSpPr>
          <p:spPr>
            <a:xfrm>
              <a:off x="6728611" y="6907320"/>
              <a:ext cx="541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latin typeface="Raleway"/>
                </a:rPr>
                <a:t>a</a:t>
              </a:r>
              <a:endParaRPr sz="1632" dirty="0"/>
            </a:p>
          </p:txBody>
        </p:sp>
        <p:sp>
          <p:nvSpPr>
            <p:cNvPr id="319" name="TextShape 45">
              <a:extLst>
                <a:ext uri="{FF2B5EF4-FFF2-40B4-BE49-F238E27FC236}">
                  <a16:creationId xmlns:a16="http://schemas.microsoft.com/office/drawing/2014/main" id="{180DEE25-5848-4FB8-B796-F976353ADA82}"/>
                </a:ext>
              </a:extLst>
            </p:cNvPr>
            <p:cNvSpPr txBox="1"/>
            <p:nvPr/>
          </p:nvSpPr>
          <p:spPr>
            <a:xfrm>
              <a:off x="7719120" y="6907320"/>
              <a:ext cx="85572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>
                  <a:latin typeface="Raleway"/>
                </a:rPr>
                <a:t>spoon</a:t>
              </a:r>
              <a:endParaRPr sz="1632"/>
            </a:p>
          </p:txBody>
        </p:sp>
        <p:sp>
          <p:nvSpPr>
            <p:cNvPr id="320" name="TextShape 46">
              <a:extLst>
                <a:ext uri="{FF2B5EF4-FFF2-40B4-BE49-F238E27FC236}">
                  <a16:creationId xmlns:a16="http://schemas.microsoft.com/office/drawing/2014/main" id="{656B9B51-16C5-4FC3-A414-97DA34775F46}"/>
                </a:ext>
              </a:extLst>
            </p:cNvPr>
            <p:cNvSpPr txBox="1"/>
            <p:nvPr/>
          </p:nvSpPr>
          <p:spPr>
            <a:xfrm>
              <a:off x="9303120" y="6907320"/>
              <a:ext cx="23256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>
                  <a:latin typeface="Raleway"/>
                </a:rPr>
                <a:t>.</a:t>
              </a:r>
              <a:endParaRPr sz="1632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B3E253B-B7A5-4C94-810B-9229005C6ECB}"/>
              </a:ext>
            </a:extLst>
          </p:cNvPr>
          <p:cNvSpPr/>
          <p:nvPr/>
        </p:nvSpPr>
        <p:spPr>
          <a:xfrm>
            <a:off x="285593" y="233178"/>
            <a:ext cx="6792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Ideally 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246F783-348B-4C3D-9B89-B2B96882DF0A}"/>
              </a:ext>
            </a:extLst>
          </p:cNvPr>
          <p:cNvGrpSpPr/>
          <p:nvPr/>
        </p:nvGrpSpPr>
        <p:grpSpPr>
          <a:xfrm>
            <a:off x="4812695" y="2051467"/>
            <a:ext cx="3448927" cy="3441090"/>
            <a:chOff x="5295237" y="2378248"/>
            <a:chExt cx="3803400" cy="3794760"/>
          </a:xfrm>
          <a:solidFill>
            <a:schemeClr val="tx1"/>
          </a:solidFill>
        </p:grpSpPr>
        <p:sp>
          <p:nvSpPr>
            <p:cNvPr id="156" name="CustomShape 26 2">
              <a:extLst>
                <a:ext uri="{FF2B5EF4-FFF2-40B4-BE49-F238E27FC236}">
                  <a16:creationId xmlns:a16="http://schemas.microsoft.com/office/drawing/2014/main" id="{51371E99-C1BF-4DD4-AB59-3DE594436915}"/>
                </a:ext>
              </a:extLst>
            </p:cNvPr>
            <p:cNvSpPr/>
            <p:nvPr/>
          </p:nvSpPr>
          <p:spPr>
            <a:xfrm rot="18900000">
              <a:off x="5913357" y="2996008"/>
              <a:ext cx="721800" cy="71928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7 2">
              <a:extLst>
                <a:ext uri="{FF2B5EF4-FFF2-40B4-BE49-F238E27FC236}">
                  <a16:creationId xmlns:a16="http://schemas.microsoft.com/office/drawing/2014/main" id="{0ED0D8E9-040F-453F-99D9-0DEC28C41635}"/>
                </a:ext>
              </a:extLst>
            </p:cNvPr>
            <p:cNvSpPr/>
            <p:nvPr/>
          </p:nvSpPr>
          <p:spPr>
            <a:xfrm rot="18900000">
              <a:off x="5295237" y="2378248"/>
              <a:ext cx="720720" cy="71748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28 2">
              <a:extLst>
                <a:ext uri="{FF2B5EF4-FFF2-40B4-BE49-F238E27FC236}">
                  <a16:creationId xmlns:a16="http://schemas.microsoft.com/office/drawing/2014/main" id="{A53BCDD6-DAB4-4A4E-B29F-60069D82FF28}"/>
                </a:ext>
              </a:extLst>
            </p:cNvPr>
            <p:cNvSpPr/>
            <p:nvPr/>
          </p:nvSpPr>
          <p:spPr>
            <a:xfrm rot="18900000">
              <a:off x="6531837" y="3615208"/>
              <a:ext cx="717840" cy="71964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29 2">
              <a:extLst>
                <a:ext uri="{FF2B5EF4-FFF2-40B4-BE49-F238E27FC236}">
                  <a16:creationId xmlns:a16="http://schemas.microsoft.com/office/drawing/2014/main" id="{C977E712-1E7F-4F04-9115-0E75832C093A}"/>
                </a:ext>
              </a:extLst>
            </p:cNvPr>
            <p:cNvSpPr/>
            <p:nvPr/>
          </p:nvSpPr>
          <p:spPr>
            <a:xfrm rot="18900000">
              <a:off x="7153557" y="4234768"/>
              <a:ext cx="718200" cy="71820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35 2">
              <a:extLst>
                <a:ext uri="{FF2B5EF4-FFF2-40B4-BE49-F238E27FC236}">
                  <a16:creationId xmlns:a16="http://schemas.microsoft.com/office/drawing/2014/main" id="{CDCE37E5-AB8F-45F2-8ABA-3FAA47F2BA6C}"/>
                </a:ext>
              </a:extLst>
            </p:cNvPr>
            <p:cNvSpPr/>
            <p:nvPr/>
          </p:nvSpPr>
          <p:spPr>
            <a:xfrm rot="18900000">
              <a:off x="8377917" y="5450488"/>
              <a:ext cx="720720" cy="72252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36 2">
              <a:extLst>
                <a:ext uri="{FF2B5EF4-FFF2-40B4-BE49-F238E27FC236}">
                  <a16:creationId xmlns:a16="http://schemas.microsoft.com/office/drawing/2014/main" id="{3FE65BC6-2AFB-44D3-99C8-97135473E084}"/>
                </a:ext>
              </a:extLst>
            </p:cNvPr>
            <p:cNvSpPr/>
            <p:nvPr/>
          </p:nvSpPr>
          <p:spPr>
            <a:xfrm rot="18900000">
              <a:off x="7757637" y="4831288"/>
              <a:ext cx="721800" cy="71784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FB4DF32-844E-4495-B2AF-3D7366E674AB}"/>
              </a:ext>
            </a:extLst>
          </p:cNvPr>
          <p:cNvGrpSpPr/>
          <p:nvPr/>
        </p:nvGrpSpPr>
        <p:grpSpPr>
          <a:xfrm>
            <a:off x="2588130" y="3148665"/>
            <a:ext cx="2320942" cy="2345177"/>
            <a:chOff x="2588130" y="3148665"/>
            <a:chExt cx="2320942" cy="2345177"/>
          </a:xfrm>
        </p:grpSpPr>
        <p:sp>
          <p:nvSpPr>
            <p:cNvPr id="163" name="CustomShape 11 2">
              <a:extLst>
                <a:ext uri="{FF2B5EF4-FFF2-40B4-BE49-F238E27FC236}">
                  <a16:creationId xmlns:a16="http://schemas.microsoft.com/office/drawing/2014/main" id="{F160C0BE-2A81-440B-8CFC-1BE5437EAB5E}"/>
                </a:ext>
              </a:extLst>
            </p:cNvPr>
            <p:cNvSpPr/>
            <p:nvPr/>
          </p:nvSpPr>
          <p:spPr>
            <a:xfrm rot="18900000">
              <a:off x="3138857" y="3706797"/>
              <a:ext cx="654529" cy="65224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  <p:sp>
          <p:nvSpPr>
            <p:cNvPr id="164" name="CustomShape 11 2">
              <a:extLst>
                <a:ext uri="{FF2B5EF4-FFF2-40B4-BE49-F238E27FC236}">
                  <a16:creationId xmlns:a16="http://schemas.microsoft.com/office/drawing/2014/main" id="{206C8BA6-9D75-42CB-B829-D3F085E5E9BE}"/>
                </a:ext>
              </a:extLst>
            </p:cNvPr>
            <p:cNvSpPr/>
            <p:nvPr/>
          </p:nvSpPr>
          <p:spPr>
            <a:xfrm rot="18900000">
              <a:off x="2588130" y="3148665"/>
              <a:ext cx="654529" cy="65224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  <p:sp>
          <p:nvSpPr>
            <p:cNvPr id="165" name="CustomShape 11 2">
              <a:extLst>
                <a:ext uri="{FF2B5EF4-FFF2-40B4-BE49-F238E27FC236}">
                  <a16:creationId xmlns:a16="http://schemas.microsoft.com/office/drawing/2014/main" id="{3BAB8428-22A5-409B-9303-474F51F78561}"/>
                </a:ext>
              </a:extLst>
            </p:cNvPr>
            <p:cNvSpPr/>
            <p:nvPr/>
          </p:nvSpPr>
          <p:spPr>
            <a:xfrm rot="18900000">
              <a:off x="4254543" y="4841597"/>
              <a:ext cx="654529" cy="65224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</p:grpSp>
      <p:sp>
        <p:nvSpPr>
          <p:cNvPr id="169" name="CustomShape 11 2">
            <a:extLst>
              <a:ext uri="{FF2B5EF4-FFF2-40B4-BE49-F238E27FC236}">
                <a16:creationId xmlns:a16="http://schemas.microsoft.com/office/drawing/2014/main" id="{8F582DDE-059F-4C6E-BCFA-27F1DAEE2321}"/>
              </a:ext>
            </a:extLst>
          </p:cNvPr>
          <p:cNvSpPr/>
          <p:nvPr/>
        </p:nvSpPr>
        <p:spPr>
          <a:xfrm rot="18900000">
            <a:off x="3699254" y="4275573"/>
            <a:ext cx="654529" cy="65224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632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94F5F2-7702-441E-A12D-2DBAA2A92850}"/>
              </a:ext>
            </a:extLst>
          </p:cNvPr>
          <p:cNvGrpSpPr/>
          <p:nvPr/>
        </p:nvGrpSpPr>
        <p:grpSpPr>
          <a:xfrm>
            <a:off x="895673" y="2596855"/>
            <a:ext cx="5136338" cy="2899514"/>
            <a:chOff x="895673" y="2596855"/>
            <a:chExt cx="5136338" cy="2899514"/>
          </a:xfrm>
        </p:grpSpPr>
        <p:sp>
          <p:nvSpPr>
            <p:cNvPr id="180" name="CustomShape 3">
              <a:extLst>
                <a:ext uri="{FF2B5EF4-FFF2-40B4-BE49-F238E27FC236}">
                  <a16:creationId xmlns:a16="http://schemas.microsoft.com/office/drawing/2014/main" id="{B9F6DAB5-81D5-4B7F-94B9-4F31D31313F9}"/>
                </a:ext>
              </a:extLst>
            </p:cNvPr>
            <p:cNvSpPr/>
            <p:nvPr/>
          </p:nvSpPr>
          <p:spPr>
            <a:xfrm rot="18900000">
              <a:off x="895673" y="4837923"/>
              <a:ext cx="651264" cy="6522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5">
              <a:extLst>
                <a:ext uri="{FF2B5EF4-FFF2-40B4-BE49-F238E27FC236}">
                  <a16:creationId xmlns:a16="http://schemas.microsoft.com/office/drawing/2014/main" id="{0CD8DD4E-B685-45D1-B799-1BF4387AB12C}"/>
                </a:ext>
              </a:extLst>
            </p:cNvPr>
            <p:cNvSpPr/>
            <p:nvPr/>
          </p:nvSpPr>
          <p:spPr>
            <a:xfrm rot="18900000">
              <a:off x="2019308" y="4838249"/>
              <a:ext cx="653550" cy="65518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6">
              <a:extLst>
                <a:ext uri="{FF2B5EF4-FFF2-40B4-BE49-F238E27FC236}">
                  <a16:creationId xmlns:a16="http://schemas.microsoft.com/office/drawing/2014/main" id="{53C67F66-3F09-4F80-93E8-A6B677C92BF5}"/>
                </a:ext>
              </a:extLst>
            </p:cNvPr>
            <p:cNvSpPr/>
            <p:nvPr/>
          </p:nvSpPr>
          <p:spPr>
            <a:xfrm rot="18900000">
              <a:off x="1456838" y="4276758"/>
              <a:ext cx="654529" cy="65093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  <p:sp>
          <p:nvSpPr>
            <p:cNvPr id="183" name="CustomShape 10">
              <a:extLst>
                <a:ext uri="{FF2B5EF4-FFF2-40B4-BE49-F238E27FC236}">
                  <a16:creationId xmlns:a16="http://schemas.microsoft.com/office/drawing/2014/main" id="{505337E0-3FF7-4A39-898C-3B96F719B3E1}"/>
                </a:ext>
              </a:extLst>
            </p:cNvPr>
            <p:cNvSpPr/>
            <p:nvPr/>
          </p:nvSpPr>
          <p:spPr>
            <a:xfrm rot="18900000">
              <a:off x="2019635" y="3716246"/>
              <a:ext cx="653223" cy="65093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16">
              <a:extLst>
                <a:ext uri="{FF2B5EF4-FFF2-40B4-BE49-F238E27FC236}">
                  <a16:creationId xmlns:a16="http://schemas.microsoft.com/office/drawing/2014/main" id="{EAB25C02-AF46-40CA-BDA2-5C7C87F2B431}"/>
                </a:ext>
              </a:extLst>
            </p:cNvPr>
            <p:cNvSpPr/>
            <p:nvPr/>
          </p:nvSpPr>
          <p:spPr>
            <a:xfrm rot="18900000">
              <a:off x="4256132" y="3721796"/>
              <a:ext cx="654529" cy="6522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17">
              <a:extLst>
                <a:ext uri="{FF2B5EF4-FFF2-40B4-BE49-F238E27FC236}">
                  <a16:creationId xmlns:a16="http://schemas.microsoft.com/office/drawing/2014/main" id="{672906D5-C842-4100-B4AF-B1EE51622ED3}"/>
                </a:ext>
              </a:extLst>
            </p:cNvPr>
            <p:cNvSpPr/>
            <p:nvPr/>
          </p:nvSpPr>
          <p:spPr>
            <a:xfrm rot="18900000">
              <a:off x="3695621" y="3161610"/>
              <a:ext cx="653550" cy="65061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19">
              <a:extLst>
                <a:ext uri="{FF2B5EF4-FFF2-40B4-BE49-F238E27FC236}">
                  <a16:creationId xmlns:a16="http://schemas.microsoft.com/office/drawing/2014/main" id="{59C567F0-3BB4-4016-B9B7-FEC2EA522A6F}"/>
                </a:ext>
              </a:extLst>
            </p:cNvPr>
            <p:cNvSpPr/>
            <p:nvPr/>
          </p:nvSpPr>
          <p:spPr>
            <a:xfrm rot="18900000">
              <a:off x="5380747" y="4845105"/>
              <a:ext cx="651264" cy="65126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20">
              <a:extLst>
                <a:ext uri="{FF2B5EF4-FFF2-40B4-BE49-F238E27FC236}">
                  <a16:creationId xmlns:a16="http://schemas.microsoft.com/office/drawing/2014/main" id="{58FE3581-364A-4381-A7D1-6D27F02C09D4}"/>
                </a:ext>
              </a:extLst>
            </p:cNvPr>
            <p:cNvSpPr/>
            <p:nvPr/>
          </p:nvSpPr>
          <p:spPr>
            <a:xfrm rot="18900000">
              <a:off x="3134456" y="2596855"/>
              <a:ext cx="653876" cy="65485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21">
              <a:extLst>
                <a:ext uri="{FF2B5EF4-FFF2-40B4-BE49-F238E27FC236}">
                  <a16:creationId xmlns:a16="http://schemas.microsoft.com/office/drawing/2014/main" id="{461C7295-9DCB-45B7-A2D7-82C4288E6CB3}"/>
                </a:ext>
              </a:extLst>
            </p:cNvPr>
            <p:cNvSpPr/>
            <p:nvPr/>
          </p:nvSpPr>
          <p:spPr>
            <a:xfrm rot="18900000">
              <a:off x="4811421" y="3167160"/>
              <a:ext cx="654529" cy="6522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1 2">
              <a:extLst>
                <a:ext uri="{FF2B5EF4-FFF2-40B4-BE49-F238E27FC236}">
                  <a16:creationId xmlns:a16="http://schemas.microsoft.com/office/drawing/2014/main" id="{D1BA3A79-FF28-42C4-A1C0-F36717482937}"/>
                </a:ext>
              </a:extLst>
            </p:cNvPr>
            <p:cNvSpPr/>
            <p:nvPr/>
          </p:nvSpPr>
          <p:spPr>
            <a:xfrm rot="18900000">
              <a:off x="4816523" y="4297756"/>
              <a:ext cx="654529" cy="65224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  <p:sp>
          <p:nvSpPr>
            <p:cNvPr id="142" name="CustomShape 11 2">
              <a:extLst>
                <a:ext uri="{FF2B5EF4-FFF2-40B4-BE49-F238E27FC236}">
                  <a16:creationId xmlns:a16="http://schemas.microsoft.com/office/drawing/2014/main" id="{8552487C-8AC4-4754-8C0C-4430353F07FB}"/>
                </a:ext>
              </a:extLst>
            </p:cNvPr>
            <p:cNvSpPr/>
            <p:nvPr/>
          </p:nvSpPr>
          <p:spPr>
            <a:xfrm rot="18900000">
              <a:off x="5364457" y="3731800"/>
              <a:ext cx="654529" cy="65224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54B6CE-E515-4CED-8B9E-B4FD1645136F}"/>
              </a:ext>
            </a:extLst>
          </p:cNvPr>
          <p:cNvGrpSpPr/>
          <p:nvPr/>
        </p:nvGrpSpPr>
        <p:grpSpPr>
          <a:xfrm>
            <a:off x="334552" y="1488931"/>
            <a:ext cx="8566243" cy="4567992"/>
            <a:chOff x="334552" y="1488931"/>
            <a:chExt cx="8566243" cy="4567992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385646D-AC0C-4588-9C88-9028F51DFB62}"/>
                </a:ext>
              </a:extLst>
            </p:cNvPr>
            <p:cNvGrpSpPr/>
            <p:nvPr/>
          </p:nvGrpSpPr>
          <p:grpSpPr>
            <a:xfrm>
              <a:off x="633743" y="1790897"/>
              <a:ext cx="7881607" cy="3994692"/>
              <a:chOff x="633743" y="1790897"/>
              <a:chExt cx="7881607" cy="3994692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7DDA7CB-F100-41E8-99D7-F5E8B044F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216" y="4662535"/>
                <a:ext cx="1113576" cy="1113577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5160804-09D1-4E8D-92B4-432FC54FD7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0898" y="5211606"/>
                <a:ext cx="564549" cy="564509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6E794398-6CA8-4528-AD06-E0088F6CC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2027" y="2927975"/>
                <a:ext cx="2799026" cy="2848137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63A06DE-10E5-43E3-A462-0A0A065D7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8792" y="2362954"/>
                <a:ext cx="3438199" cy="3413158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0E20E8BE-AEE0-4C7F-A12B-8CD4D1708D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7094" y="5145277"/>
                <a:ext cx="600110" cy="640312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65E0D2A-A530-46BA-95D8-7941697BEC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3704" y="4605165"/>
                <a:ext cx="1151294" cy="1170949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000D632A-E66D-4568-9297-DBD6B869B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1053" y="1790897"/>
                <a:ext cx="3934297" cy="3985215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7D2D339-4A6E-4329-90CE-E691D0E22E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743" y="1790897"/>
                <a:ext cx="3947310" cy="3985219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408D0FA-EF66-4D0E-84C0-5F837EAFF4DE}"/>
                </a:ext>
              </a:extLst>
            </p:cNvPr>
            <p:cNvGrpSpPr/>
            <p:nvPr/>
          </p:nvGrpSpPr>
          <p:grpSpPr>
            <a:xfrm>
              <a:off x="334552" y="1488931"/>
              <a:ext cx="8480149" cy="4567992"/>
              <a:chOff x="365760" y="1641960"/>
              <a:chExt cx="9351720" cy="5037480"/>
            </a:xfrm>
            <a:solidFill>
              <a:schemeClr val="bg1"/>
            </a:solidFill>
          </p:grpSpPr>
          <p:sp>
            <p:nvSpPr>
              <p:cNvPr id="246" name="CustomShape 1">
                <a:extLst>
                  <a:ext uri="{FF2B5EF4-FFF2-40B4-BE49-F238E27FC236}">
                    <a16:creationId xmlns:a16="http://schemas.microsoft.com/office/drawing/2014/main" id="{1F80935D-B20E-4242-9867-03B5F8FA097B}"/>
                  </a:ext>
                </a:extLst>
              </p:cNvPr>
              <p:cNvSpPr/>
              <p:nvPr/>
            </p:nvSpPr>
            <p:spPr>
              <a:xfrm rot="18900000">
                <a:off x="36576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7" name="CustomShape 2">
                <a:extLst>
                  <a:ext uri="{FF2B5EF4-FFF2-40B4-BE49-F238E27FC236}">
                    <a16:creationId xmlns:a16="http://schemas.microsoft.com/office/drawing/2014/main" id="{2F812488-EA23-40CD-8AC7-C7254CE49639}"/>
                  </a:ext>
                </a:extLst>
              </p:cNvPr>
              <p:cNvSpPr/>
              <p:nvPr/>
            </p:nvSpPr>
            <p:spPr>
              <a:xfrm rot="18900000">
                <a:off x="1603080" y="5957640"/>
                <a:ext cx="721080" cy="71784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8" name="CustomShape 4">
                <a:extLst>
                  <a:ext uri="{FF2B5EF4-FFF2-40B4-BE49-F238E27FC236}">
                    <a16:creationId xmlns:a16="http://schemas.microsoft.com/office/drawing/2014/main" id="{03578F43-2587-4D48-B6FC-6E9CA6995C09}"/>
                  </a:ext>
                </a:extLst>
              </p:cNvPr>
              <p:cNvSpPr/>
              <p:nvPr/>
            </p:nvSpPr>
            <p:spPr>
              <a:xfrm rot="18900000">
                <a:off x="2840400" y="5956920"/>
                <a:ext cx="721080" cy="72252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9" name="CustomShape 7">
                <a:extLst>
                  <a:ext uri="{FF2B5EF4-FFF2-40B4-BE49-F238E27FC236}">
                    <a16:creationId xmlns:a16="http://schemas.microsoft.com/office/drawing/2014/main" id="{010EFD1F-EF77-4A52-9E76-126C639FC205}"/>
                  </a:ext>
                </a:extLst>
              </p:cNvPr>
              <p:cNvSpPr/>
              <p:nvPr/>
            </p:nvSpPr>
            <p:spPr>
              <a:xfrm rot="18900000">
                <a:off x="3462480" y="5338440"/>
                <a:ext cx="71748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0" name="CustomShape 8">
                <a:extLst>
                  <a:ext uri="{FF2B5EF4-FFF2-40B4-BE49-F238E27FC236}">
                    <a16:creationId xmlns:a16="http://schemas.microsoft.com/office/drawing/2014/main" id="{5A374173-59A6-40CD-B2FC-D807FD299A4F}"/>
                  </a:ext>
                </a:extLst>
              </p:cNvPr>
              <p:cNvSpPr/>
              <p:nvPr/>
            </p:nvSpPr>
            <p:spPr>
              <a:xfrm rot="18900000">
                <a:off x="2841480" y="4717440"/>
                <a:ext cx="72144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1" name="CustomShape 9">
                <a:extLst>
                  <a:ext uri="{FF2B5EF4-FFF2-40B4-BE49-F238E27FC236}">
                    <a16:creationId xmlns:a16="http://schemas.microsoft.com/office/drawing/2014/main" id="{44DE686B-1C9C-44D2-9FE4-2719D46B3B79}"/>
                  </a:ext>
                </a:extLst>
              </p:cNvPr>
              <p:cNvSpPr/>
              <p:nvPr/>
            </p:nvSpPr>
            <p:spPr>
              <a:xfrm rot="18900000">
                <a:off x="407988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CustomShape 14">
                <a:extLst>
                  <a:ext uri="{FF2B5EF4-FFF2-40B4-BE49-F238E27FC236}">
                    <a16:creationId xmlns:a16="http://schemas.microsoft.com/office/drawing/2014/main" id="{65E0C95B-2735-4950-889F-9AB07E9AEE2A}"/>
                  </a:ext>
                </a:extLst>
              </p:cNvPr>
              <p:cNvSpPr/>
              <p:nvPr/>
            </p:nvSpPr>
            <p:spPr>
              <a:xfrm rot="18900000">
                <a:off x="5319720" y="595620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3" name="CustomShape 22">
                <a:extLst>
                  <a:ext uri="{FF2B5EF4-FFF2-40B4-BE49-F238E27FC236}">
                    <a16:creationId xmlns:a16="http://schemas.microsoft.com/office/drawing/2014/main" id="{7698F66E-0430-43A2-9696-1855973D00FC}"/>
                  </a:ext>
                </a:extLst>
              </p:cNvPr>
              <p:cNvSpPr/>
              <p:nvPr/>
            </p:nvSpPr>
            <p:spPr>
              <a:xfrm rot="18900000">
                <a:off x="4686120" y="287640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291" name="CustomShape 24">
                <a:extLst>
                  <a:ext uri="{FF2B5EF4-FFF2-40B4-BE49-F238E27FC236}">
                    <a16:creationId xmlns:a16="http://schemas.microsoft.com/office/drawing/2014/main" id="{FB5F5967-EF60-4D8D-909F-A096E453EFF1}"/>
                  </a:ext>
                </a:extLst>
              </p:cNvPr>
              <p:cNvSpPr/>
              <p:nvPr/>
            </p:nvSpPr>
            <p:spPr>
              <a:xfrm rot="18900000">
                <a:off x="6544440" y="473292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2" name="CustomShape 25">
                <a:extLst>
                  <a:ext uri="{FF2B5EF4-FFF2-40B4-BE49-F238E27FC236}">
                    <a16:creationId xmlns:a16="http://schemas.microsoft.com/office/drawing/2014/main" id="{1A3BE6FD-D608-4BA3-98A8-1F06D01DF925}"/>
                  </a:ext>
                </a:extLst>
              </p:cNvPr>
              <p:cNvSpPr/>
              <p:nvPr/>
            </p:nvSpPr>
            <p:spPr>
              <a:xfrm rot="18900000">
                <a:off x="4067280" y="225360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3" name="CustomShape 30">
                <a:extLst>
                  <a:ext uri="{FF2B5EF4-FFF2-40B4-BE49-F238E27FC236}">
                    <a16:creationId xmlns:a16="http://schemas.microsoft.com/office/drawing/2014/main" id="{CE4ABD18-322B-4EC1-B6E5-403E288DDD70}"/>
                  </a:ext>
                </a:extLst>
              </p:cNvPr>
              <p:cNvSpPr/>
              <p:nvPr/>
            </p:nvSpPr>
            <p:spPr>
              <a:xfrm rot="18900000">
                <a:off x="4679640" y="164196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4" name="CustomShape 31">
                <a:extLst>
                  <a:ext uri="{FF2B5EF4-FFF2-40B4-BE49-F238E27FC236}">
                    <a16:creationId xmlns:a16="http://schemas.microsoft.com/office/drawing/2014/main" id="{61AEB2E9-844B-41B0-A6EE-40E1A422BFB5}"/>
                  </a:ext>
                </a:extLst>
              </p:cNvPr>
              <p:cNvSpPr/>
              <p:nvPr/>
            </p:nvSpPr>
            <p:spPr>
              <a:xfrm rot="18900000">
                <a:off x="652176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5" name="CustomShape 32">
                <a:extLst>
                  <a:ext uri="{FF2B5EF4-FFF2-40B4-BE49-F238E27FC236}">
                    <a16:creationId xmlns:a16="http://schemas.microsoft.com/office/drawing/2014/main" id="{B3E87CC7-DC59-45A6-8560-7FD9C3CA3737}"/>
                  </a:ext>
                </a:extLst>
              </p:cNvPr>
              <p:cNvSpPr/>
              <p:nvPr/>
            </p:nvSpPr>
            <p:spPr>
              <a:xfrm rot="18900000">
                <a:off x="7759080" y="5957640"/>
                <a:ext cx="721080" cy="71784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6" name="CustomShape 33">
                <a:extLst>
                  <a:ext uri="{FF2B5EF4-FFF2-40B4-BE49-F238E27FC236}">
                    <a16:creationId xmlns:a16="http://schemas.microsoft.com/office/drawing/2014/main" id="{E347B6AE-2BA8-46B4-93BF-1C08CD878DCC}"/>
                  </a:ext>
                </a:extLst>
              </p:cNvPr>
              <p:cNvSpPr/>
              <p:nvPr/>
            </p:nvSpPr>
            <p:spPr>
              <a:xfrm rot="18900000">
                <a:off x="7142040" y="5336640"/>
                <a:ext cx="71820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7" name="CustomShape 34">
                <a:extLst>
                  <a:ext uri="{FF2B5EF4-FFF2-40B4-BE49-F238E27FC236}">
                    <a16:creationId xmlns:a16="http://schemas.microsoft.com/office/drawing/2014/main" id="{3C87C968-43BC-4CD2-A03D-2E5605059DC2}"/>
                  </a:ext>
                </a:extLst>
              </p:cNvPr>
              <p:cNvSpPr/>
              <p:nvPr/>
            </p:nvSpPr>
            <p:spPr>
              <a:xfrm rot="18900000">
                <a:off x="8996400" y="5956920"/>
                <a:ext cx="721080" cy="72252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50B4CB9-E9A4-4F4A-A636-E94921E7851E}"/>
                </a:ext>
              </a:extLst>
            </p:cNvPr>
            <p:cNvGrpSpPr/>
            <p:nvPr/>
          </p:nvGrpSpPr>
          <p:grpSpPr>
            <a:xfrm>
              <a:off x="476805" y="1640964"/>
              <a:ext cx="8423990" cy="4313964"/>
              <a:chOff x="476805" y="1640964"/>
              <a:chExt cx="8423990" cy="4313964"/>
            </a:xfrm>
          </p:grpSpPr>
          <p:sp>
            <p:nvSpPr>
              <p:cNvPr id="299" name="TextShape 52">
                <a:extLst>
                  <a:ext uri="{FF2B5EF4-FFF2-40B4-BE49-F238E27FC236}">
                    <a16:creationId xmlns:a16="http://schemas.microsoft.com/office/drawing/2014/main" id="{10BE2B59-AC64-44B5-A162-BA373FE7EEEE}"/>
                  </a:ext>
                </a:extLst>
              </p:cNvPr>
              <p:cNvSpPr txBox="1"/>
              <p:nvPr/>
            </p:nvSpPr>
            <p:spPr>
              <a:xfrm>
                <a:off x="2686971" y="4485324"/>
                <a:ext cx="534987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VP</a:t>
                </a:r>
                <a:endParaRPr sz="1632" dirty="0"/>
              </a:p>
            </p:txBody>
          </p:sp>
          <p:sp>
            <p:nvSpPr>
              <p:cNvPr id="300" name="TextShape 52">
                <a:extLst>
                  <a:ext uri="{FF2B5EF4-FFF2-40B4-BE49-F238E27FC236}">
                    <a16:creationId xmlns:a16="http://schemas.microsoft.com/office/drawing/2014/main" id="{013B05D4-5B91-4CDD-A786-D4D52E5D3238}"/>
                  </a:ext>
                </a:extLst>
              </p:cNvPr>
              <p:cNvSpPr txBox="1"/>
              <p:nvPr/>
            </p:nvSpPr>
            <p:spPr>
              <a:xfrm>
                <a:off x="4307766" y="2794844"/>
                <a:ext cx="580376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@S</a:t>
                </a:r>
                <a:endParaRPr sz="1632" dirty="0"/>
              </a:p>
            </p:txBody>
          </p:sp>
          <p:sp>
            <p:nvSpPr>
              <p:cNvPr id="301" name="TextShape 52">
                <a:extLst>
                  <a:ext uri="{FF2B5EF4-FFF2-40B4-BE49-F238E27FC236}">
                    <a16:creationId xmlns:a16="http://schemas.microsoft.com/office/drawing/2014/main" id="{8959796C-0BF1-404C-838B-A0A0A9BF5CE1}"/>
                  </a:ext>
                </a:extLst>
              </p:cNvPr>
              <p:cNvSpPr txBox="1"/>
              <p:nvPr/>
            </p:nvSpPr>
            <p:spPr>
              <a:xfrm>
                <a:off x="6074336" y="4437940"/>
                <a:ext cx="473350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PP</a:t>
                </a:r>
                <a:endParaRPr sz="1632" dirty="0"/>
              </a:p>
            </p:txBody>
          </p:sp>
          <p:sp>
            <p:nvSpPr>
              <p:cNvPr id="302" name="TextShape 52">
                <a:extLst>
                  <a:ext uri="{FF2B5EF4-FFF2-40B4-BE49-F238E27FC236}">
                    <a16:creationId xmlns:a16="http://schemas.microsoft.com/office/drawing/2014/main" id="{F2631752-051A-4408-8B0C-3174D1D20B34}"/>
                  </a:ext>
                </a:extLst>
              </p:cNvPr>
              <p:cNvSpPr txBox="1"/>
              <p:nvPr/>
            </p:nvSpPr>
            <p:spPr>
              <a:xfrm>
                <a:off x="4249926" y="1640964"/>
                <a:ext cx="756506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ROOT</a:t>
                </a:r>
                <a:endParaRPr sz="1632" dirty="0"/>
              </a:p>
            </p:txBody>
          </p:sp>
          <p:sp>
            <p:nvSpPr>
              <p:cNvPr id="303" name="TextShape 52">
                <a:extLst>
                  <a:ext uri="{FF2B5EF4-FFF2-40B4-BE49-F238E27FC236}">
                    <a16:creationId xmlns:a16="http://schemas.microsoft.com/office/drawing/2014/main" id="{0957A201-69EA-48E4-9725-36F38AEFC5B8}"/>
                  </a:ext>
                </a:extLst>
              </p:cNvPr>
              <p:cNvSpPr txBox="1"/>
              <p:nvPr/>
            </p:nvSpPr>
            <p:spPr>
              <a:xfrm>
                <a:off x="3892169" y="2192932"/>
                <a:ext cx="473350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S</a:t>
                </a:r>
                <a:endParaRPr sz="1632" dirty="0"/>
              </a:p>
            </p:txBody>
          </p:sp>
          <p:sp>
            <p:nvSpPr>
              <p:cNvPr id="304" name="TextShape 52">
                <a:extLst>
                  <a:ext uri="{FF2B5EF4-FFF2-40B4-BE49-F238E27FC236}">
                    <a16:creationId xmlns:a16="http://schemas.microsoft.com/office/drawing/2014/main" id="{B8860219-FAE9-4F66-9BB1-8FBD36FEBF60}"/>
                  </a:ext>
                </a:extLst>
              </p:cNvPr>
              <p:cNvSpPr txBox="1"/>
              <p:nvPr/>
            </p:nvSpPr>
            <p:spPr>
              <a:xfrm>
                <a:off x="8294212" y="5577250"/>
                <a:ext cx="606583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&lt;.&gt;</a:t>
                </a:r>
                <a:r>
                  <a:rPr lang="en-US" sz="1632" baseline="-25000" dirty="0">
                    <a:latin typeface="LM Mono 10"/>
                  </a:rPr>
                  <a:t> </a:t>
                </a:r>
                <a:endParaRPr sz="1632" dirty="0"/>
              </a:p>
            </p:txBody>
          </p:sp>
          <p:sp>
            <p:nvSpPr>
              <p:cNvPr id="305" name="TextShape 52">
                <a:extLst>
                  <a:ext uri="{FF2B5EF4-FFF2-40B4-BE49-F238E27FC236}">
                    <a16:creationId xmlns:a16="http://schemas.microsoft.com/office/drawing/2014/main" id="{CA7E6E24-5693-465A-862E-E96A2F83CF51}"/>
                  </a:ext>
                </a:extLst>
              </p:cNvPr>
              <p:cNvSpPr txBox="1"/>
              <p:nvPr/>
            </p:nvSpPr>
            <p:spPr>
              <a:xfrm>
                <a:off x="7185773" y="5577250"/>
                <a:ext cx="574094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NN</a:t>
                </a:r>
                <a:endParaRPr sz="1632" dirty="0"/>
              </a:p>
            </p:txBody>
          </p:sp>
          <p:sp>
            <p:nvSpPr>
              <p:cNvPr id="306" name="TextShape 52">
                <a:extLst>
                  <a:ext uri="{FF2B5EF4-FFF2-40B4-BE49-F238E27FC236}">
                    <a16:creationId xmlns:a16="http://schemas.microsoft.com/office/drawing/2014/main" id="{4E25FD41-F7A5-4FD2-8706-A127B067D6BB}"/>
                  </a:ext>
                </a:extLst>
              </p:cNvPr>
              <p:cNvSpPr txBox="1"/>
              <p:nvPr/>
            </p:nvSpPr>
            <p:spPr>
              <a:xfrm>
                <a:off x="6056314" y="5577250"/>
                <a:ext cx="542932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DT</a:t>
                </a:r>
                <a:endParaRPr sz="1632" dirty="0"/>
              </a:p>
            </p:txBody>
          </p:sp>
          <p:sp>
            <p:nvSpPr>
              <p:cNvPr id="307" name="TextShape 52">
                <a:extLst>
                  <a:ext uri="{FF2B5EF4-FFF2-40B4-BE49-F238E27FC236}">
                    <a16:creationId xmlns:a16="http://schemas.microsoft.com/office/drawing/2014/main" id="{DD230716-A97F-489A-8EA9-036D1ECFB842}"/>
                  </a:ext>
                </a:extLst>
              </p:cNvPr>
              <p:cNvSpPr txBox="1"/>
              <p:nvPr/>
            </p:nvSpPr>
            <p:spPr>
              <a:xfrm>
                <a:off x="4988326" y="5577250"/>
                <a:ext cx="606093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IN</a:t>
                </a:r>
                <a:endParaRPr sz="1632" dirty="0"/>
              </a:p>
            </p:txBody>
          </p:sp>
          <p:sp>
            <p:nvSpPr>
              <p:cNvPr id="308" name="TextShape 52">
                <a:extLst>
                  <a:ext uri="{FF2B5EF4-FFF2-40B4-BE49-F238E27FC236}">
                    <a16:creationId xmlns:a16="http://schemas.microsoft.com/office/drawing/2014/main" id="{FE08163D-7905-442E-8BA2-98FCD97F12A3}"/>
                  </a:ext>
                </a:extLst>
              </p:cNvPr>
              <p:cNvSpPr txBox="1"/>
              <p:nvPr/>
            </p:nvSpPr>
            <p:spPr>
              <a:xfrm>
                <a:off x="3804548" y="5595182"/>
                <a:ext cx="549655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NN</a:t>
                </a:r>
                <a:endParaRPr sz="1632" dirty="0"/>
              </a:p>
            </p:txBody>
          </p:sp>
          <p:sp>
            <p:nvSpPr>
              <p:cNvPr id="309" name="TextShape 52">
                <a:extLst>
                  <a:ext uri="{FF2B5EF4-FFF2-40B4-BE49-F238E27FC236}">
                    <a16:creationId xmlns:a16="http://schemas.microsoft.com/office/drawing/2014/main" id="{05303F4C-72C3-4080-B383-8FAF3558F377}"/>
                  </a:ext>
                </a:extLst>
              </p:cNvPr>
              <p:cNvSpPr txBox="1"/>
              <p:nvPr/>
            </p:nvSpPr>
            <p:spPr>
              <a:xfrm>
                <a:off x="2681730" y="5577250"/>
                <a:ext cx="522952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DT</a:t>
                </a:r>
                <a:endParaRPr sz="1632" dirty="0"/>
              </a:p>
            </p:txBody>
          </p:sp>
          <p:sp>
            <p:nvSpPr>
              <p:cNvPr id="310" name="TextShape 52">
                <a:extLst>
                  <a:ext uri="{FF2B5EF4-FFF2-40B4-BE49-F238E27FC236}">
                    <a16:creationId xmlns:a16="http://schemas.microsoft.com/office/drawing/2014/main" id="{CBBC23C9-9CDA-468E-815F-FA5DDA5C4DE9}"/>
                  </a:ext>
                </a:extLst>
              </p:cNvPr>
              <p:cNvSpPr txBox="1"/>
              <p:nvPr/>
            </p:nvSpPr>
            <p:spPr>
              <a:xfrm>
                <a:off x="1526991" y="5577250"/>
                <a:ext cx="606093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VBD</a:t>
                </a:r>
                <a:endParaRPr sz="1632" dirty="0"/>
              </a:p>
            </p:txBody>
          </p:sp>
          <p:sp>
            <p:nvSpPr>
              <p:cNvPr id="311" name="TextShape 52">
                <a:extLst>
                  <a:ext uri="{FF2B5EF4-FFF2-40B4-BE49-F238E27FC236}">
                    <a16:creationId xmlns:a16="http://schemas.microsoft.com/office/drawing/2014/main" id="{28C29A97-9785-46CE-9238-DF949BA14AEB}"/>
                  </a:ext>
                </a:extLst>
              </p:cNvPr>
              <p:cNvSpPr txBox="1"/>
              <p:nvPr/>
            </p:nvSpPr>
            <p:spPr>
              <a:xfrm>
                <a:off x="476805" y="5577250"/>
                <a:ext cx="606093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NP</a:t>
                </a:r>
                <a:endParaRPr sz="1632" dirty="0"/>
              </a:p>
            </p:txBody>
          </p:sp>
          <p:sp>
            <p:nvSpPr>
              <p:cNvPr id="321" name="TextShape 52">
                <a:extLst>
                  <a:ext uri="{FF2B5EF4-FFF2-40B4-BE49-F238E27FC236}">
                    <a16:creationId xmlns:a16="http://schemas.microsoft.com/office/drawing/2014/main" id="{F16EF25C-5257-476E-8092-C74B43B91C58}"/>
                  </a:ext>
                </a:extLst>
              </p:cNvPr>
              <p:cNvSpPr txBox="1"/>
              <p:nvPr/>
            </p:nvSpPr>
            <p:spPr>
              <a:xfrm>
                <a:off x="3236842" y="5039444"/>
                <a:ext cx="612275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NP</a:t>
                </a:r>
                <a:endParaRPr sz="1632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D877F4CD-748F-45D9-9FC6-834ED3FAF9AA}"/>
                  </a:ext>
                </a:extLst>
              </p:cNvPr>
              <p:cNvSpPr/>
              <p:nvPr/>
            </p:nvSpPr>
            <p:spPr>
              <a:xfrm>
                <a:off x="6585988" y="5008453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LM Mono 10"/>
                  </a:rPr>
                  <a:t>NP</a:t>
                </a:r>
                <a:endParaRPr lang="en-US" dirty="0"/>
              </a:p>
            </p:txBody>
          </p:sp>
        </p:grpSp>
      </p:grpSp>
      <p:sp>
        <p:nvSpPr>
          <p:cNvPr id="144" name="Speech Bubble: Rectangle 143">
            <a:extLst>
              <a:ext uri="{FF2B5EF4-FFF2-40B4-BE49-F238E27FC236}">
                <a16:creationId xmlns:a16="http://schemas.microsoft.com/office/drawing/2014/main" id="{41E9F425-2187-420D-9C8A-2051603C6BB5}"/>
              </a:ext>
            </a:extLst>
          </p:cNvPr>
          <p:cNvSpPr/>
          <p:nvPr/>
        </p:nvSpPr>
        <p:spPr>
          <a:xfrm>
            <a:off x="360278" y="1023132"/>
            <a:ext cx="3095496" cy="1219821"/>
          </a:xfrm>
          <a:prstGeom prst="wedgeRectCallout">
            <a:avLst>
              <a:gd name="adj1" fmla="val -11368"/>
              <a:gd name="adj2" fmla="val 2826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 a classifier to predict whether a span is </a:t>
            </a:r>
          </a:p>
          <a:p>
            <a:pPr algn="ctr"/>
            <a:r>
              <a:rPr lang="en-US" sz="2000" dirty="0">
                <a:solidFill>
                  <a:srgbClr val="FFC000"/>
                </a:solidFill>
              </a:rPr>
              <a:t>GOLD</a:t>
            </a:r>
            <a:r>
              <a:rPr lang="en-US" sz="2000" dirty="0"/>
              <a:t> or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NON-GOLD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F991E55-15A4-4629-8C20-9F2868D4AA16}"/>
              </a:ext>
            </a:extLst>
          </p:cNvPr>
          <p:cNvSpPr/>
          <p:nvPr/>
        </p:nvSpPr>
        <p:spPr>
          <a:xfrm>
            <a:off x="250914" y="2326822"/>
            <a:ext cx="2669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Bodenstab</a:t>
            </a:r>
            <a:r>
              <a:rPr lang="en-US" sz="2000" dirty="0"/>
              <a:t> et al., 2011)</a:t>
            </a:r>
          </a:p>
        </p:txBody>
      </p:sp>
    </p:spTree>
    <p:extLst>
      <p:ext uri="{BB962C8B-B14F-4D97-AF65-F5344CB8AC3E}">
        <p14:creationId xmlns:p14="http://schemas.microsoft.com/office/powerpoint/2010/main" val="301152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ent Placeholder 94">
            <a:extLst>
              <a:ext uri="{FF2B5EF4-FFF2-40B4-BE49-F238E27FC236}">
                <a16:creationId xmlns:a16="http://schemas.microsoft.com/office/drawing/2014/main" id="{E6D3DBF0-DDB9-47E6-BEE8-F44BC84F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spans are </a:t>
            </a:r>
            <a:r>
              <a:rPr lang="en-US" u="sng" dirty="0"/>
              <a:t>bad</a:t>
            </a:r>
            <a:r>
              <a:rPr lang="en-US" dirty="0"/>
              <a:t> to prune, but not equally bad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889-CE86-4A13-9394-EF6DC3B7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A45CCF-A2D5-4370-A0D1-22EA786ED944}"/>
              </a:ext>
            </a:extLst>
          </p:cNvPr>
          <p:cNvGrpSpPr/>
          <p:nvPr/>
        </p:nvGrpSpPr>
        <p:grpSpPr>
          <a:xfrm>
            <a:off x="1598101" y="2765642"/>
            <a:ext cx="5646046" cy="3041349"/>
            <a:chOff x="334552" y="1488931"/>
            <a:chExt cx="8480149" cy="4567992"/>
          </a:xfrm>
          <a:solidFill>
            <a:srgbClr val="FFFFFF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7B3652-6EA6-4E3B-A916-494ADE46FF4C}"/>
                </a:ext>
              </a:extLst>
            </p:cNvPr>
            <p:cNvGrpSpPr/>
            <p:nvPr/>
          </p:nvGrpSpPr>
          <p:grpSpPr>
            <a:xfrm>
              <a:off x="334552" y="1488931"/>
              <a:ext cx="8480149" cy="4567992"/>
              <a:chOff x="365760" y="1641960"/>
              <a:chExt cx="9351720" cy="5037480"/>
            </a:xfrm>
            <a:grpFill/>
          </p:grpSpPr>
          <p:sp>
            <p:nvSpPr>
              <p:cNvPr id="29" name="CustomShape 1">
                <a:extLst>
                  <a:ext uri="{FF2B5EF4-FFF2-40B4-BE49-F238E27FC236}">
                    <a16:creationId xmlns:a16="http://schemas.microsoft.com/office/drawing/2014/main" id="{BB9039B4-E975-4CC4-B3B7-4BE29F92666F}"/>
                  </a:ext>
                </a:extLst>
              </p:cNvPr>
              <p:cNvSpPr/>
              <p:nvPr/>
            </p:nvSpPr>
            <p:spPr>
              <a:xfrm rot="18900000">
                <a:off x="36576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" name="CustomShape 2">
                <a:extLst>
                  <a:ext uri="{FF2B5EF4-FFF2-40B4-BE49-F238E27FC236}">
                    <a16:creationId xmlns:a16="http://schemas.microsoft.com/office/drawing/2014/main" id="{AE4A9B64-5571-47CA-91B7-D2A7119DC8EA}"/>
                  </a:ext>
                </a:extLst>
              </p:cNvPr>
              <p:cNvSpPr/>
              <p:nvPr/>
            </p:nvSpPr>
            <p:spPr>
              <a:xfrm rot="18900000">
                <a:off x="1603080" y="5957640"/>
                <a:ext cx="721080" cy="71784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4">
                <a:extLst>
                  <a:ext uri="{FF2B5EF4-FFF2-40B4-BE49-F238E27FC236}">
                    <a16:creationId xmlns:a16="http://schemas.microsoft.com/office/drawing/2014/main" id="{259B3516-DD17-4820-9BE3-0578807711B6}"/>
                  </a:ext>
                </a:extLst>
              </p:cNvPr>
              <p:cNvSpPr/>
              <p:nvPr/>
            </p:nvSpPr>
            <p:spPr>
              <a:xfrm rot="18900000">
                <a:off x="2840400" y="5956920"/>
                <a:ext cx="721080" cy="72252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7">
                <a:extLst>
                  <a:ext uri="{FF2B5EF4-FFF2-40B4-BE49-F238E27FC236}">
                    <a16:creationId xmlns:a16="http://schemas.microsoft.com/office/drawing/2014/main" id="{A3B1B74C-CD1E-4214-97D6-B14BD6C798DD}"/>
                  </a:ext>
                </a:extLst>
              </p:cNvPr>
              <p:cNvSpPr/>
              <p:nvPr/>
            </p:nvSpPr>
            <p:spPr>
              <a:xfrm rot="18900000">
                <a:off x="3462480" y="5338440"/>
                <a:ext cx="71748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8">
                <a:extLst>
                  <a:ext uri="{FF2B5EF4-FFF2-40B4-BE49-F238E27FC236}">
                    <a16:creationId xmlns:a16="http://schemas.microsoft.com/office/drawing/2014/main" id="{DF30ABF1-825C-4A45-BEF2-5D89811159A2}"/>
                  </a:ext>
                </a:extLst>
              </p:cNvPr>
              <p:cNvSpPr/>
              <p:nvPr/>
            </p:nvSpPr>
            <p:spPr>
              <a:xfrm rot="18900000">
                <a:off x="2841480" y="4717440"/>
                <a:ext cx="72144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9">
                <a:extLst>
                  <a:ext uri="{FF2B5EF4-FFF2-40B4-BE49-F238E27FC236}">
                    <a16:creationId xmlns:a16="http://schemas.microsoft.com/office/drawing/2014/main" id="{20CD2879-D04D-46F4-9B2B-3738150AE904}"/>
                  </a:ext>
                </a:extLst>
              </p:cNvPr>
              <p:cNvSpPr/>
              <p:nvPr/>
            </p:nvSpPr>
            <p:spPr>
              <a:xfrm rot="18900000">
                <a:off x="407988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14">
                <a:extLst>
                  <a:ext uri="{FF2B5EF4-FFF2-40B4-BE49-F238E27FC236}">
                    <a16:creationId xmlns:a16="http://schemas.microsoft.com/office/drawing/2014/main" id="{BE95BBC2-E9A5-4BE2-B1B3-F4E90DCECE9F}"/>
                  </a:ext>
                </a:extLst>
              </p:cNvPr>
              <p:cNvSpPr/>
              <p:nvPr/>
            </p:nvSpPr>
            <p:spPr>
              <a:xfrm rot="18900000">
                <a:off x="5319720" y="595620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22">
                <a:extLst>
                  <a:ext uri="{FF2B5EF4-FFF2-40B4-BE49-F238E27FC236}">
                    <a16:creationId xmlns:a16="http://schemas.microsoft.com/office/drawing/2014/main" id="{77A6628D-D566-4DFA-AC61-58550898A82F}"/>
                  </a:ext>
                </a:extLst>
              </p:cNvPr>
              <p:cNvSpPr/>
              <p:nvPr/>
            </p:nvSpPr>
            <p:spPr>
              <a:xfrm rot="18900000">
                <a:off x="4686120" y="287640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37" name="CustomShape 24">
                <a:extLst>
                  <a:ext uri="{FF2B5EF4-FFF2-40B4-BE49-F238E27FC236}">
                    <a16:creationId xmlns:a16="http://schemas.microsoft.com/office/drawing/2014/main" id="{86C14805-3EA0-4CAB-9C43-840D879ADA8E}"/>
                  </a:ext>
                </a:extLst>
              </p:cNvPr>
              <p:cNvSpPr/>
              <p:nvPr/>
            </p:nvSpPr>
            <p:spPr>
              <a:xfrm rot="18900000">
                <a:off x="6544440" y="473292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25">
                <a:extLst>
                  <a:ext uri="{FF2B5EF4-FFF2-40B4-BE49-F238E27FC236}">
                    <a16:creationId xmlns:a16="http://schemas.microsoft.com/office/drawing/2014/main" id="{30B7FA08-2267-4461-A39F-2D48DEF5B8E8}"/>
                  </a:ext>
                </a:extLst>
              </p:cNvPr>
              <p:cNvSpPr/>
              <p:nvPr/>
            </p:nvSpPr>
            <p:spPr>
              <a:xfrm rot="18900000">
                <a:off x="4067280" y="225360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0">
                <a:extLst>
                  <a:ext uri="{FF2B5EF4-FFF2-40B4-BE49-F238E27FC236}">
                    <a16:creationId xmlns:a16="http://schemas.microsoft.com/office/drawing/2014/main" id="{41D45C63-C918-4697-B577-CDEDC7F4065A}"/>
                  </a:ext>
                </a:extLst>
              </p:cNvPr>
              <p:cNvSpPr/>
              <p:nvPr/>
            </p:nvSpPr>
            <p:spPr>
              <a:xfrm rot="18900000">
                <a:off x="4679640" y="164196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31">
                <a:extLst>
                  <a:ext uri="{FF2B5EF4-FFF2-40B4-BE49-F238E27FC236}">
                    <a16:creationId xmlns:a16="http://schemas.microsoft.com/office/drawing/2014/main" id="{0A0C0F57-79D0-4D6B-90A9-E62CED1CEE41}"/>
                  </a:ext>
                </a:extLst>
              </p:cNvPr>
              <p:cNvSpPr/>
              <p:nvPr/>
            </p:nvSpPr>
            <p:spPr>
              <a:xfrm rot="18900000">
                <a:off x="652176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" name="CustomShape 32">
                <a:extLst>
                  <a:ext uri="{FF2B5EF4-FFF2-40B4-BE49-F238E27FC236}">
                    <a16:creationId xmlns:a16="http://schemas.microsoft.com/office/drawing/2014/main" id="{5565A21A-BE3A-470C-B0F9-2A65043EF509}"/>
                  </a:ext>
                </a:extLst>
              </p:cNvPr>
              <p:cNvSpPr/>
              <p:nvPr/>
            </p:nvSpPr>
            <p:spPr>
              <a:xfrm rot="18900000">
                <a:off x="7759080" y="5957640"/>
                <a:ext cx="721080" cy="71784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CustomShape 33">
                <a:extLst>
                  <a:ext uri="{FF2B5EF4-FFF2-40B4-BE49-F238E27FC236}">
                    <a16:creationId xmlns:a16="http://schemas.microsoft.com/office/drawing/2014/main" id="{4E9D14A6-022B-4778-9AD8-8D7EEABE5605}"/>
                  </a:ext>
                </a:extLst>
              </p:cNvPr>
              <p:cNvSpPr/>
              <p:nvPr/>
            </p:nvSpPr>
            <p:spPr>
              <a:xfrm rot="18900000">
                <a:off x="7142040" y="5336640"/>
                <a:ext cx="71820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34">
                <a:extLst>
                  <a:ext uri="{FF2B5EF4-FFF2-40B4-BE49-F238E27FC236}">
                    <a16:creationId xmlns:a16="http://schemas.microsoft.com/office/drawing/2014/main" id="{EA7A0140-32E0-4415-A3F1-B4009FFE1A6A}"/>
                  </a:ext>
                </a:extLst>
              </p:cNvPr>
              <p:cNvSpPr/>
              <p:nvPr/>
            </p:nvSpPr>
            <p:spPr>
              <a:xfrm rot="18900000">
                <a:off x="8996400" y="5956920"/>
                <a:ext cx="721080" cy="72252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96BF1C-67D0-444E-A1C5-AD4EA3DC3C5E}"/>
                </a:ext>
              </a:extLst>
            </p:cNvPr>
            <p:cNvGrpSpPr/>
            <p:nvPr/>
          </p:nvGrpSpPr>
          <p:grpSpPr>
            <a:xfrm>
              <a:off x="897020" y="2053687"/>
              <a:ext cx="7359452" cy="3444030"/>
              <a:chOff x="986040" y="2264760"/>
              <a:chExt cx="8115840" cy="3798000"/>
            </a:xfrm>
            <a:grpFill/>
          </p:grpSpPr>
          <p:sp>
            <p:nvSpPr>
              <p:cNvPr id="8" name="CustomShape 3">
                <a:extLst>
                  <a:ext uri="{FF2B5EF4-FFF2-40B4-BE49-F238E27FC236}">
                    <a16:creationId xmlns:a16="http://schemas.microsoft.com/office/drawing/2014/main" id="{7B795324-82CA-42D1-850D-618F154510B4}"/>
                  </a:ext>
                </a:extLst>
              </p:cNvPr>
              <p:cNvSpPr/>
              <p:nvPr/>
            </p:nvSpPr>
            <p:spPr>
              <a:xfrm rot="18900000">
                <a:off x="986040" y="5336640"/>
                <a:ext cx="7182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5">
                <a:extLst>
                  <a:ext uri="{FF2B5EF4-FFF2-40B4-BE49-F238E27FC236}">
                    <a16:creationId xmlns:a16="http://schemas.microsoft.com/office/drawing/2014/main" id="{CB7F4977-F179-40DF-B7B8-607785AC347D}"/>
                  </a:ext>
                </a:extLst>
              </p:cNvPr>
              <p:cNvSpPr/>
              <p:nvPr/>
            </p:nvSpPr>
            <p:spPr>
              <a:xfrm rot="18900000">
                <a:off x="2225160" y="5337000"/>
                <a:ext cx="720720" cy="72252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6">
                <a:extLst>
                  <a:ext uri="{FF2B5EF4-FFF2-40B4-BE49-F238E27FC236}">
                    <a16:creationId xmlns:a16="http://schemas.microsoft.com/office/drawing/2014/main" id="{F9B19962-549B-4BBB-86F4-B4A2CF681AE2}"/>
                  </a:ext>
                </a:extLst>
              </p:cNvPr>
              <p:cNvSpPr/>
              <p:nvPr/>
            </p:nvSpPr>
            <p:spPr>
              <a:xfrm rot="18900000">
                <a:off x="1604880" y="4717800"/>
                <a:ext cx="721800" cy="7178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1" name="CustomShape 10">
                <a:extLst>
                  <a:ext uri="{FF2B5EF4-FFF2-40B4-BE49-F238E27FC236}">
                    <a16:creationId xmlns:a16="http://schemas.microsoft.com/office/drawing/2014/main" id="{A8685CE9-D11D-4D78-8CDA-C9877631AD8C}"/>
                  </a:ext>
                </a:extLst>
              </p:cNvPr>
              <p:cNvSpPr/>
              <p:nvPr/>
            </p:nvSpPr>
            <p:spPr>
              <a:xfrm rot="18900000">
                <a:off x="2225520" y="4099680"/>
                <a:ext cx="720360" cy="7178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1">
                <a:extLst>
                  <a:ext uri="{FF2B5EF4-FFF2-40B4-BE49-F238E27FC236}">
                    <a16:creationId xmlns:a16="http://schemas.microsoft.com/office/drawing/2014/main" id="{870F809E-0B4B-490E-8CD7-A43A0C12F195}"/>
                  </a:ext>
                </a:extLst>
              </p:cNvPr>
              <p:cNvSpPr/>
              <p:nvPr/>
            </p:nvSpPr>
            <p:spPr>
              <a:xfrm rot="18900000">
                <a:off x="4079520" y="4717440"/>
                <a:ext cx="7218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2">
                <a:extLst>
                  <a:ext uri="{FF2B5EF4-FFF2-40B4-BE49-F238E27FC236}">
                    <a16:creationId xmlns:a16="http://schemas.microsoft.com/office/drawing/2014/main" id="{98635BF4-64D8-4D74-92A9-D4594D84EEB4}"/>
                  </a:ext>
                </a:extLst>
              </p:cNvPr>
              <p:cNvSpPr/>
              <p:nvPr/>
            </p:nvSpPr>
            <p:spPr>
              <a:xfrm rot="18900000">
                <a:off x="3461400" y="409968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CustomShape 13">
                <a:extLst>
                  <a:ext uri="{FF2B5EF4-FFF2-40B4-BE49-F238E27FC236}">
                    <a16:creationId xmlns:a16="http://schemas.microsoft.com/office/drawing/2014/main" id="{FA45F0C4-2FF7-4110-B2DA-D64E281F2FC5}"/>
                  </a:ext>
                </a:extLst>
              </p:cNvPr>
              <p:cNvSpPr/>
              <p:nvPr/>
            </p:nvSpPr>
            <p:spPr>
              <a:xfrm rot="18900000">
                <a:off x="4698000" y="5336640"/>
                <a:ext cx="717840" cy="7196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5">
                <a:extLst>
                  <a:ext uri="{FF2B5EF4-FFF2-40B4-BE49-F238E27FC236}">
                    <a16:creationId xmlns:a16="http://schemas.microsoft.com/office/drawing/2014/main" id="{8FDC5D7C-331D-490C-9BAE-E9BA3B567076}"/>
                  </a:ext>
                </a:extLst>
              </p:cNvPr>
              <p:cNvSpPr/>
              <p:nvPr/>
            </p:nvSpPr>
            <p:spPr>
              <a:xfrm rot="18900000">
                <a:off x="2842560" y="347688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>
                <a:extLst>
                  <a:ext uri="{FF2B5EF4-FFF2-40B4-BE49-F238E27FC236}">
                    <a16:creationId xmlns:a16="http://schemas.microsoft.com/office/drawing/2014/main" id="{4A0704CE-6801-4688-B706-503ED4415CA3}"/>
                  </a:ext>
                </a:extLst>
              </p:cNvPr>
              <p:cNvSpPr/>
              <p:nvPr/>
            </p:nvSpPr>
            <p:spPr>
              <a:xfrm rot="18900000">
                <a:off x="4691880" y="4105800"/>
                <a:ext cx="7218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>
                <a:extLst>
                  <a:ext uri="{FF2B5EF4-FFF2-40B4-BE49-F238E27FC236}">
                    <a16:creationId xmlns:a16="http://schemas.microsoft.com/office/drawing/2014/main" id="{9225DD51-4B10-4247-B744-862AC8CBC4B5}"/>
                  </a:ext>
                </a:extLst>
              </p:cNvPr>
              <p:cNvSpPr/>
              <p:nvPr/>
            </p:nvSpPr>
            <p:spPr>
              <a:xfrm rot="18900000">
                <a:off x="4073760" y="348804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>
                <a:extLst>
                  <a:ext uri="{FF2B5EF4-FFF2-40B4-BE49-F238E27FC236}">
                    <a16:creationId xmlns:a16="http://schemas.microsoft.com/office/drawing/2014/main" id="{E8C3ADA0-EF12-4C68-AF88-AF795C040CBF}"/>
                  </a:ext>
                </a:extLst>
              </p:cNvPr>
              <p:cNvSpPr/>
              <p:nvPr/>
            </p:nvSpPr>
            <p:spPr>
              <a:xfrm rot="18900000">
                <a:off x="5310360" y="4725000"/>
                <a:ext cx="717840" cy="7196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>
                <a:extLst>
                  <a:ext uri="{FF2B5EF4-FFF2-40B4-BE49-F238E27FC236}">
                    <a16:creationId xmlns:a16="http://schemas.microsoft.com/office/drawing/2014/main" id="{30BB1231-5726-4776-B452-33C0E7EF3703}"/>
                  </a:ext>
                </a:extLst>
              </p:cNvPr>
              <p:cNvSpPr/>
              <p:nvPr/>
            </p:nvSpPr>
            <p:spPr>
              <a:xfrm rot="18900000">
                <a:off x="5932080" y="534456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>
                <a:extLst>
                  <a:ext uri="{FF2B5EF4-FFF2-40B4-BE49-F238E27FC236}">
                    <a16:creationId xmlns:a16="http://schemas.microsoft.com/office/drawing/2014/main" id="{3D573A8C-A98E-4B98-9A88-7938CD57599D}"/>
                  </a:ext>
                </a:extLst>
              </p:cNvPr>
              <p:cNvSpPr/>
              <p:nvPr/>
            </p:nvSpPr>
            <p:spPr>
              <a:xfrm rot="18900000">
                <a:off x="3454920" y="286524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>
                <a:extLst>
                  <a:ext uri="{FF2B5EF4-FFF2-40B4-BE49-F238E27FC236}">
                    <a16:creationId xmlns:a16="http://schemas.microsoft.com/office/drawing/2014/main" id="{75D6C888-05F3-40AC-BDBE-BFE3FE847311}"/>
                  </a:ext>
                </a:extLst>
              </p:cNvPr>
              <p:cNvSpPr/>
              <p:nvPr/>
            </p:nvSpPr>
            <p:spPr>
              <a:xfrm rot="18900000">
                <a:off x="5304240" y="3494160"/>
                <a:ext cx="7218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3">
                <a:extLst>
                  <a:ext uri="{FF2B5EF4-FFF2-40B4-BE49-F238E27FC236}">
                    <a16:creationId xmlns:a16="http://schemas.microsoft.com/office/drawing/2014/main" id="{48D7B4CE-615E-42F1-AF39-DBEB8DFC48FE}"/>
                  </a:ext>
                </a:extLst>
              </p:cNvPr>
              <p:cNvSpPr/>
              <p:nvPr/>
            </p:nvSpPr>
            <p:spPr>
              <a:xfrm rot="18900000">
                <a:off x="5922720" y="4113360"/>
                <a:ext cx="717840" cy="7196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6">
                <a:extLst>
                  <a:ext uri="{FF2B5EF4-FFF2-40B4-BE49-F238E27FC236}">
                    <a16:creationId xmlns:a16="http://schemas.microsoft.com/office/drawing/2014/main" id="{56AE9148-B3CD-4020-9902-E8B0A669C651}"/>
                  </a:ext>
                </a:extLst>
              </p:cNvPr>
              <p:cNvSpPr/>
              <p:nvPr/>
            </p:nvSpPr>
            <p:spPr>
              <a:xfrm rot="18900000">
                <a:off x="5916600" y="2882520"/>
                <a:ext cx="7218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7">
                <a:extLst>
                  <a:ext uri="{FF2B5EF4-FFF2-40B4-BE49-F238E27FC236}">
                    <a16:creationId xmlns:a16="http://schemas.microsoft.com/office/drawing/2014/main" id="{AB38DBAC-D21D-4BFA-8EB4-75D1F8B60B6A}"/>
                  </a:ext>
                </a:extLst>
              </p:cNvPr>
              <p:cNvSpPr/>
              <p:nvPr/>
            </p:nvSpPr>
            <p:spPr>
              <a:xfrm rot="18900000">
                <a:off x="5298480" y="226476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8">
                <a:extLst>
                  <a:ext uri="{FF2B5EF4-FFF2-40B4-BE49-F238E27FC236}">
                    <a16:creationId xmlns:a16="http://schemas.microsoft.com/office/drawing/2014/main" id="{73EF1861-567A-494B-8D36-AC6690ED0BA5}"/>
                  </a:ext>
                </a:extLst>
              </p:cNvPr>
              <p:cNvSpPr/>
              <p:nvPr/>
            </p:nvSpPr>
            <p:spPr>
              <a:xfrm rot="18900000">
                <a:off x="6535080" y="3501720"/>
                <a:ext cx="717840" cy="7196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9">
                <a:extLst>
                  <a:ext uri="{FF2B5EF4-FFF2-40B4-BE49-F238E27FC236}">
                    <a16:creationId xmlns:a16="http://schemas.microsoft.com/office/drawing/2014/main" id="{A8E3BD9D-BC57-4BFB-8552-C3E2707B0666}"/>
                  </a:ext>
                </a:extLst>
              </p:cNvPr>
              <p:cNvSpPr/>
              <p:nvPr/>
            </p:nvSpPr>
            <p:spPr>
              <a:xfrm rot="18900000">
                <a:off x="7156800" y="412128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35">
                <a:extLst>
                  <a:ext uri="{FF2B5EF4-FFF2-40B4-BE49-F238E27FC236}">
                    <a16:creationId xmlns:a16="http://schemas.microsoft.com/office/drawing/2014/main" id="{1EF358F8-499A-4B29-867E-736E4FC94CCB}"/>
                  </a:ext>
                </a:extLst>
              </p:cNvPr>
              <p:cNvSpPr/>
              <p:nvPr/>
            </p:nvSpPr>
            <p:spPr>
              <a:xfrm rot="18900000">
                <a:off x="8381160" y="5337000"/>
                <a:ext cx="720720" cy="72252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36">
                <a:extLst>
                  <a:ext uri="{FF2B5EF4-FFF2-40B4-BE49-F238E27FC236}">
                    <a16:creationId xmlns:a16="http://schemas.microsoft.com/office/drawing/2014/main" id="{15B69656-13DA-4167-A4FB-C9BD11584A43}"/>
                  </a:ext>
                </a:extLst>
              </p:cNvPr>
              <p:cNvSpPr/>
              <p:nvPr/>
            </p:nvSpPr>
            <p:spPr>
              <a:xfrm rot="18900000">
                <a:off x="7760880" y="4717800"/>
                <a:ext cx="721800" cy="7178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C8CCD3B-F42D-4C21-A61D-0C51E5F7D18A}"/>
              </a:ext>
            </a:extLst>
          </p:cNvPr>
          <p:cNvSpPr/>
          <p:nvPr/>
        </p:nvSpPr>
        <p:spPr>
          <a:xfrm>
            <a:off x="311922" y="373537"/>
            <a:ext cx="72866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Impact of PRUNE depends on context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(sentence, grammar, other PRUNE choices)</a:t>
            </a:r>
            <a:endParaRPr lang="en-US" sz="3200" dirty="0">
              <a:latin typeface="+mj-lt"/>
            </a:endParaRPr>
          </a:p>
        </p:txBody>
      </p:sp>
      <p:sp>
        <p:nvSpPr>
          <p:cNvPr id="47" name="CustomShape 8">
            <a:extLst>
              <a:ext uri="{FF2B5EF4-FFF2-40B4-BE49-F238E27FC236}">
                <a16:creationId xmlns:a16="http://schemas.microsoft.com/office/drawing/2014/main" id="{C14A407D-D283-4F72-A193-1E3BA74554B4}"/>
              </a:ext>
            </a:extLst>
          </p:cNvPr>
          <p:cNvSpPr/>
          <p:nvPr/>
        </p:nvSpPr>
        <p:spPr>
          <a:xfrm rot="18900000">
            <a:off x="3092803" y="4610723"/>
            <a:ext cx="435565" cy="434261"/>
          </a:xfrm>
          <a:prstGeom prst="rect">
            <a:avLst/>
          </a:prstGeom>
          <a:solidFill>
            <a:schemeClr val="tx1"/>
          </a:solidFill>
          <a:ln w="381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8">
            <a:extLst>
              <a:ext uri="{FF2B5EF4-FFF2-40B4-BE49-F238E27FC236}">
                <a16:creationId xmlns:a16="http://schemas.microsoft.com/office/drawing/2014/main" id="{5FEA5D90-9183-4C7F-98EB-E57C77AA30E4}"/>
              </a:ext>
            </a:extLst>
          </p:cNvPr>
          <p:cNvSpPr/>
          <p:nvPr/>
        </p:nvSpPr>
        <p:spPr>
          <a:xfrm rot="18900000">
            <a:off x="5331911" y="4610723"/>
            <a:ext cx="435565" cy="434261"/>
          </a:xfrm>
          <a:prstGeom prst="rect">
            <a:avLst/>
          </a:prstGeom>
          <a:solidFill>
            <a:schemeClr val="tx1"/>
          </a:solidFill>
          <a:ln w="381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0A8C3FE2-ABC7-43BB-8EB5-5F7CA57F9269}"/>
              </a:ext>
            </a:extLst>
          </p:cNvPr>
          <p:cNvSpPr/>
          <p:nvPr/>
        </p:nvSpPr>
        <p:spPr>
          <a:xfrm>
            <a:off x="6457949" y="3552091"/>
            <a:ext cx="2559265" cy="773813"/>
          </a:xfrm>
          <a:prstGeom prst="wedgeRectCallout">
            <a:avLst>
              <a:gd name="adj1" fmla="val -87576"/>
              <a:gd name="adj2" fmla="val 1200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fails with no parse :-(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5F820BF2-0671-46B7-B840-CA0561AE2E41}"/>
              </a:ext>
            </a:extLst>
          </p:cNvPr>
          <p:cNvSpPr/>
          <p:nvPr/>
        </p:nvSpPr>
        <p:spPr>
          <a:xfrm>
            <a:off x="311922" y="3420522"/>
            <a:ext cx="2558024" cy="1014069"/>
          </a:xfrm>
          <a:prstGeom prst="wedgeRectCallout">
            <a:avLst>
              <a:gd name="adj1" fmla="val 68933"/>
              <a:gd name="adj2" fmla="val 8721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recovers by finding a pretty good parse</a:t>
            </a:r>
          </a:p>
        </p:txBody>
      </p:sp>
    </p:spTree>
    <p:extLst>
      <p:ext uri="{BB962C8B-B14F-4D97-AF65-F5344CB8AC3E}">
        <p14:creationId xmlns:p14="http://schemas.microsoft.com/office/powerpoint/2010/main" val="4190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ent Placeholder 94">
            <a:extLst>
              <a:ext uri="{FF2B5EF4-FFF2-40B4-BE49-F238E27FC236}">
                <a16:creationId xmlns:a16="http://schemas.microsoft.com/office/drawing/2014/main" id="{E6D3DBF0-DDB9-47E6-BEE8-F44BC84F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spans are </a:t>
            </a:r>
            <a:r>
              <a:rPr lang="en-US" u="sng" dirty="0"/>
              <a:t>bad</a:t>
            </a:r>
            <a:r>
              <a:rPr lang="en-US" dirty="0"/>
              <a:t> to prune, but not equally bad …</a:t>
            </a:r>
          </a:p>
          <a:p>
            <a:r>
              <a:rPr lang="en-US" dirty="0"/>
              <a:t>Non-gold spans are </a:t>
            </a:r>
            <a:r>
              <a:rPr lang="en-US" u="sng" dirty="0"/>
              <a:t>good</a:t>
            </a:r>
            <a:r>
              <a:rPr lang="en-US" dirty="0"/>
              <a:t> to prune, but not equally good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889-CE86-4A13-9394-EF6DC3B7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A45CCF-A2D5-4370-A0D1-22EA786ED944}"/>
              </a:ext>
            </a:extLst>
          </p:cNvPr>
          <p:cNvGrpSpPr/>
          <p:nvPr/>
        </p:nvGrpSpPr>
        <p:grpSpPr>
          <a:xfrm>
            <a:off x="1598101" y="2765642"/>
            <a:ext cx="5646046" cy="3041349"/>
            <a:chOff x="334552" y="1488931"/>
            <a:chExt cx="8480149" cy="4567992"/>
          </a:xfrm>
          <a:solidFill>
            <a:srgbClr val="FFFFFF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7B3652-6EA6-4E3B-A916-494ADE46FF4C}"/>
                </a:ext>
              </a:extLst>
            </p:cNvPr>
            <p:cNvGrpSpPr/>
            <p:nvPr/>
          </p:nvGrpSpPr>
          <p:grpSpPr>
            <a:xfrm>
              <a:off x="334552" y="1488931"/>
              <a:ext cx="8480149" cy="4567992"/>
              <a:chOff x="365760" y="1641960"/>
              <a:chExt cx="9351720" cy="5037480"/>
            </a:xfrm>
            <a:grpFill/>
          </p:grpSpPr>
          <p:sp>
            <p:nvSpPr>
              <p:cNvPr id="29" name="CustomShape 1">
                <a:extLst>
                  <a:ext uri="{FF2B5EF4-FFF2-40B4-BE49-F238E27FC236}">
                    <a16:creationId xmlns:a16="http://schemas.microsoft.com/office/drawing/2014/main" id="{BB9039B4-E975-4CC4-B3B7-4BE29F92666F}"/>
                  </a:ext>
                </a:extLst>
              </p:cNvPr>
              <p:cNvSpPr/>
              <p:nvPr/>
            </p:nvSpPr>
            <p:spPr>
              <a:xfrm rot="18900000">
                <a:off x="36576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" name="CustomShape 2">
                <a:extLst>
                  <a:ext uri="{FF2B5EF4-FFF2-40B4-BE49-F238E27FC236}">
                    <a16:creationId xmlns:a16="http://schemas.microsoft.com/office/drawing/2014/main" id="{AE4A9B64-5571-47CA-91B7-D2A7119DC8EA}"/>
                  </a:ext>
                </a:extLst>
              </p:cNvPr>
              <p:cNvSpPr/>
              <p:nvPr/>
            </p:nvSpPr>
            <p:spPr>
              <a:xfrm rot="18900000">
                <a:off x="1603080" y="5957640"/>
                <a:ext cx="721080" cy="71784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4">
                <a:extLst>
                  <a:ext uri="{FF2B5EF4-FFF2-40B4-BE49-F238E27FC236}">
                    <a16:creationId xmlns:a16="http://schemas.microsoft.com/office/drawing/2014/main" id="{259B3516-DD17-4820-9BE3-0578807711B6}"/>
                  </a:ext>
                </a:extLst>
              </p:cNvPr>
              <p:cNvSpPr/>
              <p:nvPr/>
            </p:nvSpPr>
            <p:spPr>
              <a:xfrm rot="18900000">
                <a:off x="2840400" y="5956920"/>
                <a:ext cx="721080" cy="72252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7">
                <a:extLst>
                  <a:ext uri="{FF2B5EF4-FFF2-40B4-BE49-F238E27FC236}">
                    <a16:creationId xmlns:a16="http://schemas.microsoft.com/office/drawing/2014/main" id="{A3B1B74C-CD1E-4214-97D6-B14BD6C798DD}"/>
                  </a:ext>
                </a:extLst>
              </p:cNvPr>
              <p:cNvSpPr/>
              <p:nvPr/>
            </p:nvSpPr>
            <p:spPr>
              <a:xfrm rot="18900000">
                <a:off x="3462480" y="5338440"/>
                <a:ext cx="71748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8">
                <a:extLst>
                  <a:ext uri="{FF2B5EF4-FFF2-40B4-BE49-F238E27FC236}">
                    <a16:creationId xmlns:a16="http://schemas.microsoft.com/office/drawing/2014/main" id="{DF30ABF1-825C-4A45-BEF2-5D89811159A2}"/>
                  </a:ext>
                </a:extLst>
              </p:cNvPr>
              <p:cNvSpPr/>
              <p:nvPr/>
            </p:nvSpPr>
            <p:spPr>
              <a:xfrm rot="18900000">
                <a:off x="2841480" y="4717440"/>
                <a:ext cx="72144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9">
                <a:extLst>
                  <a:ext uri="{FF2B5EF4-FFF2-40B4-BE49-F238E27FC236}">
                    <a16:creationId xmlns:a16="http://schemas.microsoft.com/office/drawing/2014/main" id="{20CD2879-D04D-46F4-9B2B-3738150AE904}"/>
                  </a:ext>
                </a:extLst>
              </p:cNvPr>
              <p:cNvSpPr/>
              <p:nvPr/>
            </p:nvSpPr>
            <p:spPr>
              <a:xfrm rot="18900000">
                <a:off x="407988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14">
                <a:extLst>
                  <a:ext uri="{FF2B5EF4-FFF2-40B4-BE49-F238E27FC236}">
                    <a16:creationId xmlns:a16="http://schemas.microsoft.com/office/drawing/2014/main" id="{BE95BBC2-E9A5-4BE2-B1B3-F4E90DCECE9F}"/>
                  </a:ext>
                </a:extLst>
              </p:cNvPr>
              <p:cNvSpPr/>
              <p:nvPr/>
            </p:nvSpPr>
            <p:spPr>
              <a:xfrm rot="18900000">
                <a:off x="5319720" y="595620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22">
                <a:extLst>
                  <a:ext uri="{FF2B5EF4-FFF2-40B4-BE49-F238E27FC236}">
                    <a16:creationId xmlns:a16="http://schemas.microsoft.com/office/drawing/2014/main" id="{77A6628D-D566-4DFA-AC61-58550898A82F}"/>
                  </a:ext>
                </a:extLst>
              </p:cNvPr>
              <p:cNvSpPr/>
              <p:nvPr/>
            </p:nvSpPr>
            <p:spPr>
              <a:xfrm rot="18900000">
                <a:off x="4686120" y="287640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37" name="CustomShape 24">
                <a:extLst>
                  <a:ext uri="{FF2B5EF4-FFF2-40B4-BE49-F238E27FC236}">
                    <a16:creationId xmlns:a16="http://schemas.microsoft.com/office/drawing/2014/main" id="{86C14805-3EA0-4CAB-9C43-840D879ADA8E}"/>
                  </a:ext>
                </a:extLst>
              </p:cNvPr>
              <p:cNvSpPr/>
              <p:nvPr/>
            </p:nvSpPr>
            <p:spPr>
              <a:xfrm rot="18900000">
                <a:off x="6544440" y="473292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25">
                <a:extLst>
                  <a:ext uri="{FF2B5EF4-FFF2-40B4-BE49-F238E27FC236}">
                    <a16:creationId xmlns:a16="http://schemas.microsoft.com/office/drawing/2014/main" id="{30B7FA08-2267-4461-A39F-2D48DEF5B8E8}"/>
                  </a:ext>
                </a:extLst>
              </p:cNvPr>
              <p:cNvSpPr/>
              <p:nvPr/>
            </p:nvSpPr>
            <p:spPr>
              <a:xfrm rot="18900000">
                <a:off x="4067280" y="225360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0">
                <a:extLst>
                  <a:ext uri="{FF2B5EF4-FFF2-40B4-BE49-F238E27FC236}">
                    <a16:creationId xmlns:a16="http://schemas.microsoft.com/office/drawing/2014/main" id="{41D45C63-C918-4697-B577-CDEDC7F4065A}"/>
                  </a:ext>
                </a:extLst>
              </p:cNvPr>
              <p:cNvSpPr/>
              <p:nvPr/>
            </p:nvSpPr>
            <p:spPr>
              <a:xfrm rot="18900000">
                <a:off x="4679640" y="164196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31">
                <a:extLst>
                  <a:ext uri="{FF2B5EF4-FFF2-40B4-BE49-F238E27FC236}">
                    <a16:creationId xmlns:a16="http://schemas.microsoft.com/office/drawing/2014/main" id="{0A0C0F57-79D0-4D6B-90A9-E62CED1CEE41}"/>
                  </a:ext>
                </a:extLst>
              </p:cNvPr>
              <p:cNvSpPr/>
              <p:nvPr/>
            </p:nvSpPr>
            <p:spPr>
              <a:xfrm rot="18900000">
                <a:off x="652176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" name="CustomShape 32">
                <a:extLst>
                  <a:ext uri="{FF2B5EF4-FFF2-40B4-BE49-F238E27FC236}">
                    <a16:creationId xmlns:a16="http://schemas.microsoft.com/office/drawing/2014/main" id="{5565A21A-BE3A-470C-B0F9-2A65043EF509}"/>
                  </a:ext>
                </a:extLst>
              </p:cNvPr>
              <p:cNvSpPr/>
              <p:nvPr/>
            </p:nvSpPr>
            <p:spPr>
              <a:xfrm rot="18900000">
                <a:off x="7759080" y="5957640"/>
                <a:ext cx="721080" cy="71784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CustomShape 33">
                <a:extLst>
                  <a:ext uri="{FF2B5EF4-FFF2-40B4-BE49-F238E27FC236}">
                    <a16:creationId xmlns:a16="http://schemas.microsoft.com/office/drawing/2014/main" id="{4E9D14A6-022B-4778-9AD8-8D7EEABE5605}"/>
                  </a:ext>
                </a:extLst>
              </p:cNvPr>
              <p:cNvSpPr/>
              <p:nvPr/>
            </p:nvSpPr>
            <p:spPr>
              <a:xfrm rot="18900000">
                <a:off x="7142040" y="5336640"/>
                <a:ext cx="71820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34">
                <a:extLst>
                  <a:ext uri="{FF2B5EF4-FFF2-40B4-BE49-F238E27FC236}">
                    <a16:creationId xmlns:a16="http://schemas.microsoft.com/office/drawing/2014/main" id="{EA7A0140-32E0-4415-A3F1-B4009FFE1A6A}"/>
                  </a:ext>
                </a:extLst>
              </p:cNvPr>
              <p:cNvSpPr/>
              <p:nvPr/>
            </p:nvSpPr>
            <p:spPr>
              <a:xfrm rot="18900000">
                <a:off x="8996400" y="5956920"/>
                <a:ext cx="721080" cy="72252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96BF1C-67D0-444E-A1C5-AD4EA3DC3C5E}"/>
                </a:ext>
              </a:extLst>
            </p:cNvPr>
            <p:cNvGrpSpPr/>
            <p:nvPr/>
          </p:nvGrpSpPr>
          <p:grpSpPr>
            <a:xfrm>
              <a:off x="897020" y="2053687"/>
              <a:ext cx="7359452" cy="3444030"/>
              <a:chOff x="986040" y="2264760"/>
              <a:chExt cx="8115840" cy="3798000"/>
            </a:xfrm>
            <a:grpFill/>
          </p:grpSpPr>
          <p:sp>
            <p:nvSpPr>
              <p:cNvPr id="8" name="CustomShape 3">
                <a:extLst>
                  <a:ext uri="{FF2B5EF4-FFF2-40B4-BE49-F238E27FC236}">
                    <a16:creationId xmlns:a16="http://schemas.microsoft.com/office/drawing/2014/main" id="{7B795324-82CA-42D1-850D-618F154510B4}"/>
                  </a:ext>
                </a:extLst>
              </p:cNvPr>
              <p:cNvSpPr/>
              <p:nvPr/>
            </p:nvSpPr>
            <p:spPr>
              <a:xfrm rot="18900000">
                <a:off x="986040" y="5336640"/>
                <a:ext cx="7182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5">
                <a:extLst>
                  <a:ext uri="{FF2B5EF4-FFF2-40B4-BE49-F238E27FC236}">
                    <a16:creationId xmlns:a16="http://schemas.microsoft.com/office/drawing/2014/main" id="{CB7F4977-F179-40DF-B7B8-607785AC347D}"/>
                  </a:ext>
                </a:extLst>
              </p:cNvPr>
              <p:cNvSpPr/>
              <p:nvPr/>
            </p:nvSpPr>
            <p:spPr>
              <a:xfrm rot="18900000">
                <a:off x="2225160" y="5337000"/>
                <a:ext cx="720720" cy="72252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6">
                <a:extLst>
                  <a:ext uri="{FF2B5EF4-FFF2-40B4-BE49-F238E27FC236}">
                    <a16:creationId xmlns:a16="http://schemas.microsoft.com/office/drawing/2014/main" id="{F9B19962-549B-4BBB-86F4-B4A2CF681AE2}"/>
                  </a:ext>
                </a:extLst>
              </p:cNvPr>
              <p:cNvSpPr/>
              <p:nvPr/>
            </p:nvSpPr>
            <p:spPr>
              <a:xfrm rot="18900000">
                <a:off x="1604880" y="4717800"/>
                <a:ext cx="721800" cy="7178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1" name="CustomShape 10">
                <a:extLst>
                  <a:ext uri="{FF2B5EF4-FFF2-40B4-BE49-F238E27FC236}">
                    <a16:creationId xmlns:a16="http://schemas.microsoft.com/office/drawing/2014/main" id="{A8685CE9-D11D-4D78-8CDA-C9877631AD8C}"/>
                  </a:ext>
                </a:extLst>
              </p:cNvPr>
              <p:cNvSpPr/>
              <p:nvPr/>
            </p:nvSpPr>
            <p:spPr>
              <a:xfrm rot="18900000">
                <a:off x="2225520" y="4099680"/>
                <a:ext cx="720360" cy="7178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1">
                <a:extLst>
                  <a:ext uri="{FF2B5EF4-FFF2-40B4-BE49-F238E27FC236}">
                    <a16:creationId xmlns:a16="http://schemas.microsoft.com/office/drawing/2014/main" id="{870F809E-0B4B-490E-8CD7-A43A0C12F195}"/>
                  </a:ext>
                </a:extLst>
              </p:cNvPr>
              <p:cNvSpPr/>
              <p:nvPr/>
            </p:nvSpPr>
            <p:spPr>
              <a:xfrm rot="18900000">
                <a:off x="4079520" y="4717440"/>
                <a:ext cx="7218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2">
                <a:extLst>
                  <a:ext uri="{FF2B5EF4-FFF2-40B4-BE49-F238E27FC236}">
                    <a16:creationId xmlns:a16="http://schemas.microsoft.com/office/drawing/2014/main" id="{98635BF4-64D8-4D74-92A9-D4594D84EEB4}"/>
                  </a:ext>
                </a:extLst>
              </p:cNvPr>
              <p:cNvSpPr/>
              <p:nvPr/>
            </p:nvSpPr>
            <p:spPr>
              <a:xfrm rot="18900000">
                <a:off x="3461400" y="409968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CustomShape 13">
                <a:extLst>
                  <a:ext uri="{FF2B5EF4-FFF2-40B4-BE49-F238E27FC236}">
                    <a16:creationId xmlns:a16="http://schemas.microsoft.com/office/drawing/2014/main" id="{FA45F0C4-2FF7-4110-B2DA-D64E281F2FC5}"/>
                  </a:ext>
                </a:extLst>
              </p:cNvPr>
              <p:cNvSpPr/>
              <p:nvPr/>
            </p:nvSpPr>
            <p:spPr>
              <a:xfrm rot="18900000">
                <a:off x="4698000" y="5336640"/>
                <a:ext cx="717840" cy="7196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5">
                <a:extLst>
                  <a:ext uri="{FF2B5EF4-FFF2-40B4-BE49-F238E27FC236}">
                    <a16:creationId xmlns:a16="http://schemas.microsoft.com/office/drawing/2014/main" id="{8FDC5D7C-331D-490C-9BAE-E9BA3B567076}"/>
                  </a:ext>
                </a:extLst>
              </p:cNvPr>
              <p:cNvSpPr/>
              <p:nvPr/>
            </p:nvSpPr>
            <p:spPr>
              <a:xfrm rot="18900000">
                <a:off x="2842560" y="347688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>
                <a:extLst>
                  <a:ext uri="{FF2B5EF4-FFF2-40B4-BE49-F238E27FC236}">
                    <a16:creationId xmlns:a16="http://schemas.microsoft.com/office/drawing/2014/main" id="{4A0704CE-6801-4688-B706-503ED4415CA3}"/>
                  </a:ext>
                </a:extLst>
              </p:cNvPr>
              <p:cNvSpPr/>
              <p:nvPr/>
            </p:nvSpPr>
            <p:spPr>
              <a:xfrm rot="18900000">
                <a:off x="4691880" y="4105800"/>
                <a:ext cx="7218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>
                <a:extLst>
                  <a:ext uri="{FF2B5EF4-FFF2-40B4-BE49-F238E27FC236}">
                    <a16:creationId xmlns:a16="http://schemas.microsoft.com/office/drawing/2014/main" id="{9225DD51-4B10-4247-B744-862AC8CBC4B5}"/>
                  </a:ext>
                </a:extLst>
              </p:cNvPr>
              <p:cNvSpPr/>
              <p:nvPr/>
            </p:nvSpPr>
            <p:spPr>
              <a:xfrm rot="18900000">
                <a:off x="4073760" y="348804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>
                <a:extLst>
                  <a:ext uri="{FF2B5EF4-FFF2-40B4-BE49-F238E27FC236}">
                    <a16:creationId xmlns:a16="http://schemas.microsoft.com/office/drawing/2014/main" id="{E8C3ADA0-EF12-4C68-AF88-AF795C040CBF}"/>
                  </a:ext>
                </a:extLst>
              </p:cNvPr>
              <p:cNvSpPr/>
              <p:nvPr/>
            </p:nvSpPr>
            <p:spPr>
              <a:xfrm rot="18900000">
                <a:off x="5310360" y="4725000"/>
                <a:ext cx="717840" cy="7196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>
                <a:extLst>
                  <a:ext uri="{FF2B5EF4-FFF2-40B4-BE49-F238E27FC236}">
                    <a16:creationId xmlns:a16="http://schemas.microsoft.com/office/drawing/2014/main" id="{30BB1231-5726-4776-B452-33C0E7EF3703}"/>
                  </a:ext>
                </a:extLst>
              </p:cNvPr>
              <p:cNvSpPr/>
              <p:nvPr/>
            </p:nvSpPr>
            <p:spPr>
              <a:xfrm rot="18900000">
                <a:off x="5932080" y="534456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>
                <a:extLst>
                  <a:ext uri="{FF2B5EF4-FFF2-40B4-BE49-F238E27FC236}">
                    <a16:creationId xmlns:a16="http://schemas.microsoft.com/office/drawing/2014/main" id="{3D573A8C-A98E-4B98-9A88-7938CD57599D}"/>
                  </a:ext>
                </a:extLst>
              </p:cNvPr>
              <p:cNvSpPr/>
              <p:nvPr/>
            </p:nvSpPr>
            <p:spPr>
              <a:xfrm rot="18900000">
                <a:off x="3454920" y="286524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>
                <a:extLst>
                  <a:ext uri="{FF2B5EF4-FFF2-40B4-BE49-F238E27FC236}">
                    <a16:creationId xmlns:a16="http://schemas.microsoft.com/office/drawing/2014/main" id="{75D6C888-05F3-40AC-BDBE-BFE3FE847311}"/>
                  </a:ext>
                </a:extLst>
              </p:cNvPr>
              <p:cNvSpPr/>
              <p:nvPr/>
            </p:nvSpPr>
            <p:spPr>
              <a:xfrm rot="18900000">
                <a:off x="5304240" y="3494160"/>
                <a:ext cx="7218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3">
                <a:extLst>
                  <a:ext uri="{FF2B5EF4-FFF2-40B4-BE49-F238E27FC236}">
                    <a16:creationId xmlns:a16="http://schemas.microsoft.com/office/drawing/2014/main" id="{48D7B4CE-615E-42F1-AF39-DBEB8DFC48FE}"/>
                  </a:ext>
                </a:extLst>
              </p:cNvPr>
              <p:cNvSpPr/>
              <p:nvPr/>
            </p:nvSpPr>
            <p:spPr>
              <a:xfrm rot="18900000">
                <a:off x="5922720" y="4113360"/>
                <a:ext cx="717840" cy="7196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6">
                <a:extLst>
                  <a:ext uri="{FF2B5EF4-FFF2-40B4-BE49-F238E27FC236}">
                    <a16:creationId xmlns:a16="http://schemas.microsoft.com/office/drawing/2014/main" id="{56AE9148-B3CD-4020-9902-E8B0A669C651}"/>
                  </a:ext>
                </a:extLst>
              </p:cNvPr>
              <p:cNvSpPr/>
              <p:nvPr/>
            </p:nvSpPr>
            <p:spPr>
              <a:xfrm rot="18900000">
                <a:off x="5916600" y="2882520"/>
                <a:ext cx="721800" cy="7192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7">
                <a:extLst>
                  <a:ext uri="{FF2B5EF4-FFF2-40B4-BE49-F238E27FC236}">
                    <a16:creationId xmlns:a16="http://schemas.microsoft.com/office/drawing/2014/main" id="{AB38DBAC-D21D-4BFA-8EB4-75D1F8B60B6A}"/>
                  </a:ext>
                </a:extLst>
              </p:cNvPr>
              <p:cNvSpPr/>
              <p:nvPr/>
            </p:nvSpPr>
            <p:spPr>
              <a:xfrm rot="18900000">
                <a:off x="5298480" y="226476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8">
                <a:extLst>
                  <a:ext uri="{FF2B5EF4-FFF2-40B4-BE49-F238E27FC236}">
                    <a16:creationId xmlns:a16="http://schemas.microsoft.com/office/drawing/2014/main" id="{73EF1861-567A-494B-8D36-AC6690ED0BA5}"/>
                  </a:ext>
                </a:extLst>
              </p:cNvPr>
              <p:cNvSpPr/>
              <p:nvPr/>
            </p:nvSpPr>
            <p:spPr>
              <a:xfrm rot="18900000">
                <a:off x="6535080" y="3501720"/>
                <a:ext cx="717840" cy="7196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9">
                <a:extLst>
                  <a:ext uri="{FF2B5EF4-FFF2-40B4-BE49-F238E27FC236}">
                    <a16:creationId xmlns:a16="http://schemas.microsoft.com/office/drawing/2014/main" id="{A8E3BD9D-BC57-4BFB-8552-C3E2707B0666}"/>
                  </a:ext>
                </a:extLst>
              </p:cNvPr>
              <p:cNvSpPr/>
              <p:nvPr/>
            </p:nvSpPr>
            <p:spPr>
              <a:xfrm rot="18900000">
                <a:off x="7156800" y="412128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35">
                <a:extLst>
                  <a:ext uri="{FF2B5EF4-FFF2-40B4-BE49-F238E27FC236}">
                    <a16:creationId xmlns:a16="http://schemas.microsoft.com/office/drawing/2014/main" id="{1EF358F8-499A-4B29-867E-736E4FC94CCB}"/>
                  </a:ext>
                </a:extLst>
              </p:cNvPr>
              <p:cNvSpPr/>
              <p:nvPr/>
            </p:nvSpPr>
            <p:spPr>
              <a:xfrm rot="18900000">
                <a:off x="8381160" y="5337000"/>
                <a:ext cx="720720" cy="72252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36">
                <a:extLst>
                  <a:ext uri="{FF2B5EF4-FFF2-40B4-BE49-F238E27FC236}">
                    <a16:creationId xmlns:a16="http://schemas.microsoft.com/office/drawing/2014/main" id="{15B69656-13DA-4167-A4FB-C9BD11584A43}"/>
                  </a:ext>
                </a:extLst>
              </p:cNvPr>
              <p:cNvSpPr/>
              <p:nvPr/>
            </p:nvSpPr>
            <p:spPr>
              <a:xfrm rot="18900000">
                <a:off x="7760880" y="4717800"/>
                <a:ext cx="721800" cy="717840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C8CCD3B-F42D-4C21-A61D-0C51E5F7D18A}"/>
              </a:ext>
            </a:extLst>
          </p:cNvPr>
          <p:cNvSpPr/>
          <p:nvPr/>
        </p:nvSpPr>
        <p:spPr>
          <a:xfrm>
            <a:off x="311922" y="373537"/>
            <a:ext cx="72866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Impact of PRUNE depends on context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(sentence, grammar, other PRUNE choices)</a:t>
            </a:r>
          </a:p>
        </p:txBody>
      </p:sp>
      <p:sp>
        <p:nvSpPr>
          <p:cNvPr id="47" name="CustomShape 8">
            <a:extLst>
              <a:ext uri="{FF2B5EF4-FFF2-40B4-BE49-F238E27FC236}">
                <a16:creationId xmlns:a16="http://schemas.microsoft.com/office/drawing/2014/main" id="{C14A407D-D283-4F72-A193-1E3BA74554B4}"/>
              </a:ext>
            </a:extLst>
          </p:cNvPr>
          <p:cNvSpPr/>
          <p:nvPr/>
        </p:nvSpPr>
        <p:spPr>
          <a:xfrm rot="18900000">
            <a:off x="2717667" y="4985859"/>
            <a:ext cx="435565" cy="434261"/>
          </a:xfrm>
          <a:prstGeom prst="rect">
            <a:avLst/>
          </a:prstGeom>
          <a:solidFill>
            <a:schemeClr val="tx1"/>
          </a:solidFill>
          <a:ln w="38100">
            <a:solidFill>
              <a:srgbClr val="8497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8">
            <a:extLst>
              <a:ext uri="{FF2B5EF4-FFF2-40B4-BE49-F238E27FC236}">
                <a16:creationId xmlns:a16="http://schemas.microsoft.com/office/drawing/2014/main" id="{5FEA5D90-9183-4C7F-98EB-E57C77AA30E4}"/>
              </a:ext>
            </a:extLst>
          </p:cNvPr>
          <p:cNvSpPr/>
          <p:nvPr/>
        </p:nvSpPr>
        <p:spPr>
          <a:xfrm rot="18900000">
            <a:off x="4569916" y="3872174"/>
            <a:ext cx="435565" cy="434261"/>
          </a:xfrm>
          <a:prstGeom prst="rect">
            <a:avLst/>
          </a:prstGeom>
          <a:solidFill>
            <a:schemeClr val="tx1"/>
          </a:solidFill>
          <a:ln w="38100">
            <a:solidFill>
              <a:srgbClr val="8497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0A8C3FE2-ABC7-43BB-8EB5-5F7CA57F9269}"/>
              </a:ext>
            </a:extLst>
          </p:cNvPr>
          <p:cNvSpPr/>
          <p:nvPr/>
        </p:nvSpPr>
        <p:spPr>
          <a:xfrm>
            <a:off x="5695954" y="2813542"/>
            <a:ext cx="3182498" cy="1179783"/>
          </a:xfrm>
          <a:prstGeom prst="wedgeRectCallout">
            <a:avLst>
              <a:gd name="adj1" fmla="val -81591"/>
              <a:gd name="adj2" fmla="val 5887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saves a lot of BUILD time for this span </a:t>
            </a:r>
            <a:r>
              <a:rPr lang="en-US" sz="2200" i="1" dirty="0"/>
              <a:t>and</a:t>
            </a:r>
            <a:r>
              <a:rPr lang="en-US" sz="2200" dirty="0"/>
              <a:t> other spans built as a result :-)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5F820BF2-0671-46B7-B840-CA0561AE2E41}"/>
              </a:ext>
            </a:extLst>
          </p:cNvPr>
          <p:cNvSpPr/>
          <p:nvPr/>
        </p:nvSpPr>
        <p:spPr>
          <a:xfrm>
            <a:off x="258944" y="4039361"/>
            <a:ext cx="2235866" cy="770366"/>
          </a:xfrm>
          <a:prstGeom prst="wedgeRectCallout">
            <a:avLst>
              <a:gd name="adj1" fmla="val 68933"/>
              <a:gd name="adj2" fmla="val 993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saves a tiny bit of BUILD time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54563088-EBDA-48B9-8E48-D1380EEA7136}"/>
              </a:ext>
            </a:extLst>
          </p:cNvPr>
          <p:cNvSpPr/>
          <p:nvPr/>
        </p:nvSpPr>
        <p:spPr>
          <a:xfrm>
            <a:off x="5848353" y="4431325"/>
            <a:ext cx="3154970" cy="847885"/>
          </a:xfrm>
          <a:prstGeom prst="wedgeRectCallout">
            <a:avLst>
              <a:gd name="adj1" fmla="val -86817"/>
              <a:gd name="adj2" fmla="val -8118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also, kills off a top-scoring but wrong parse :-)</a:t>
            </a:r>
          </a:p>
        </p:txBody>
      </p:sp>
    </p:spTree>
    <p:extLst>
      <p:ext uri="{BB962C8B-B14F-4D97-AF65-F5344CB8AC3E}">
        <p14:creationId xmlns:p14="http://schemas.microsoft.com/office/powerpoint/2010/main" val="40262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46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C32A-8126-42D3-BA46-4AB87C28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13</a:t>
            </a:fld>
            <a:endParaRPr lang="en-US"/>
          </a:p>
        </p:txBody>
      </p:sp>
      <p:sp>
        <p:nvSpPr>
          <p:cNvPr id="5" name="CustomShape 27">
            <a:extLst>
              <a:ext uri="{FF2B5EF4-FFF2-40B4-BE49-F238E27FC236}">
                <a16:creationId xmlns:a16="http://schemas.microsoft.com/office/drawing/2014/main" id="{B10596F4-7444-4A9E-A551-EEA202E0A83F}"/>
              </a:ext>
            </a:extLst>
          </p:cNvPr>
          <p:cNvSpPr/>
          <p:nvPr/>
        </p:nvSpPr>
        <p:spPr>
          <a:xfrm>
            <a:off x="3013277" y="2100286"/>
            <a:ext cx="3179934" cy="273694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25B682-7380-44EE-B386-C0A4364FE3D5}"/>
              </a:ext>
            </a:extLst>
          </p:cNvPr>
          <p:cNvGrpSpPr/>
          <p:nvPr/>
        </p:nvGrpSpPr>
        <p:grpSpPr>
          <a:xfrm>
            <a:off x="3516892" y="2365636"/>
            <a:ext cx="2562947" cy="2368709"/>
            <a:chOff x="3444464" y="2730040"/>
            <a:chExt cx="2562947" cy="2368709"/>
          </a:xfrm>
        </p:grpSpPr>
        <p:sp>
          <p:nvSpPr>
            <p:cNvPr id="12" name="CustomShape 33">
              <a:extLst>
                <a:ext uri="{FF2B5EF4-FFF2-40B4-BE49-F238E27FC236}">
                  <a16:creationId xmlns:a16="http://schemas.microsoft.com/office/drawing/2014/main" id="{02F8D0E3-0A04-4965-81CD-A30677706992}"/>
                </a:ext>
              </a:extLst>
            </p:cNvPr>
            <p:cNvSpPr/>
            <p:nvPr/>
          </p:nvSpPr>
          <p:spPr>
            <a:xfrm>
              <a:off x="4695139" y="3067639"/>
              <a:ext cx="82918" cy="82918"/>
            </a:xfrm>
            <a:prstGeom prst="ellipse">
              <a:avLst/>
            </a:prstGeom>
            <a:solidFill>
              <a:srgbClr val="FFCA28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37">
              <a:extLst>
                <a:ext uri="{FF2B5EF4-FFF2-40B4-BE49-F238E27FC236}">
                  <a16:creationId xmlns:a16="http://schemas.microsoft.com/office/drawing/2014/main" id="{74D25102-811B-44C5-87AB-747135FD76FE}"/>
                </a:ext>
              </a:extLst>
            </p:cNvPr>
            <p:cNvSpPr/>
            <p:nvPr/>
          </p:nvSpPr>
          <p:spPr>
            <a:xfrm>
              <a:off x="4597205" y="3426732"/>
              <a:ext cx="82918" cy="82918"/>
            </a:xfrm>
            <a:prstGeom prst="ellipse">
              <a:avLst/>
            </a:prstGeom>
            <a:solidFill>
              <a:srgbClr val="8AAEDA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37807A4-AA00-4317-8386-CA287459F699}"/>
                </a:ext>
              </a:extLst>
            </p:cNvPr>
            <p:cNvGrpSpPr/>
            <p:nvPr/>
          </p:nvGrpSpPr>
          <p:grpSpPr>
            <a:xfrm>
              <a:off x="3444464" y="2730040"/>
              <a:ext cx="2562947" cy="2368709"/>
              <a:chOff x="3444464" y="2730040"/>
              <a:chExt cx="2562947" cy="2368709"/>
            </a:xfrm>
          </p:grpSpPr>
          <p:sp>
            <p:nvSpPr>
              <p:cNvPr id="15" name="CustomShape 28">
                <a:extLst>
                  <a:ext uri="{FF2B5EF4-FFF2-40B4-BE49-F238E27FC236}">
                    <a16:creationId xmlns:a16="http://schemas.microsoft.com/office/drawing/2014/main" id="{4649C052-E81C-4EEA-9283-FD9EA4074C5B}"/>
                  </a:ext>
                </a:extLst>
              </p:cNvPr>
              <p:cNvSpPr/>
              <p:nvPr/>
            </p:nvSpPr>
            <p:spPr>
              <a:xfrm>
                <a:off x="3444464" y="2730040"/>
                <a:ext cx="82918" cy="82918"/>
              </a:xfrm>
              <a:prstGeom prst="ellipse">
                <a:avLst/>
              </a:prstGeom>
              <a:solidFill>
                <a:srgbClr val="FFCA28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29">
                <a:extLst>
                  <a:ext uri="{FF2B5EF4-FFF2-40B4-BE49-F238E27FC236}">
                    <a16:creationId xmlns:a16="http://schemas.microsoft.com/office/drawing/2014/main" id="{2892D3EF-3D67-4975-B38B-4FEF5B389384}"/>
                  </a:ext>
                </a:extLst>
              </p:cNvPr>
              <p:cNvSpPr/>
              <p:nvPr/>
            </p:nvSpPr>
            <p:spPr>
              <a:xfrm>
                <a:off x="3444464" y="2925909"/>
                <a:ext cx="82918" cy="82918"/>
              </a:xfrm>
              <a:prstGeom prst="ellipse">
                <a:avLst/>
              </a:prstGeom>
              <a:solidFill>
                <a:srgbClr val="FFCA28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30">
                <a:extLst>
                  <a:ext uri="{FF2B5EF4-FFF2-40B4-BE49-F238E27FC236}">
                    <a16:creationId xmlns:a16="http://schemas.microsoft.com/office/drawing/2014/main" id="{590CF356-0BBF-4CCA-939D-7353A22DC775}"/>
                  </a:ext>
                </a:extLst>
              </p:cNvPr>
              <p:cNvSpPr/>
              <p:nvPr/>
            </p:nvSpPr>
            <p:spPr>
              <a:xfrm>
                <a:off x="3803231" y="2925909"/>
                <a:ext cx="82918" cy="82918"/>
              </a:xfrm>
              <a:prstGeom prst="ellipse">
                <a:avLst/>
              </a:prstGeom>
              <a:solidFill>
                <a:srgbClr val="FFCA28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31">
                <a:extLst>
                  <a:ext uri="{FF2B5EF4-FFF2-40B4-BE49-F238E27FC236}">
                    <a16:creationId xmlns:a16="http://schemas.microsoft.com/office/drawing/2014/main" id="{31A3EB0B-579E-429B-93ED-31EE56A2A039}"/>
                  </a:ext>
                </a:extLst>
              </p:cNvPr>
              <p:cNvSpPr/>
              <p:nvPr/>
            </p:nvSpPr>
            <p:spPr>
              <a:xfrm>
                <a:off x="3803231" y="3415908"/>
                <a:ext cx="82918" cy="82918"/>
              </a:xfrm>
              <a:prstGeom prst="ellipse">
                <a:avLst/>
              </a:prstGeom>
              <a:solidFill>
                <a:srgbClr val="FFCA28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32">
                <a:extLst>
                  <a:ext uri="{FF2B5EF4-FFF2-40B4-BE49-F238E27FC236}">
                    <a16:creationId xmlns:a16="http://schemas.microsoft.com/office/drawing/2014/main" id="{4BF4A855-102F-49D2-A479-4C5C84E2FFCE}"/>
                  </a:ext>
                </a:extLst>
              </p:cNvPr>
              <p:cNvSpPr/>
              <p:nvPr/>
            </p:nvSpPr>
            <p:spPr>
              <a:xfrm>
                <a:off x="4847539" y="2762684"/>
                <a:ext cx="82918" cy="82918"/>
              </a:xfrm>
              <a:prstGeom prst="ellipse">
                <a:avLst/>
              </a:prstGeom>
              <a:solidFill>
                <a:srgbClr val="FFCA28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34">
                <a:extLst>
                  <a:ext uri="{FF2B5EF4-FFF2-40B4-BE49-F238E27FC236}">
                    <a16:creationId xmlns:a16="http://schemas.microsoft.com/office/drawing/2014/main" id="{B50C1D9C-56C4-47E1-BB37-A187643BD09A}"/>
                  </a:ext>
                </a:extLst>
              </p:cNvPr>
              <p:cNvSpPr/>
              <p:nvPr/>
            </p:nvSpPr>
            <p:spPr>
              <a:xfrm>
                <a:off x="4847539" y="3742356"/>
                <a:ext cx="82918" cy="82918"/>
              </a:xfrm>
              <a:prstGeom prst="ellipse">
                <a:avLst/>
              </a:prstGeom>
              <a:solidFill>
                <a:srgbClr val="FFCA28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36">
                <a:extLst>
                  <a:ext uri="{FF2B5EF4-FFF2-40B4-BE49-F238E27FC236}">
                    <a16:creationId xmlns:a16="http://schemas.microsoft.com/office/drawing/2014/main" id="{5509E47B-2B65-4BF5-B940-602E42DFC969}"/>
                  </a:ext>
                </a:extLst>
              </p:cNvPr>
              <p:cNvSpPr/>
              <p:nvPr/>
            </p:nvSpPr>
            <p:spPr>
              <a:xfrm>
                <a:off x="4358193" y="3742356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38">
                <a:extLst>
                  <a:ext uri="{FF2B5EF4-FFF2-40B4-BE49-F238E27FC236}">
                    <a16:creationId xmlns:a16="http://schemas.microsoft.com/office/drawing/2014/main" id="{108C4D49-9765-4183-BEB1-FB4FC621E535}"/>
                  </a:ext>
                </a:extLst>
              </p:cNvPr>
              <p:cNvSpPr/>
              <p:nvPr/>
            </p:nvSpPr>
            <p:spPr>
              <a:xfrm>
                <a:off x="4749605" y="4232355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39">
                <a:extLst>
                  <a:ext uri="{FF2B5EF4-FFF2-40B4-BE49-F238E27FC236}">
                    <a16:creationId xmlns:a16="http://schemas.microsoft.com/office/drawing/2014/main" id="{EDFC64EE-698A-43DC-AE46-C6FB33EE13D9}"/>
                  </a:ext>
                </a:extLst>
              </p:cNvPr>
              <p:cNvSpPr/>
              <p:nvPr/>
            </p:nvSpPr>
            <p:spPr>
              <a:xfrm>
                <a:off x="5533081" y="3579132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40">
                <a:extLst>
                  <a:ext uri="{FF2B5EF4-FFF2-40B4-BE49-F238E27FC236}">
                    <a16:creationId xmlns:a16="http://schemas.microsoft.com/office/drawing/2014/main" id="{D6A8FCC1-C501-46ED-B8CE-E414F8B1CD7D}"/>
                  </a:ext>
                </a:extLst>
              </p:cNvPr>
              <p:cNvSpPr/>
              <p:nvPr/>
            </p:nvSpPr>
            <p:spPr>
              <a:xfrm>
                <a:off x="4749605" y="4624093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41">
                <a:extLst>
                  <a:ext uri="{FF2B5EF4-FFF2-40B4-BE49-F238E27FC236}">
                    <a16:creationId xmlns:a16="http://schemas.microsoft.com/office/drawing/2014/main" id="{599B3982-350E-47E5-9987-CB9E3247B6E7}"/>
                  </a:ext>
                </a:extLst>
              </p:cNvPr>
              <p:cNvSpPr/>
              <p:nvPr/>
            </p:nvSpPr>
            <p:spPr>
              <a:xfrm>
                <a:off x="4423483" y="4297645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42">
                <a:extLst>
                  <a:ext uri="{FF2B5EF4-FFF2-40B4-BE49-F238E27FC236}">
                    <a16:creationId xmlns:a16="http://schemas.microsoft.com/office/drawing/2014/main" id="{F2C0FD16-9655-41A8-A582-F9C441F60D69}"/>
                  </a:ext>
                </a:extLst>
              </p:cNvPr>
              <p:cNvSpPr/>
              <p:nvPr/>
            </p:nvSpPr>
            <p:spPr>
              <a:xfrm>
                <a:off x="3835876" y="4754672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43">
                <a:extLst>
                  <a:ext uri="{FF2B5EF4-FFF2-40B4-BE49-F238E27FC236}">
                    <a16:creationId xmlns:a16="http://schemas.microsoft.com/office/drawing/2014/main" id="{D4D136B2-6744-4150-8071-E0AA40FEFF2E}"/>
                  </a:ext>
                </a:extLst>
              </p:cNvPr>
              <p:cNvSpPr/>
              <p:nvPr/>
            </p:nvSpPr>
            <p:spPr>
              <a:xfrm>
                <a:off x="4162324" y="3872935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44">
                <a:extLst>
                  <a:ext uri="{FF2B5EF4-FFF2-40B4-BE49-F238E27FC236}">
                    <a16:creationId xmlns:a16="http://schemas.microsoft.com/office/drawing/2014/main" id="{B41A4A7F-A610-4BD6-80CB-C03C7801B0CB}"/>
                  </a:ext>
                </a:extLst>
              </p:cNvPr>
              <p:cNvSpPr/>
              <p:nvPr/>
            </p:nvSpPr>
            <p:spPr>
              <a:xfrm>
                <a:off x="5173988" y="3187394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45">
                <a:extLst>
                  <a:ext uri="{FF2B5EF4-FFF2-40B4-BE49-F238E27FC236}">
                    <a16:creationId xmlns:a16="http://schemas.microsoft.com/office/drawing/2014/main" id="{4B92FBB5-A4DC-4569-85E5-0AB6D27B2A20}"/>
                  </a:ext>
                </a:extLst>
              </p:cNvPr>
              <p:cNvSpPr/>
              <p:nvPr/>
            </p:nvSpPr>
            <p:spPr>
              <a:xfrm>
                <a:off x="5435146" y="4265000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" name="CustomShape 46">
                <a:extLst>
                  <a:ext uri="{FF2B5EF4-FFF2-40B4-BE49-F238E27FC236}">
                    <a16:creationId xmlns:a16="http://schemas.microsoft.com/office/drawing/2014/main" id="{8B95232E-FA0D-43F1-8F28-63FBECD746E6}"/>
                  </a:ext>
                </a:extLst>
              </p:cNvPr>
              <p:cNvSpPr/>
              <p:nvPr/>
            </p:nvSpPr>
            <p:spPr>
              <a:xfrm>
                <a:off x="5402502" y="4656738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47">
                <a:extLst>
                  <a:ext uri="{FF2B5EF4-FFF2-40B4-BE49-F238E27FC236}">
                    <a16:creationId xmlns:a16="http://schemas.microsoft.com/office/drawing/2014/main" id="{B7A2AFBC-7F72-426A-97E7-F46BA2FA3B52}"/>
                  </a:ext>
                </a:extLst>
              </p:cNvPr>
              <p:cNvSpPr/>
              <p:nvPr/>
            </p:nvSpPr>
            <p:spPr>
              <a:xfrm>
                <a:off x="4749605" y="5015831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48">
                <a:extLst>
                  <a:ext uri="{FF2B5EF4-FFF2-40B4-BE49-F238E27FC236}">
                    <a16:creationId xmlns:a16="http://schemas.microsoft.com/office/drawing/2014/main" id="{256304DB-68ED-4423-8B7A-667A28A56439}"/>
                  </a:ext>
                </a:extLst>
              </p:cNvPr>
              <p:cNvSpPr/>
              <p:nvPr/>
            </p:nvSpPr>
            <p:spPr>
              <a:xfrm>
                <a:off x="5924493" y="3742356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49">
                <a:extLst>
                  <a:ext uri="{FF2B5EF4-FFF2-40B4-BE49-F238E27FC236}">
                    <a16:creationId xmlns:a16="http://schemas.microsoft.com/office/drawing/2014/main" id="{A56AADE4-745C-411E-91DC-CC34692AD5E6}"/>
                  </a:ext>
                </a:extLst>
              </p:cNvPr>
              <p:cNvSpPr/>
              <p:nvPr/>
            </p:nvSpPr>
            <p:spPr>
              <a:xfrm>
                <a:off x="4749605" y="3579132"/>
                <a:ext cx="82918" cy="82918"/>
              </a:xfrm>
              <a:prstGeom prst="ellipse">
                <a:avLst/>
              </a:prstGeom>
              <a:solidFill>
                <a:srgbClr val="8AAEDA"/>
              </a:solidFill>
              <a:ln>
                <a:solidFill>
                  <a:srgbClr val="3465A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D04FA87-2762-45FD-A34B-9361282A6994}"/>
              </a:ext>
            </a:extLst>
          </p:cNvPr>
          <p:cNvSpPr/>
          <p:nvPr/>
        </p:nvSpPr>
        <p:spPr>
          <a:xfrm>
            <a:off x="311922" y="373537"/>
            <a:ext cx="8351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Impact of PRUNE depends on context</a:t>
            </a:r>
            <a:r>
              <a:rPr lang="en-US" sz="3200" dirty="0">
                <a:latin typeface="+mj-lt"/>
              </a:rPr>
              <a:t> </a:t>
            </a:r>
          </a:p>
        </p:txBody>
      </p:sp>
      <p:sp>
        <p:nvSpPr>
          <p:cNvPr id="36" name="Content Placeholder 94">
            <a:extLst>
              <a:ext uri="{FF2B5EF4-FFF2-40B4-BE49-F238E27FC236}">
                <a16:creationId xmlns:a16="http://schemas.microsoft.com/office/drawing/2014/main" id="{F0E05880-F671-473C-BB1C-9910B16E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3597"/>
            <a:ext cx="7886700" cy="4751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Want our classifier to take this into account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Bodenstab</a:t>
            </a:r>
            <a:r>
              <a:rPr lang="en-US" dirty="0"/>
              <a:t> et al. (2011) just weight gold errors more than non-gold</a:t>
            </a:r>
          </a:p>
          <a:p>
            <a:r>
              <a:rPr lang="en-US" dirty="0"/>
              <a:t>We refine this approach by considering the real cost of each error in context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CDEB8057-137E-451D-9F20-7E9270ADE879}"/>
              </a:ext>
            </a:extLst>
          </p:cNvPr>
          <p:cNvSpPr/>
          <p:nvPr/>
        </p:nvSpPr>
        <p:spPr>
          <a:xfrm>
            <a:off x="6377263" y="2703235"/>
            <a:ext cx="2138088" cy="647431"/>
          </a:xfrm>
          <a:prstGeom prst="wedgeRectCallout">
            <a:avLst>
              <a:gd name="adj1" fmla="val -112693"/>
              <a:gd name="adj2" fmla="val 5664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really bad error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2398CF-4CC2-48AD-8496-42B9FB81B177}"/>
              </a:ext>
            </a:extLst>
          </p:cNvPr>
          <p:cNvGrpSpPr/>
          <p:nvPr/>
        </p:nvGrpSpPr>
        <p:grpSpPr>
          <a:xfrm>
            <a:off x="3134254" y="2295001"/>
            <a:ext cx="2772475" cy="1621012"/>
            <a:chOff x="3134254" y="2523601"/>
            <a:chExt cx="2772475" cy="1621012"/>
          </a:xfrm>
        </p:grpSpPr>
        <p:sp>
          <p:nvSpPr>
            <p:cNvPr id="8" name="Line 51">
              <a:extLst>
                <a:ext uri="{FF2B5EF4-FFF2-40B4-BE49-F238E27FC236}">
                  <a16:creationId xmlns:a16="http://schemas.microsoft.com/office/drawing/2014/main" id="{D462D8C7-6B36-4E33-B5C5-6E6E20CC0EDC}"/>
                </a:ext>
              </a:extLst>
            </p:cNvPr>
            <p:cNvSpPr/>
            <p:nvPr/>
          </p:nvSpPr>
          <p:spPr>
            <a:xfrm flipV="1">
              <a:off x="3134254" y="2523601"/>
              <a:ext cx="2772475" cy="16210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32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AC95BE-26BA-4B02-9D9A-F8205D4B0D55}"/>
                </a:ext>
              </a:extLst>
            </p:cNvPr>
            <p:cNvSpPr txBox="1"/>
            <p:nvPr/>
          </p:nvSpPr>
          <p:spPr>
            <a:xfrm rot="19742537">
              <a:off x="3292220" y="3488422"/>
              <a:ext cx="837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BUILD</a:t>
              </a:r>
            </a:p>
            <a:p>
              <a:r>
                <a:rPr lang="en-US" dirty="0"/>
                <a:t>PRUNE</a:t>
              </a:r>
            </a:p>
          </p:txBody>
        </p:sp>
      </p:grp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30BD30A9-177F-4C61-A95F-C8F6354CFE08}"/>
              </a:ext>
            </a:extLst>
          </p:cNvPr>
          <p:cNvSpPr/>
          <p:nvPr/>
        </p:nvSpPr>
        <p:spPr>
          <a:xfrm>
            <a:off x="6377265" y="1976404"/>
            <a:ext cx="2138088" cy="647431"/>
          </a:xfrm>
          <a:prstGeom prst="wedgeRectCallout">
            <a:avLst>
              <a:gd name="adj1" fmla="val -88568"/>
              <a:gd name="adj2" fmla="val 7294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a few mild errors</a:t>
            </a:r>
            <a:endParaRPr lang="en-US" sz="22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BCF581-5B6E-44F4-9D36-CCF261E623F4}"/>
              </a:ext>
            </a:extLst>
          </p:cNvPr>
          <p:cNvSpPr/>
          <p:nvPr/>
        </p:nvSpPr>
        <p:spPr>
          <a:xfrm rot="19832267">
            <a:off x="3948632" y="3008804"/>
            <a:ext cx="1672303" cy="397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3004 0.074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39" grpId="0" animBg="1"/>
      <p:bldP spid="39" grpId="1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0876-E5FC-4AB2-89D8-1D6142CF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595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End-to-end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BED1D-4A55-42CF-8FE3-20A9DF95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05264-F4FC-41E8-971F-EA355A0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4B9C974-A47A-4473-8644-5E10E874BB86}" type="slidenum">
              <a:rPr lang="en-US" smtClean="0"/>
              <a:t>15</a:t>
            </a:fld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887479-CC14-42CD-B21B-EA5BF20EBD85}"/>
              </a:ext>
            </a:extLst>
          </p:cNvPr>
          <p:cNvSpPr/>
          <p:nvPr/>
        </p:nvSpPr>
        <p:spPr>
          <a:xfrm>
            <a:off x="270172" y="341169"/>
            <a:ext cx="6636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End-to-end training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B68A95D6-5A0D-426F-B97C-4519CD8404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6" y="1857291"/>
            <a:ext cx="224570" cy="1033021"/>
          </a:xfrm>
          <a:prstGeom prst="rect">
            <a:avLst/>
          </a:prstGeom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96FDBFB-3B02-4F83-B3C6-AECD10612B32}"/>
              </a:ext>
            </a:extLst>
          </p:cNvPr>
          <p:cNvGrpSpPr/>
          <p:nvPr/>
        </p:nvGrpSpPr>
        <p:grpSpPr>
          <a:xfrm>
            <a:off x="1178183" y="1842195"/>
            <a:ext cx="2358538" cy="1033021"/>
            <a:chOff x="2913197" y="2264226"/>
            <a:chExt cx="2358538" cy="1033021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10FC5FA-54ED-484A-BF50-9E128AF6623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197" y="2264226"/>
              <a:ext cx="798086" cy="10330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74F2CE73-733F-4D3D-9427-546D17C74DC8}"/>
                </a:ext>
              </a:extLst>
            </p:cNvPr>
            <p:cNvGrpSpPr/>
            <p:nvPr/>
          </p:nvGrpSpPr>
          <p:grpSpPr>
            <a:xfrm>
              <a:off x="3768223" y="2451576"/>
              <a:ext cx="1503512" cy="809896"/>
              <a:chOff x="6317009" y="2210165"/>
              <a:chExt cx="1503512" cy="809896"/>
            </a:xfrm>
            <a:solidFill>
              <a:schemeClr val="bg1"/>
            </a:solidFill>
          </p:grpSpPr>
          <p:sp>
            <p:nvSpPr>
              <p:cNvPr id="172" name="CustomShape 1 1 2">
                <a:extLst>
                  <a:ext uri="{FF2B5EF4-FFF2-40B4-BE49-F238E27FC236}">
                    <a16:creationId xmlns:a16="http://schemas.microsoft.com/office/drawing/2014/main" id="{25CCCBB1-386C-4896-99DD-7D128DD94EE8}"/>
                  </a:ext>
                </a:extLst>
              </p:cNvPr>
              <p:cNvSpPr/>
              <p:nvPr/>
            </p:nvSpPr>
            <p:spPr>
              <a:xfrm rot="18900000">
                <a:off x="6317009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2 1 2">
                <a:extLst>
                  <a:ext uri="{FF2B5EF4-FFF2-40B4-BE49-F238E27FC236}">
                    <a16:creationId xmlns:a16="http://schemas.microsoft.com/office/drawing/2014/main" id="{B8BE01CC-28DF-4E89-BF60-AF9658A60171}"/>
                  </a:ext>
                </a:extLst>
              </p:cNvPr>
              <p:cNvSpPr/>
              <p:nvPr/>
            </p:nvSpPr>
            <p:spPr>
              <a:xfrm rot="18900000">
                <a:off x="6515938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4 1 2">
                <a:extLst>
                  <a:ext uri="{FF2B5EF4-FFF2-40B4-BE49-F238E27FC236}">
                    <a16:creationId xmlns:a16="http://schemas.microsoft.com/office/drawing/2014/main" id="{DEDB12E9-A068-4650-B3BE-580794E1842F}"/>
                  </a:ext>
                </a:extLst>
              </p:cNvPr>
              <p:cNvSpPr/>
              <p:nvPr/>
            </p:nvSpPr>
            <p:spPr>
              <a:xfrm rot="18900000">
                <a:off x="6714866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7 1 2">
                <a:extLst>
                  <a:ext uri="{FF2B5EF4-FFF2-40B4-BE49-F238E27FC236}">
                    <a16:creationId xmlns:a16="http://schemas.microsoft.com/office/drawing/2014/main" id="{20117F8D-F294-497A-B493-6419B499D0E2}"/>
                  </a:ext>
                </a:extLst>
              </p:cNvPr>
              <p:cNvSpPr/>
              <p:nvPr/>
            </p:nvSpPr>
            <p:spPr>
              <a:xfrm rot="18900000">
                <a:off x="6814881" y="2804463"/>
                <a:ext cx="115352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8 1 2">
                <a:extLst>
                  <a:ext uri="{FF2B5EF4-FFF2-40B4-BE49-F238E27FC236}">
                    <a16:creationId xmlns:a16="http://schemas.microsoft.com/office/drawing/2014/main" id="{9620287D-8A1F-4F0C-B97B-21441DA639BB}"/>
                  </a:ext>
                </a:extLst>
              </p:cNvPr>
              <p:cNvSpPr/>
              <p:nvPr/>
            </p:nvSpPr>
            <p:spPr>
              <a:xfrm rot="18900000">
                <a:off x="6715040" y="2704622"/>
                <a:ext cx="115989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9 1 2">
                <a:extLst>
                  <a:ext uri="{FF2B5EF4-FFF2-40B4-BE49-F238E27FC236}">
                    <a16:creationId xmlns:a16="http://schemas.microsoft.com/office/drawing/2014/main" id="{947B0B4D-D4A9-4FE5-82B4-D32F7C40EAC2}"/>
                  </a:ext>
                </a:extLst>
              </p:cNvPr>
              <p:cNvSpPr/>
              <p:nvPr/>
            </p:nvSpPr>
            <p:spPr>
              <a:xfrm rot="18900000">
                <a:off x="6914142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14 1 2">
                <a:extLst>
                  <a:ext uri="{FF2B5EF4-FFF2-40B4-BE49-F238E27FC236}">
                    <a16:creationId xmlns:a16="http://schemas.microsoft.com/office/drawing/2014/main" id="{0F1CF0AD-B078-4BA0-920A-5C84A5AB137D}"/>
                  </a:ext>
                </a:extLst>
              </p:cNvPr>
              <p:cNvSpPr/>
              <p:nvPr/>
            </p:nvSpPr>
            <p:spPr>
              <a:xfrm rot="18900000">
                <a:off x="7113476" y="2903783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CustomShape 22 1 2">
                <a:extLst>
                  <a:ext uri="{FF2B5EF4-FFF2-40B4-BE49-F238E27FC236}">
                    <a16:creationId xmlns:a16="http://schemas.microsoft.com/office/drawing/2014/main" id="{500D4A70-0003-4AF1-A249-9E63922380F6}"/>
                  </a:ext>
                </a:extLst>
              </p:cNvPr>
              <p:cNvSpPr/>
              <p:nvPr/>
            </p:nvSpPr>
            <p:spPr>
              <a:xfrm rot="18900000">
                <a:off x="7011610" y="2408631"/>
                <a:ext cx="115873" cy="11535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80" name="CustomShape 24 1 2">
                <a:extLst>
                  <a:ext uri="{FF2B5EF4-FFF2-40B4-BE49-F238E27FC236}">
                    <a16:creationId xmlns:a16="http://schemas.microsoft.com/office/drawing/2014/main" id="{F0E5D200-5EA2-484F-8186-DC210EF1AB5E}"/>
                  </a:ext>
                </a:extLst>
              </p:cNvPr>
              <p:cNvSpPr/>
              <p:nvPr/>
            </p:nvSpPr>
            <p:spPr>
              <a:xfrm rot="18900000">
                <a:off x="7310379" y="2707111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CustomShape 25 1 2">
                <a:extLst>
                  <a:ext uri="{FF2B5EF4-FFF2-40B4-BE49-F238E27FC236}">
                    <a16:creationId xmlns:a16="http://schemas.microsoft.com/office/drawing/2014/main" id="{D9F84447-72B8-4C53-B701-DA5D4A91F569}"/>
                  </a:ext>
                </a:extLst>
              </p:cNvPr>
              <p:cNvSpPr/>
              <p:nvPr/>
            </p:nvSpPr>
            <p:spPr>
              <a:xfrm rot="18900000">
                <a:off x="6912117" y="2308501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CustomShape 30 1 2">
                <a:extLst>
                  <a:ext uri="{FF2B5EF4-FFF2-40B4-BE49-F238E27FC236}">
                    <a16:creationId xmlns:a16="http://schemas.microsoft.com/office/drawing/2014/main" id="{408FED68-03EB-469D-8DD1-714B3E72B8B3}"/>
                  </a:ext>
                </a:extLst>
              </p:cNvPr>
              <p:cNvSpPr/>
              <p:nvPr/>
            </p:nvSpPr>
            <p:spPr>
              <a:xfrm rot="18900000">
                <a:off x="7010568" y="2210165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CustomShape 31 1 2">
                <a:extLst>
                  <a:ext uri="{FF2B5EF4-FFF2-40B4-BE49-F238E27FC236}">
                    <a16:creationId xmlns:a16="http://schemas.microsoft.com/office/drawing/2014/main" id="{CEB55737-ED90-47C5-B8E0-5CF33A8F5C86}"/>
                  </a:ext>
                </a:extLst>
              </p:cNvPr>
              <p:cNvSpPr/>
              <p:nvPr/>
            </p:nvSpPr>
            <p:spPr>
              <a:xfrm rot="18900000">
                <a:off x="7306733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CustomShape 32 1 2">
                <a:extLst>
                  <a:ext uri="{FF2B5EF4-FFF2-40B4-BE49-F238E27FC236}">
                    <a16:creationId xmlns:a16="http://schemas.microsoft.com/office/drawing/2014/main" id="{62882F33-64C5-469A-B33B-CE442D9E4F7F}"/>
                  </a:ext>
                </a:extLst>
              </p:cNvPr>
              <p:cNvSpPr/>
              <p:nvPr/>
            </p:nvSpPr>
            <p:spPr>
              <a:xfrm rot="18900000">
                <a:off x="7505661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CustomShape 33 1 2">
                <a:extLst>
                  <a:ext uri="{FF2B5EF4-FFF2-40B4-BE49-F238E27FC236}">
                    <a16:creationId xmlns:a16="http://schemas.microsoft.com/office/drawing/2014/main" id="{EE59F034-BB67-45DD-A314-F4B3ECE6D380}"/>
                  </a:ext>
                </a:extLst>
              </p:cNvPr>
              <p:cNvSpPr/>
              <p:nvPr/>
            </p:nvSpPr>
            <p:spPr>
              <a:xfrm rot="18900000">
                <a:off x="7406458" y="2804174"/>
                <a:ext cx="115468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CustomShape 34 1 2">
                <a:extLst>
                  <a:ext uri="{FF2B5EF4-FFF2-40B4-BE49-F238E27FC236}">
                    <a16:creationId xmlns:a16="http://schemas.microsoft.com/office/drawing/2014/main" id="{D65AA44E-0912-425D-BAD0-AA7EE346B49D}"/>
                  </a:ext>
                </a:extLst>
              </p:cNvPr>
              <p:cNvSpPr/>
              <p:nvPr/>
            </p:nvSpPr>
            <p:spPr>
              <a:xfrm rot="18900000">
                <a:off x="7704590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178BFF-F194-4EC0-8CC2-90E3384AF3FB}"/>
                </a:ext>
              </a:extLst>
            </p:cNvPr>
            <p:cNvGrpSpPr/>
            <p:nvPr/>
          </p:nvGrpSpPr>
          <p:grpSpPr>
            <a:xfrm>
              <a:off x="3867948" y="2551706"/>
              <a:ext cx="1304815" cy="610620"/>
              <a:chOff x="986040" y="2264760"/>
              <a:chExt cx="8115840" cy="3798000"/>
            </a:xfrm>
            <a:solidFill>
              <a:schemeClr val="tx1"/>
            </a:solidFill>
          </p:grpSpPr>
          <p:sp>
            <p:nvSpPr>
              <p:cNvPr id="144" name="CustomShape 3 1 2">
                <a:extLst>
                  <a:ext uri="{FF2B5EF4-FFF2-40B4-BE49-F238E27FC236}">
                    <a16:creationId xmlns:a16="http://schemas.microsoft.com/office/drawing/2014/main" id="{04AA1319-E3FA-4EC4-954C-5C5CCD4F14DB}"/>
                  </a:ext>
                </a:extLst>
              </p:cNvPr>
              <p:cNvSpPr/>
              <p:nvPr/>
            </p:nvSpPr>
            <p:spPr>
              <a:xfrm rot="18900000">
                <a:off x="986040" y="5336640"/>
                <a:ext cx="7182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5 1 2">
                <a:extLst>
                  <a:ext uri="{FF2B5EF4-FFF2-40B4-BE49-F238E27FC236}">
                    <a16:creationId xmlns:a16="http://schemas.microsoft.com/office/drawing/2014/main" id="{94FFA3E6-D8D6-4B4B-B5CF-AFE3185816DB}"/>
                  </a:ext>
                </a:extLst>
              </p:cNvPr>
              <p:cNvSpPr/>
              <p:nvPr/>
            </p:nvSpPr>
            <p:spPr>
              <a:xfrm rot="18900000">
                <a:off x="2225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6 1 2">
                <a:extLst>
                  <a:ext uri="{FF2B5EF4-FFF2-40B4-BE49-F238E27FC236}">
                    <a16:creationId xmlns:a16="http://schemas.microsoft.com/office/drawing/2014/main" id="{D0495284-BB7C-4BE0-ACE6-2977ED19BBD6}"/>
                  </a:ext>
                </a:extLst>
              </p:cNvPr>
              <p:cNvSpPr/>
              <p:nvPr/>
            </p:nvSpPr>
            <p:spPr>
              <a:xfrm rot="18900000">
                <a:off x="1604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47" name="CustomShape 10 1 2">
                <a:extLst>
                  <a:ext uri="{FF2B5EF4-FFF2-40B4-BE49-F238E27FC236}">
                    <a16:creationId xmlns:a16="http://schemas.microsoft.com/office/drawing/2014/main" id="{30BB294A-FB17-489D-A55D-EC10A7DD9E27}"/>
                  </a:ext>
                </a:extLst>
              </p:cNvPr>
              <p:cNvSpPr/>
              <p:nvPr/>
            </p:nvSpPr>
            <p:spPr>
              <a:xfrm rot="18900000">
                <a:off x="2225520" y="4099680"/>
                <a:ext cx="72036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1 1 2">
                <a:extLst>
                  <a:ext uri="{FF2B5EF4-FFF2-40B4-BE49-F238E27FC236}">
                    <a16:creationId xmlns:a16="http://schemas.microsoft.com/office/drawing/2014/main" id="{EAD441E6-E3DB-4F63-ADFC-17A80C1C7A91}"/>
                  </a:ext>
                </a:extLst>
              </p:cNvPr>
              <p:cNvSpPr/>
              <p:nvPr/>
            </p:nvSpPr>
            <p:spPr>
              <a:xfrm rot="18900000">
                <a:off x="4079520" y="471744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CustomShape 12 1 2">
                <a:extLst>
                  <a:ext uri="{FF2B5EF4-FFF2-40B4-BE49-F238E27FC236}">
                    <a16:creationId xmlns:a16="http://schemas.microsoft.com/office/drawing/2014/main" id="{79331E01-EDA5-4376-8946-ABC2E7B8803A}"/>
                  </a:ext>
                </a:extLst>
              </p:cNvPr>
              <p:cNvSpPr/>
              <p:nvPr/>
            </p:nvSpPr>
            <p:spPr>
              <a:xfrm rot="18900000">
                <a:off x="3461400" y="409968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CustomShape 13 1 2">
                <a:extLst>
                  <a:ext uri="{FF2B5EF4-FFF2-40B4-BE49-F238E27FC236}">
                    <a16:creationId xmlns:a16="http://schemas.microsoft.com/office/drawing/2014/main" id="{E2131DC0-9916-43B8-805D-1B3742342EF7}"/>
                  </a:ext>
                </a:extLst>
              </p:cNvPr>
              <p:cNvSpPr/>
              <p:nvPr/>
            </p:nvSpPr>
            <p:spPr>
              <a:xfrm rot="18900000">
                <a:off x="4698000" y="533664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CustomShape 15 1 2">
                <a:extLst>
                  <a:ext uri="{FF2B5EF4-FFF2-40B4-BE49-F238E27FC236}">
                    <a16:creationId xmlns:a16="http://schemas.microsoft.com/office/drawing/2014/main" id="{677374B9-98A5-4A52-9033-C50015242DAA}"/>
                  </a:ext>
                </a:extLst>
              </p:cNvPr>
              <p:cNvSpPr/>
              <p:nvPr/>
            </p:nvSpPr>
            <p:spPr>
              <a:xfrm rot="18900000">
                <a:off x="2842560" y="347688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CustomShape 16 1 2">
                <a:extLst>
                  <a:ext uri="{FF2B5EF4-FFF2-40B4-BE49-F238E27FC236}">
                    <a16:creationId xmlns:a16="http://schemas.microsoft.com/office/drawing/2014/main" id="{1B6F3E46-FB61-40A3-AE18-A058C50D7DEE}"/>
                  </a:ext>
                </a:extLst>
              </p:cNvPr>
              <p:cNvSpPr/>
              <p:nvPr/>
            </p:nvSpPr>
            <p:spPr>
              <a:xfrm rot="18900000">
                <a:off x="4691880" y="410580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CustomShape 17 1 2">
                <a:extLst>
                  <a:ext uri="{FF2B5EF4-FFF2-40B4-BE49-F238E27FC236}">
                    <a16:creationId xmlns:a16="http://schemas.microsoft.com/office/drawing/2014/main" id="{8C44A8E1-4800-4942-BD44-DDA527C04C78}"/>
                  </a:ext>
                </a:extLst>
              </p:cNvPr>
              <p:cNvSpPr/>
              <p:nvPr/>
            </p:nvSpPr>
            <p:spPr>
              <a:xfrm rot="18900000">
                <a:off x="4073760" y="348804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CustomShape 18 1 2">
                <a:extLst>
                  <a:ext uri="{FF2B5EF4-FFF2-40B4-BE49-F238E27FC236}">
                    <a16:creationId xmlns:a16="http://schemas.microsoft.com/office/drawing/2014/main" id="{E5E71266-FFBA-41B5-B43B-F95E987BC951}"/>
                  </a:ext>
                </a:extLst>
              </p:cNvPr>
              <p:cNvSpPr/>
              <p:nvPr/>
            </p:nvSpPr>
            <p:spPr>
              <a:xfrm rot="18900000">
                <a:off x="5310360" y="472500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CustomShape 19 1 2">
                <a:extLst>
                  <a:ext uri="{FF2B5EF4-FFF2-40B4-BE49-F238E27FC236}">
                    <a16:creationId xmlns:a16="http://schemas.microsoft.com/office/drawing/2014/main" id="{159670C7-CA07-46C9-AC56-C487369AC632}"/>
                  </a:ext>
                </a:extLst>
              </p:cNvPr>
              <p:cNvSpPr/>
              <p:nvPr/>
            </p:nvSpPr>
            <p:spPr>
              <a:xfrm rot="18900000">
                <a:off x="5932080" y="534456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CustomShape 20 1 2">
                <a:extLst>
                  <a:ext uri="{FF2B5EF4-FFF2-40B4-BE49-F238E27FC236}">
                    <a16:creationId xmlns:a16="http://schemas.microsoft.com/office/drawing/2014/main" id="{51FB2B50-8A1F-489B-9D26-BC2B307D8C2D}"/>
                  </a:ext>
                </a:extLst>
              </p:cNvPr>
              <p:cNvSpPr/>
              <p:nvPr/>
            </p:nvSpPr>
            <p:spPr>
              <a:xfrm rot="18900000">
                <a:off x="3454920" y="286524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CustomShape 21 1 2">
                <a:extLst>
                  <a:ext uri="{FF2B5EF4-FFF2-40B4-BE49-F238E27FC236}">
                    <a16:creationId xmlns:a16="http://schemas.microsoft.com/office/drawing/2014/main" id="{BAA67669-751F-4689-8D6F-AF11A40F87B4}"/>
                  </a:ext>
                </a:extLst>
              </p:cNvPr>
              <p:cNvSpPr/>
              <p:nvPr/>
            </p:nvSpPr>
            <p:spPr>
              <a:xfrm rot="18900000">
                <a:off x="5304240" y="349416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CustomShape 23 1 2">
                <a:extLst>
                  <a:ext uri="{FF2B5EF4-FFF2-40B4-BE49-F238E27FC236}">
                    <a16:creationId xmlns:a16="http://schemas.microsoft.com/office/drawing/2014/main" id="{53D4E91C-F4A6-4943-AF51-EB84A4B94034}"/>
                  </a:ext>
                </a:extLst>
              </p:cNvPr>
              <p:cNvSpPr/>
              <p:nvPr/>
            </p:nvSpPr>
            <p:spPr>
              <a:xfrm rot="18900000">
                <a:off x="5922720" y="411336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CustomShape 26 1 2">
                <a:extLst>
                  <a:ext uri="{FF2B5EF4-FFF2-40B4-BE49-F238E27FC236}">
                    <a16:creationId xmlns:a16="http://schemas.microsoft.com/office/drawing/2014/main" id="{C823518E-4953-4C29-87E0-E33088BF35D4}"/>
                  </a:ext>
                </a:extLst>
              </p:cNvPr>
              <p:cNvSpPr/>
              <p:nvPr/>
            </p:nvSpPr>
            <p:spPr>
              <a:xfrm rot="18900000">
                <a:off x="5916600" y="288252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CustomShape 27 1 2">
                <a:extLst>
                  <a:ext uri="{FF2B5EF4-FFF2-40B4-BE49-F238E27FC236}">
                    <a16:creationId xmlns:a16="http://schemas.microsoft.com/office/drawing/2014/main" id="{B2320246-D820-46BF-898E-0EE7F83CE399}"/>
                  </a:ext>
                </a:extLst>
              </p:cNvPr>
              <p:cNvSpPr/>
              <p:nvPr/>
            </p:nvSpPr>
            <p:spPr>
              <a:xfrm rot="18900000">
                <a:off x="5298480" y="226476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CustomShape 28 1 2">
                <a:extLst>
                  <a:ext uri="{FF2B5EF4-FFF2-40B4-BE49-F238E27FC236}">
                    <a16:creationId xmlns:a16="http://schemas.microsoft.com/office/drawing/2014/main" id="{87A05F30-3473-45FA-A1C1-E5A5DE7BDEE8}"/>
                  </a:ext>
                </a:extLst>
              </p:cNvPr>
              <p:cNvSpPr/>
              <p:nvPr/>
            </p:nvSpPr>
            <p:spPr>
              <a:xfrm rot="18900000">
                <a:off x="6535080" y="350172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CustomShape 29 1 2">
                <a:extLst>
                  <a:ext uri="{FF2B5EF4-FFF2-40B4-BE49-F238E27FC236}">
                    <a16:creationId xmlns:a16="http://schemas.microsoft.com/office/drawing/2014/main" id="{07F1D708-DE7F-4E80-893A-23B7F8C6B130}"/>
                  </a:ext>
                </a:extLst>
              </p:cNvPr>
              <p:cNvSpPr/>
              <p:nvPr/>
            </p:nvSpPr>
            <p:spPr>
              <a:xfrm rot="18900000">
                <a:off x="7156800" y="412128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CustomShape 35 1 2">
                <a:extLst>
                  <a:ext uri="{FF2B5EF4-FFF2-40B4-BE49-F238E27FC236}">
                    <a16:creationId xmlns:a16="http://schemas.microsoft.com/office/drawing/2014/main" id="{95F52204-E2C5-4E78-96B5-08F1FBB44642}"/>
                  </a:ext>
                </a:extLst>
              </p:cNvPr>
              <p:cNvSpPr/>
              <p:nvPr/>
            </p:nvSpPr>
            <p:spPr>
              <a:xfrm rot="18900000">
                <a:off x="8381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CustomShape 36 1 2">
                <a:extLst>
                  <a:ext uri="{FF2B5EF4-FFF2-40B4-BE49-F238E27FC236}">
                    <a16:creationId xmlns:a16="http://schemas.microsoft.com/office/drawing/2014/main" id="{B2FED7E2-54DB-4B96-9CBB-E9B0FBC55CBE}"/>
                  </a:ext>
                </a:extLst>
              </p:cNvPr>
              <p:cNvSpPr/>
              <p:nvPr/>
            </p:nvSpPr>
            <p:spPr>
              <a:xfrm rot="18900000">
                <a:off x="7760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199F4-13A1-44EC-B96A-51C61E3117D8}"/>
              </a:ext>
            </a:extLst>
          </p:cNvPr>
          <p:cNvGrpSpPr/>
          <p:nvPr/>
        </p:nvGrpSpPr>
        <p:grpSpPr>
          <a:xfrm>
            <a:off x="3020922" y="2022312"/>
            <a:ext cx="1702660" cy="809896"/>
            <a:chOff x="4755936" y="2444343"/>
            <a:chExt cx="1702660" cy="80989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4500833-C789-473A-BA30-0D90F82914A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936" y="2629555"/>
              <a:ext cx="270898" cy="270898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4633BC8-E4F5-4073-8ED9-5414BC9D5659}"/>
                </a:ext>
              </a:extLst>
            </p:cNvPr>
            <p:cNvGrpSpPr/>
            <p:nvPr/>
          </p:nvGrpSpPr>
          <p:grpSpPr>
            <a:xfrm>
              <a:off x="4955084" y="2444343"/>
              <a:ext cx="1503512" cy="809896"/>
              <a:chOff x="6317009" y="2210165"/>
              <a:chExt cx="1503512" cy="809896"/>
            </a:xfrm>
            <a:solidFill>
              <a:schemeClr val="bg1"/>
            </a:solidFill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A5E4F14-2228-4D36-BCD8-A3C6DDFB601D}"/>
                  </a:ext>
                </a:extLst>
              </p:cNvPr>
              <p:cNvGrpSpPr/>
              <p:nvPr/>
            </p:nvGrpSpPr>
            <p:grpSpPr>
              <a:xfrm>
                <a:off x="6317009" y="2210165"/>
                <a:ext cx="1503512" cy="809896"/>
                <a:chOff x="6317009" y="2210165"/>
                <a:chExt cx="1503512" cy="809896"/>
              </a:xfrm>
              <a:grpFill/>
            </p:grpSpPr>
            <p:sp>
              <p:nvSpPr>
                <p:cNvPr id="78" name="CustomShape 1 1 2">
                  <a:extLst>
                    <a:ext uri="{FF2B5EF4-FFF2-40B4-BE49-F238E27FC236}">
                      <a16:creationId xmlns:a16="http://schemas.microsoft.com/office/drawing/2014/main" id="{2E8964E3-74C4-403A-ADC3-B62907FC9754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9" name="CustomShape 2 1 2">
                  <a:extLst>
                    <a:ext uri="{FF2B5EF4-FFF2-40B4-BE49-F238E27FC236}">
                      <a16:creationId xmlns:a16="http://schemas.microsoft.com/office/drawing/2014/main" id="{20D29FF8-B27C-435A-AAF7-28D4576E212E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" name="CustomShape 4 1 2">
                  <a:extLst>
                    <a:ext uri="{FF2B5EF4-FFF2-40B4-BE49-F238E27FC236}">
                      <a16:creationId xmlns:a16="http://schemas.microsoft.com/office/drawing/2014/main" id="{228321DD-F538-4AF8-952E-6A77AB88051D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" name="CustomShape 7 1 2">
                  <a:extLst>
                    <a:ext uri="{FF2B5EF4-FFF2-40B4-BE49-F238E27FC236}">
                      <a16:creationId xmlns:a16="http://schemas.microsoft.com/office/drawing/2014/main" id="{F82DF427-241B-41C7-81B3-BA7B8E70A57B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" name="CustomShape 8 1 2">
                  <a:extLst>
                    <a:ext uri="{FF2B5EF4-FFF2-40B4-BE49-F238E27FC236}">
                      <a16:creationId xmlns:a16="http://schemas.microsoft.com/office/drawing/2014/main" id="{49CD1198-A97A-41CB-8B25-2B049941BB46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" name="CustomShape 9 1 2">
                  <a:extLst>
                    <a:ext uri="{FF2B5EF4-FFF2-40B4-BE49-F238E27FC236}">
                      <a16:creationId xmlns:a16="http://schemas.microsoft.com/office/drawing/2014/main" id="{EEC6E8C4-19BD-4CE5-B51B-537101FBBE39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" name="CustomShape 14 1 2">
                  <a:extLst>
                    <a:ext uri="{FF2B5EF4-FFF2-40B4-BE49-F238E27FC236}">
                      <a16:creationId xmlns:a16="http://schemas.microsoft.com/office/drawing/2014/main" id="{D39BA7DE-C6EF-4165-8F91-E316FE863639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5" name="CustomShape 22 1 2">
                  <a:extLst>
                    <a:ext uri="{FF2B5EF4-FFF2-40B4-BE49-F238E27FC236}">
                      <a16:creationId xmlns:a16="http://schemas.microsoft.com/office/drawing/2014/main" id="{15C5C2ED-538F-4253-A21D-89C5C9F91456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86" name="CustomShape 24 1 2">
                  <a:extLst>
                    <a:ext uri="{FF2B5EF4-FFF2-40B4-BE49-F238E27FC236}">
                      <a16:creationId xmlns:a16="http://schemas.microsoft.com/office/drawing/2014/main" id="{D531B8CD-41F0-4E90-994D-570BC037F9EB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7" name="CustomShape 25 1 2">
                  <a:extLst>
                    <a:ext uri="{FF2B5EF4-FFF2-40B4-BE49-F238E27FC236}">
                      <a16:creationId xmlns:a16="http://schemas.microsoft.com/office/drawing/2014/main" id="{1A186100-F133-4489-AC9E-AB9B75BA1B91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" name="CustomShape 30 1 2">
                  <a:extLst>
                    <a:ext uri="{FF2B5EF4-FFF2-40B4-BE49-F238E27FC236}">
                      <a16:creationId xmlns:a16="http://schemas.microsoft.com/office/drawing/2014/main" id="{6ACD960D-1A4A-44FF-B0C0-04F6A40A1303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" name="CustomShape 31 1 2">
                  <a:extLst>
                    <a:ext uri="{FF2B5EF4-FFF2-40B4-BE49-F238E27FC236}">
                      <a16:creationId xmlns:a16="http://schemas.microsoft.com/office/drawing/2014/main" id="{22F2CD99-37E3-4348-BC93-A3A6FFE7105E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" name="CustomShape 32 1 2">
                  <a:extLst>
                    <a:ext uri="{FF2B5EF4-FFF2-40B4-BE49-F238E27FC236}">
                      <a16:creationId xmlns:a16="http://schemas.microsoft.com/office/drawing/2014/main" id="{4560514C-C319-4510-8E03-E3D182B81B80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" name="CustomShape 33 1 2">
                  <a:extLst>
                    <a:ext uri="{FF2B5EF4-FFF2-40B4-BE49-F238E27FC236}">
                      <a16:creationId xmlns:a16="http://schemas.microsoft.com/office/drawing/2014/main" id="{9754C1EB-1312-47A3-92A2-043AA0B094EA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" name="CustomShape 34 1 2">
                  <a:extLst>
                    <a:ext uri="{FF2B5EF4-FFF2-40B4-BE49-F238E27FC236}">
                      <a16:creationId xmlns:a16="http://schemas.microsoft.com/office/drawing/2014/main" id="{4DC73A38-E4D9-4135-86C2-004265C79B42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300CB93-D523-47AC-87EF-D24547EFB476}"/>
                  </a:ext>
                </a:extLst>
              </p:cNvPr>
              <p:cNvGrpSpPr/>
              <p:nvPr/>
            </p:nvGrpSpPr>
            <p:grpSpPr>
              <a:xfrm>
                <a:off x="6416734" y="2310295"/>
                <a:ext cx="1304815" cy="610620"/>
                <a:chOff x="986040" y="2264760"/>
                <a:chExt cx="8115840" cy="3798000"/>
              </a:xfrm>
              <a:grpFill/>
            </p:grpSpPr>
            <p:sp>
              <p:nvSpPr>
                <p:cNvPr id="57" name="CustomShape 3 1 2">
                  <a:extLst>
                    <a:ext uri="{FF2B5EF4-FFF2-40B4-BE49-F238E27FC236}">
                      <a16:creationId xmlns:a16="http://schemas.microsoft.com/office/drawing/2014/main" id="{FDC576CB-F5F0-4F2E-BFF4-FAD24D51EA8A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" name="CustomShape 5 1 2">
                  <a:extLst>
                    <a:ext uri="{FF2B5EF4-FFF2-40B4-BE49-F238E27FC236}">
                      <a16:creationId xmlns:a16="http://schemas.microsoft.com/office/drawing/2014/main" id="{AED1CCD8-BF34-46AD-A681-45691208BE9A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" name="CustomShape 6 1 2">
                  <a:extLst>
                    <a:ext uri="{FF2B5EF4-FFF2-40B4-BE49-F238E27FC236}">
                      <a16:creationId xmlns:a16="http://schemas.microsoft.com/office/drawing/2014/main" id="{D97A2579-DFF0-4462-92A1-8060B9E277C9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60" name="CustomShape 10 1 2">
                  <a:extLst>
                    <a:ext uri="{FF2B5EF4-FFF2-40B4-BE49-F238E27FC236}">
                      <a16:creationId xmlns:a16="http://schemas.microsoft.com/office/drawing/2014/main" id="{1152B1C8-22EF-4CD1-91ED-E6FC76AD23F7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" name="CustomShape 11 1 2">
                  <a:extLst>
                    <a:ext uri="{FF2B5EF4-FFF2-40B4-BE49-F238E27FC236}">
                      <a16:creationId xmlns:a16="http://schemas.microsoft.com/office/drawing/2014/main" id="{D0181BD0-97AE-465A-BEFB-CF5517F8AB0F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" name="CustomShape 12 1 2">
                  <a:extLst>
                    <a:ext uri="{FF2B5EF4-FFF2-40B4-BE49-F238E27FC236}">
                      <a16:creationId xmlns:a16="http://schemas.microsoft.com/office/drawing/2014/main" id="{5E6BB7CC-CC8E-43CD-B189-F57F8ECF8677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" name="CustomShape 13 1 2">
                  <a:extLst>
                    <a:ext uri="{FF2B5EF4-FFF2-40B4-BE49-F238E27FC236}">
                      <a16:creationId xmlns:a16="http://schemas.microsoft.com/office/drawing/2014/main" id="{A79F7B9B-F761-49DB-85A2-7074867AD301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" name="CustomShape 15 1 2">
                  <a:extLst>
                    <a:ext uri="{FF2B5EF4-FFF2-40B4-BE49-F238E27FC236}">
                      <a16:creationId xmlns:a16="http://schemas.microsoft.com/office/drawing/2014/main" id="{9917F47C-1902-4E14-907C-55A6620F4944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" name="CustomShape 16 1 2">
                  <a:extLst>
                    <a:ext uri="{FF2B5EF4-FFF2-40B4-BE49-F238E27FC236}">
                      <a16:creationId xmlns:a16="http://schemas.microsoft.com/office/drawing/2014/main" id="{04E0533A-CAEC-49C0-8EE0-5C84C9A1BD27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" name="CustomShape 17 1 2">
                  <a:extLst>
                    <a:ext uri="{FF2B5EF4-FFF2-40B4-BE49-F238E27FC236}">
                      <a16:creationId xmlns:a16="http://schemas.microsoft.com/office/drawing/2014/main" id="{B5F126F9-0526-45AA-9385-99BB904436DB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" name="CustomShape 18 1 2">
                  <a:extLst>
                    <a:ext uri="{FF2B5EF4-FFF2-40B4-BE49-F238E27FC236}">
                      <a16:creationId xmlns:a16="http://schemas.microsoft.com/office/drawing/2014/main" id="{08AA834B-68E9-4290-A722-EFFFF53A0E5A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" name="CustomShape 19 1 2">
                  <a:extLst>
                    <a:ext uri="{FF2B5EF4-FFF2-40B4-BE49-F238E27FC236}">
                      <a16:creationId xmlns:a16="http://schemas.microsoft.com/office/drawing/2014/main" id="{5B1580A1-88CA-43BD-96B1-D947C2928144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" name="CustomShape 20 1 2">
                  <a:extLst>
                    <a:ext uri="{FF2B5EF4-FFF2-40B4-BE49-F238E27FC236}">
                      <a16:creationId xmlns:a16="http://schemas.microsoft.com/office/drawing/2014/main" id="{6B109F97-DFC5-4709-94DD-29F699C378D0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" name="CustomShape 21 1 2">
                  <a:extLst>
                    <a:ext uri="{FF2B5EF4-FFF2-40B4-BE49-F238E27FC236}">
                      <a16:creationId xmlns:a16="http://schemas.microsoft.com/office/drawing/2014/main" id="{F80DA5B4-F234-42B5-9EC8-01248E65C5C7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" name="CustomShape 23 1 2">
                  <a:extLst>
                    <a:ext uri="{FF2B5EF4-FFF2-40B4-BE49-F238E27FC236}">
                      <a16:creationId xmlns:a16="http://schemas.microsoft.com/office/drawing/2014/main" id="{1A32224D-A963-4B53-8BA3-E3805D2203EB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" name="CustomShape 26 1 2">
                  <a:extLst>
                    <a:ext uri="{FF2B5EF4-FFF2-40B4-BE49-F238E27FC236}">
                      <a16:creationId xmlns:a16="http://schemas.microsoft.com/office/drawing/2014/main" id="{1021304F-66A8-40E2-BE91-DAB4A4170331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" name="CustomShape 27 1 2">
                  <a:extLst>
                    <a:ext uri="{FF2B5EF4-FFF2-40B4-BE49-F238E27FC236}">
                      <a16:creationId xmlns:a16="http://schemas.microsoft.com/office/drawing/2014/main" id="{381D493E-8B1D-4850-8114-710DB84CFF92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" name="CustomShape 28 1 2">
                  <a:extLst>
                    <a:ext uri="{FF2B5EF4-FFF2-40B4-BE49-F238E27FC236}">
                      <a16:creationId xmlns:a16="http://schemas.microsoft.com/office/drawing/2014/main" id="{B272F98B-FF79-4026-B79A-376731596711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" name="CustomShape 29 1 2">
                  <a:extLst>
                    <a:ext uri="{FF2B5EF4-FFF2-40B4-BE49-F238E27FC236}">
                      <a16:creationId xmlns:a16="http://schemas.microsoft.com/office/drawing/2014/main" id="{F48C5DF1-8375-4D5B-A859-8AEE97EC292D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" name="CustomShape 35 1 2">
                  <a:extLst>
                    <a:ext uri="{FF2B5EF4-FFF2-40B4-BE49-F238E27FC236}">
                      <a16:creationId xmlns:a16="http://schemas.microsoft.com/office/drawing/2014/main" id="{B6540672-5F62-45A0-B859-E1CFEBEAC53B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7" name="CustomShape 36 1 2">
                  <a:extLst>
                    <a:ext uri="{FF2B5EF4-FFF2-40B4-BE49-F238E27FC236}">
                      <a16:creationId xmlns:a16="http://schemas.microsoft.com/office/drawing/2014/main" id="{CC6C2127-7A40-4597-848A-8BD42731481A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7A23594C-375A-4C88-8E33-CCEBD0F64C10}"/>
              </a:ext>
            </a:extLst>
          </p:cNvPr>
          <p:cNvSpPr/>
          <p:nvPr/>
        </p:nvSpPr>
        <p:spPr>
          <a:xfrm>
            <a:off x="1371600" y="1050987"/>
            <a:ext cx="2315748" cy="732916"/>
          </a:xfrm>
          <a:prstGeom prst="wedgeRectCallout">
            <a:avLst>
              <a:gd name="adj1" fmla="val 52516"/>
              <a:gd name="adj2" fmla="val 1016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if we prune </a:t>
            </a:r>
          </a:p>
          <a:p>
            <a:pPr algn="ctr"/>
            <a:r>
              <a:rPr lang="en-US" sz="2000" dirty="0"/>
              <a:t>here instead?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447B4E-2EBD-409C-B05F-DB906E473906}"/>
              </a:ext>
            </a:extLst>
          </p:cNvPr>
          <p:cNvGrpSpPr/>
          <p:nvPr/>
        </p:nvGrpSpPr>
        <p:grpSpPr>
          <a:xfrm>
            <a:off x="1663043" y="3709768"/>
            <a:ext cx="3785925" cy="434503"/>
            <a:chOff x="3588978" y="3634208"/>
            <a:chExt cx="3785925" cy="4345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06E321-2A3C-472D-B207-935AE4D83D69}"/>
                </a:ext>
              </a:extLst>
            </p:cNvPr>
            <p:cNvGrpSpPr/>
            <p:nvPr/>
          </p:nvGrpSpPr>
          <p:grpSpPr>
            <a:xfrm>
              <a:off x="3588978" y="3634208"/>
              <a:ext cx="3785925" cy="434503"/>
              <a:chOff x="3588978" y="3634208"/>
              <a:chExt cx="3785925" cy="434503"/>
            </a:xfrm>
          </p:grpSpPr>
          <p:sp>
            <p:nvSpPr>
              <p:cNvPr id="140" name="TextShape 31">
                <a:extLst>
                  <a:ext uri="{FF2B5EF4-FFF2-40B4-BE49-F238E27FC236}">
                    <a16:creationId xmlns:a16="http://schemas.microsoft.com/office/drawing/2014/main" id="{B1775763-3F22-4DA4-BBAB-7B9905752397}"/>
                  </a:ext>
                </a:extLst>
              </p:cNvPr>
              <p:cNvSpPr txBox="1"/>
              <p:nvPr/>
            </p:nvSpPr>
            <p:spPr>
              <a:xfrm>
                <a:off x="3915426" y="3647919"/>
                <a:ext cx="1328971" cy="406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2400" dirty="0"/>
                  <a:t>accuracy</a:t>
                </a:r>
                <a:endParaRPr sz="2400" dirty="0"/>
              </a:p>
            </p:txBody>
          </p:sp>
          <p:sp>
            <p:nvSpPr>
              <p:cNvPr id="141" name="TextShape 32">
                <a:extLst>
                  <a:ext uri="{FF2B5EF4-FFF2-40B4-BE49-F238E27FC236}">
                    <a16:creationId xmlns:a16="http://schemas.microsoft.com/office/drawing/2014/main" id="{F8D5CCCB-6BBA-4551-9175-11474DF43001}"/>
                  </a:ext>
                </a:extLst>
              </p:cNvPr>
              <p:cNvSpPr txBox="1"/>
              <p:nvPr/>
            </p:nvSpPr>
            <p:spPr>
              <a:xfrm>
                <a:off x="6135274" y="3647919"/>
                <a:ext cx="1239629" cy="406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2400" dirty="0"/>
                  <a:t>runtime</a:t>
                </a:r>
                <a:endParaRPr sz="2400" dirty="0"/>
              </a:p>
            </p:txBody>
          </p:sp>
          <p:sp>
            <p:nvSpPr>
              <p:cNvPr id="142" name="TextShape 33">
                <a:extLst>
                  <a:ext uri="{FF2B5EF4-FFF2-40B4-BE49-F238E27FC236}">
                    <a16:creationId xmlns:a16="http://schemas.microsoft.com/office/drawing/2014/main" id="{D88AD704-C9E5-45D7-95AC-755E9A95156D}"/>
                  </a:ext>
                </a:extLst>
              </p:cNvPr>
              <p:cNvSpPr txBox="1"/>
              <p:nvPr/>
            </p:nvSpPr>
            <p:spPr>
              <a:xfrm>
                <a:off x="3588978" y="3634208"/>
                <a:ext cx="296415" cy="434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2358">
                    <a:latin typeface="Raleway"/>
                  </a:rPr>
                  <a:t>=</a:t>
                </a:r>
                <a:endParaRPr sz="1632"/>
              </a:p>
            </p:txBody>
          </p: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F6135A44-E41C-4355-B50C-E8344F1C11E7}"/>
                  </a:ext>
                </a:extLst>
              </p:cNvPr>
              <p:cNvPicPr/>
              <p:nvPr/>
            </p:nvPicPr>
            <p:blipFill>
              <a:blip r:embed="rId12"/>
              <a:stretch/>
            </p:blipFill>
            <p:spPr>
              <a:xfrm>
                <a:off x="5739293" y="3648572"/>
                <a:ext cx="310779" cy="40577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96" name="TextShape 31">
              <a:extLst>
                <a:ext uri="{FF2B5EF4-FFF2-40B4-BE49-F238E27FC236}">
                  <a16:creationId xmlns:a16="http://schemas.microsoft.com/office/drawing/2014/main" id="{A06CAF92-6222-4FF9-A2CE-C51A00E69198}"/>
                </a:ext>
              </a:extLst>
            </p:cNvPr>
            <p:cNvSpPr txBox="1"/>
            <p:nvPr/>
          </p:nvSpPr>
          <p:spPr>
            <a:xfrm>
              <a:off x="5304950" y="3652402"/>
              <a:ext cx="1328971" cy="406755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2176" dirty="0">
                  <a:latin typeface="Raleway"/>
                </a:rPr>
                <a:t>-</a:t>
              </a:r>
              <a:endParaRPr sz="1632" dirty="0"/>
            </a:p>
          </p:txBody>
        </p:sp>
      </p:grpSp>
      <p:sp>
        <p:nvSpPr>
          <p:cNvPr id="97" name="Slide Number Placeholder 3">
            <a:extLst>
              <a:ext uri="{FF2B5EF4-FFF2-40B4-BE49-F238E27FC236}">
                <a16:creationId xmlns:a16="http://schemas.microsoft.com/office/drawing/2014/main" id="{F4602726-E221-4F7B-8745-1A8A91C3C038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B9C974-A47A-4473-8644-5E10E874BB8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F2C81-D43F-467B-80C3-130D6F95E3C4}"/>
              </a:ext>
            </a:extLst>
          </p:cNvPr>
          <p:cNvGrpSpPr/>
          <p:nvPr/>
        </p:nvGrpSpPr>
        <p:grpSpPr>
          <a:xfrm>
            <a:off x="5180569" y="1856674"/>
            <a:ext cx="3028343" cy="1048117"/>
            <a:chOff x="5180569" y="1856674"/>
            <a:chExt cx="3028343" cy="1048117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75B7894-8B66-48F4-AA15-C5BF3BC6BE5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569" y="2351156"/>
              <a:ext cx="251374" cy="17084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AF2C802-364C-426C-A9BB-1ECB318BA43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519" y="1856674"/>
              <a:ext cx="798086" cy="10330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3EF7F172-3D7B-4671-B176-510A11F373B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342" y="1871770"/>
              <a:ext cx="224570" cy="10330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FCA4363-35C0-4406-A30B-031AD6070690}"/>
                </a:ext>
              </a:extLst>
            </p:cNvPr>
            <p:cNvGrpSpPr/>
            <p:nvPr/>
          </p:nvGrpSpPr>
          <p:grpSpPr>
            <a:xfrm>
              <a:off x="6461545" y="2044024"/>
              <a:ext cx="1503512" cy="809896"/>
              <a:chOff x="6317009" y="2210165"/>
              <a:chExt cx="1503512" cy="809896"/>
            </a:xfrm>
            <a:solidFill>
              <a:schemeClr val="bg1"/>
            </a:solidFill>
          </p:grpSpPr>
          <p:sp>
            <p:nvSpPr>
              <p:cNvPr id="113" name="CustomShape 1 1 2">
                <a:extLst>
                  <a:ext uri="{FF2B5EF4-FFF2-40B4-BE49-F238E27FC236}">
                    <a16:creationId xmlns:a16="http://schemas.microsoft.com/office/drawing/2014/main" id="{63E21F0A-E9B8-44CE-80D5-E6041DA7FDA8}"/>
                  </a:ext>
                </a:extLst>
              </p:cNvPr>
              <p:cNvSpPr/>
              <p:nvPr/>
            </p:nvSpPr>
            <p:spPr>
              <a:xfrm rot="18900000">
                <a:off x="6317009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2 1 2">
                <a:extLst>
                  <a:ext uri="{FF2B5EF4-FFF2-40B4-BE49-F238E27FC236}">
                    <a16:creationId xmlns:a16="http://schemas.microsoft.com/office/drawing/2014/main" id="{CEFB825C-63C7-4664-B153-3770218E75B7}"/>
                  </a:ext>
                </a:extLst>
              </p:cNvPr>
              <p:cNvSpPr/>
              <p:nvPr/>
            </p:nvSpPr>
            <p:spPr>
              <a:xfrm rot="18900000">
                <a:off x="6515938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4 1 2">
                <a:extLst>
                  <a:ext uri="{FF2B5EF4-FFF2-40B4-BE49-F238E27FC236}">
                    <a16:creationId xmlns:a16="http://schemas.microsoft.com/office/drawing/2014/main" id="{6E15AEAB-BB00-405A-A802-3009AF5D1E35}"/>
                  </a:ext>
                </a:extLst>
              </p:cNvPr>
              <p:cNvSpPr/>
              <p:nvPr/>
            </p:nvSpPr>
            <p:spPr>
              <a:xfrm rot="18900000">
                <a:off x="6714866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7 1 2">
                <a:extLst>
                  <a:ext uri="{FF2B5EF4-FFF2-40B4-BE49-F238E27FC236}">
                    <a16:creationId xmlns:a16="http://schemas.microsoft.com/office/drawing/2014/main" id="{876BDAF8-D2E0-4C42-A3A6-4E357F1DF542}"/>
                  </a:ext>
                </a:extLst>
              </p:cNvPr>
              <p:cNvSpPr/>
              <p:nvPr/>
            </p:nvSpPr>
            <p:spPr>
              <a:xfrm rot="18900000">
                <a:off x="6814881" y="2804463"/>
                <a:ext cx="115352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8 1 2">
                <a:extLst>
                  <a:ext uri="{FF2B5EF4-FFF2-40B4-BE49-F238E27FC236}">
                    <a16:creationId xmlns:a16="http://schemas.microsoft.com/office/drawing/2014/main" id="{886926DB-2D47-4A35-9F5D-5A862B1D743F}"/>
                  </a:ext>
                </a:extLst>
              </p:cNvPr>
              <p:cNvSpPr/>
              <p:nvPr/>
            </p:nvSpPr>
            <p:spPr>
              <a:xfrm rot="18900000">
                <a:off x="6715040" y="2704622"/>
                <a:ext cx="115989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9 1 2">
                <a:extLst>
                  <a:ext uri="{FF2B5EF4-FFF2-40B4-BE49-F238E27FC236}">
                    <a16:creationId xmlns:a16="http://schemas.microsoft.com/office/drawing/2014/main" id="{FBF15251-4619-43BC-B28E-BAC6F65B387E}"/>
                  </a:ext>
                </a:extLst>
              </p:cNvPr>
              <p:cNvSpPr/>
              <p:nvPr/>
            </p:nvSpPr>
            <p:spPr>
              <a:xfrm rot="18900000">
                <a:off x="6914142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14 1 2">
                <a:extLst>
                  <a:ext uri="{FF2B5EF4-FFF2-40B4-BE49-F238E27FC236}">
                    <a16:creationId xmlns:a16="http://schemas.microsoft.com/office/drawing/2014/main" id="{8D8B3494-545A-4751-98F2-2024B6BD16F9}"/>
                  </a:ext>
                </a:extLst>
              </p:cNvPr>
              <p:cNvSpPr/>
              <p:nvPr/>
            </p:nvSpPr>
            <p:spPr>
              <a:xfrm rot="18900000">
                <a:off x="7113476" y="2903783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CustomShape 22 1 2">
                <a:extLst>
                  <a:ext uri="{FF2B5EF4-FFF2-40B4-BE49-F238E27FC236}">
                    <a16:creationId xmlns:a16="http://schemas.microsoft.com/office/drawing/2014/main" id="{D6CC64AE-9755-4A95-B333-1CA3FC01215A}"/>
                  </a:ext>
                </a:extLst>
              </p:cNvPr>
              <p:cNvSpPr/>
              <p:nvPr/>
            </p:nvSpPr>
            <p:spPr>
              <a:xfrm rot="18900000">
                <a:off x="7011610" y="2408631"/>
                <a:ext cx="115873" cy="11535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21" name="CustomShape 24 1 2">
                <a:extLst>
                  <a:ext uri="{FF2B5EF4-FFF2-40B4-BE49-F238E27FC236}">
                    <a16:creationId xmlns:a16="http://schemas.microsoft.com/office/drawing/2014/main" id="{B63310E2-F8D1-494C-84EA-74E53EB76FB8}"/>
                  </a:ext>
                </a:extLst>
              </p:cNvPr>
              <p:cNvSpPr/>
              <p:nvPr/>
            </p:nvSpPr>
            <p:spPr>
              <a:xfrm rot="18900000">
                <a:off x="7310379" y="2707111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" name="CustomShape 25 1 2">
                <a:extLst>
                  <a:ext uri="{FF2B5EF4-FFF2-40B4-BE49-F238E27FC236}">
                    <a16:creationId xmlns:a16="http://schemas.microsoft.com/office/drawing/2014/main" id="{C5C9A2CE-9208-4224-8994-0F407AB7CF81}"/>
                  </a:ext>
                </a:extLst>
              </p:cNvPr>
              <p:cNvSpPr/>
              <p:nvPr/>
            </p:nvSpPr>
            <p:spPr>
              <a:xfrm rot="18900000">
                <a:off x="6912117" y="2308501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CustomShape 30 1 2">
                <a:extLst>
                  <a:ext uri="{FF2B5EF4-FFF2-40B4-BE49-F238E27FC236}">
                    <a16:creationId xmlns:a16="http://schemas.microsoft.com/office/drawing/2014/main" id="{96F49024-9120-47FB-AD4F-FF3A39DEA2A5}"/>
                  </a:ext>
                </a:extLst>
              </p:cNvPr>
              <p:cNvSpPr/>
              <p:nvPr/>
            </p:nvSpPr>
            <p:spPr>
              <a:xfrm rot="18900000">
                <a:off x="7010568" y="2210165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CustomShape 31 1 2">
                <a:extLst>
                  <a:ext uri="{FF2B5EF4-FFF2-40B4-BE49-F238E27FC236}">
                    <a16:creationId xmlns:a16="http://schemas.microsoft.com/office/drawing/2014/main" id="{ED7DB405-EA90-46CE-B9EF-7F39A3450139}"/>
                  </a:ext>
                </a:extLst>
              </p:cNvPr>
              <p:cNvSpPr/>
              <p:nvPr/>
            </p:nvSpPr>
            <p:spPr>
              <a:xfrm rot="18900000">
                <a:off x="7306733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CustomShape 32 1 2">
                <a:extLst>
                  <a:ext uri="{FF2B5EF4-FFF2-40B4-BE49-F238E27FC236}">
                    <a16:creationId xmlns:a16="http://schemas.microsoft.com/office/drawing/2014/main" id="{930FCC9B-0005-4593-9ABC-E968E09D0A3B}"/>
                  </a:ext>
                </a:extLst>
              </p:cNvPr>
              <p:cNvSpPr/>
              <p:nvPr/>
            </p:nvSpPr>
            <p:spPr>
              <a:xfrm rot="18900000">
                <a:off x="7505661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" name="CustomShape 33 1 2">
                <a:extLst>
                  <a:ext uri="{FF2B5EF4-FFF2-40B4-BE49-F238E27FC236}">
                    <a16:creationId xmlns:a16="http://schemas.microsoft.com/office/drawing/2014/main" id="{15BA59B4-1CF9-4A93-90C4-9362D77F9A9C}"/>
                  </a:ext>
                </a:extLst>
              </p:cNvPr>
              <p:cNvSpPr/>
              <p:nvPr/>
            </p:nvSpPr>
            <p:spPr>
              <a:xfrm rot="18900000">
                <a:off x="7406458" y="2804174"/>
                <a:ext cx="115468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CustomShape 34 1 2">
                <a:extLst>
                  <a:ext uri="{FF2B5EF4-FFF2-40B4-BE49-F238E27FC236}">
                    <a16:creationId xmlns:a16="http://schemas.microsoft.com/office/drawing/2014/main" id="{899D139C-2B50-4ACF-B2A4-5E181CF14D12}"/>
                  </a:ext>
                </a:extLst>
              </p:cNvPr>
              <p:cNvSpPr/>
              <p:nvPr/>
            </p:nvSpPr>
            <p:spPr>
              <a:xfrm rot="18900000">
                <a:off x="7704590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21DED95-C5ED-4F13-8CE6-6EFA8E9462B4}"/>
                </a:ext>
              </a:extLst>
            </p:cNvPr>
            <p:cNvGrpSpPr/>
            <p:nvPr/>
          </p:nvGrpSpPr>
          <p:grpSpPr>
            <a:xfrm>
              <a:off x="6561270" y="2144154"/>
              <a:ext cx="1304815" cy="610620"/>
              <a:chOff x="986040" y="2264760"/>
              <a:chExt cx="8115840" cy="3798000"/>
            </a:xfrm>
            <a:solidFill>
              <a:schemeClr val="tx1"/>
            </a:solidFill>
          </p:grpSpPr>
          <p:sp>
            <p:nvSpPr>
              <p:cNvPr id="129" name="CustomShape 3 1 2">
                <a:extLst>
                  <a:ext uri="{FF2B5EF4-FFF2-40B4-BE49-F238E27FC236}">
                    <a16:creationId xmlns:a16="http://schemas.microsoft.com/office/drawing/2014/main" id="{DE6F5A4F-1753-4CD4-A010-0ED01C47CC3E}"/>
                  </a:ext>
                </a:extLst>
              </p:cNvPr>
              <p:cNvSpPr/>
              <p:nvPr/>
            </p:nvSpPr>
            <p:spPr>
              <a:xfrm rot="18900000">
                <a:off x="986040" y="5336640"/>
                <a:ext cx="7182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CustomShape 5 1 2">
                <a:extLst>
                  <a:ext uri="{FF2B5EF4-FFF2-40B4-BE49-F238E27FC236}">
                    <a16:creationId xmlns:a16="http://schemas.microsoft.com/office/drawing/2014/main" id="{75E75567-B62A-4945-A5AF-63F20073ECB3}"/>
                  </a:ext>
                </a:extLst>
              </p:cNvPr>
              <p:cNvSpPr/>
              <p:nvPr/>
            </p:nvSpPr>
            <p:spPr>
              <a:xfrm rot="18900000">
                <a:off x="2225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6 1 2">
                <a:extLst>
                  <a:ext uri="{FF2B5EF4-FFF2-40B4-BE49-F238E27FC236}">
                    <a16:creationId xmlns:a16="http://schemas.microsoft.com/office/drawing/2014/main" id="{AEE9EA6C-CB73-4D0E-BACB-927EC9443C91}"/>
                  </a:ext>
                </a:extLst>
              </p:cNvPr>
              <p:cNvSpPr/>
              <p:nvPr/>
            </p:nvSpPr>
            <p:spPr>
              <a:xfrm rot="18900000">
                <a:off x="1604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32" name="CustomShape 10 1 2">
                <a:extLst>
                  <a:ext uri="{FF2B5EF4-FFF2-40B4-BE49-F238E27FC236}">
                    <a16:creationId xmlns:a16="http://schemas.microsoft.com/office/drawing/2014/main" id="{62D17B11-458C-4C80-89D2-BFBD04A126BE}"/>
                  </a:ext>
                </a:extLst>
              </p:cNvPr>
              <p:cNvSpPr/>
              <p:nvPr/>
            </p:nvSpPr>
            <p:spPr>
              <a:xfrm rot="18900000">
                <a:off x="2225520" y="4099680"/>
                <a:ext cx="72036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11 1 2">
                <a:extLst>
                  <a:ext uri="{FF2B5EF4-FFF2-40B4-BE49-F238E27FC236}">
                    <a16:creationId xmlns:a16="http://schemas.microsoft.com/office/drawing/2014/main" id="{0EB04B92-708D-44E8-AB48-C3AC230CB7D4}"/>
                  </a:ext>
                </a:extLst>
              </p:cNvPr>
              <p:cNvSpPr/>
              <p:nvPr/>
            </p:nvSpPr>
            <p:spPr>
              <a:xfrm rot="18900000">
                <a:off x="4079520" y="471744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12 1 2">
                <a:extLst>
                  <a:ext uri="{FF2B5EF4-FFF2-40B4-BE49-F238E27FC236}">
                    <a16:creationId xmlns:a16="http://schemas.microsoft.com/office/drawing/2014/main" id="{33DC698C-3C5A-45A6-BE07-F95E4055D95A}"/>
                  </a:ext>
                </a:extLst>
              </p:cNvPr>
              <p:cNvSpPr/>
              <p:nvPr/>
            </p:nvSpPr>
            <p:spPr>
              <a:xfrm rot="18900000">
                <a:off x="3461400" y="409968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CustomShape 13 1 2">
                <a:extLst>
                  <a:ext uri="{FF2B5EF4-FFF2-40B4-BE49-F238E27FC236}">
                    <a16:creationId xmlns:a16="http://schemas.microsoft.com/office/drawing/2014/main" id="{D8848266-7AA9-4371-BCEB-0BEFB678B26E}"/>
                  </a:ext>
                </a:extLst>
              </p:cNvPr>
              <p:cNvSpPr/>
              <p:nvPr/>
            </p:nvSpPr>
            <p:spPr>
              <a:xfrm rot="18900000">
                <a:off x="4698000" y="533664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CustomShape 15 1 2">
                <a:extLst>
                  <a:ext uri="{FF2B5EF4-FFF2-40B4-BE49-F238E27FC236}">
                    <a16:creationId xmlns:a16="http://schemas.microsoft.com/office/drawing/2014/main" id="{F801ABE6-8262-4F1B-A14A-3067A2A8704B}"/>
                  </a:ext>
                </a:extLst>
              </p:cNvPr>
              <p:cNvSpPr/>
              <p:nvPr/>
            </p:nvSpPr>
            <p:spPr>
              <a:xfrm rot="18900000">
                <a:off x="2842560" y="347688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" name="CustomShape 16 1 2">
                <a:extLst>
                  <a:ext uri="{FF2B5EF4-FFF2-40B4-BE49-F238E27FC236}">
                    <a16:creationId xmlns:a16="http://schemas.microsoft.com/office/drawing/2014/main" id="{C195DBA6-AF0C-4308-9FFF-7D2E59364C54}"/>
                  </a:ext>
                </a:extLst>
              </p:cNvPr>
              <p:cNvSpPr/>
              <p:nvPr/>
            </p:nvSpPr>
            <p:spPr>
              <a:xfrm rot="18900000">
                <a:off x="4691880" y="410580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17 1 2">
                <a:extLst>
                  <a:ext uri="{FF2B5EF4-FFF2-40B4-BE49-F238E27FC236}">
                    <a16:creationId xmlns:a16="http://schemas.microsoft.com/office/drawing/2014/main" id="{F516CBB8-DB85-41A2-AB5D-C3F6B617030E}"/>
                  </a:ext>
                </a:extLst>
              </p:cNvPr>
              <p:cNvSpPr/>
              <p:nvPr/>
            </p:nvSpPr>
            <p:spPr>
              <a:xfrm rot="18900000">
                <a:off x="4073760" y="348804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" name="CustomShape 18 1 2">
                <a:extLst>
                  <a:ext uri="{FF2B5EF4-FFF2-40B4-BE49-F238E27FC236}">
                    <a16:creationId xmlns:a16="http://schemas.microsoft.com/office/drawing/2014/main" id="{40C4B99C-2B1C-4160-B42D-CA22D1AD5CD9}"/>
                  </a:ext>
                </a:extLst>
              </p:cNvPr>
              <p:cNvSpPr/>
              <p:nvPr/>
            </p:nvSpPr>
            <p:spPr>
              <a:xfrm rot="18900000">
                <a:off x="5310360" y="472500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9 1 2">
                <a:extLst>
                  <a:ext uri="{FF2B5EF4-FFF2-40B4-BE49-F238E27FC236}">
                    <a16:creationId xmlns:a16="http://schemas.microsoft.com/office/drawing/2014/main" id="{8909F322-9C9E-49B7-A6B5-8E8911BE553F}"/>
                  </a:ext>
                </a:extLst>
              </p:cNvPr>
              <p:cNvSpPr/>
              <p:nvPr/>
            </p:nvSpPr>
            <p:spPr>
              <a:xfrm rot="18900000">
                <a:off x="5932080" y="534456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20 1 2">
                <a:extLst>
                  <a:ext uri="{FF2B5EF4-FFF2-40B4-BE49-F238E27FC236}">
                    <a16:creationId xmlns:a16="http://schemas.microsoft.com/office/drawing/2014/main" id="{655AE369-CADC-4013-8C8A-8D8F0DDF9F7B}"/>
                  </a:ext>
                </a:extLst>
              </p:cNvPr>
              <p:cNvSpPr/>
              <p:nvPr/>
            </p:nvSpPr>
            <p:spPr>
              <a:xfrm rot="18900000">
                <a:off x="3454920" y="286524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CustomShape 21 1 2">
                <a:extLst>
                  <a:ext uri="{FF2B5EF4-FFF2-40B4-BE49-F238E27FC236}">
                    <a16:creationId xmlns:a16="http://schemas.microsoft.com/office/drawing/2014/main" id="{7764740E-05CE-45F2-8E65-7821960F24B4}"/>
                  </a:ext>
                </a:extLst>
              </p:cNvPr>
              <p:cNvSpPr/>
              <p:nvPr/>
            </p:nvSpPr>
            <p:spPr>
              <a:xfrm rot="18900000">
                <a:off x="5304240" y="349416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CustomShape 23 1 2">
                <a:extLst>
                  <a:ext uri="{FF2B5EF4-FFF2-40B4-BE49-F238E27FC236}">
                    <a16:creationId xmlns:a16="http://schemas.microsoft.com/office/drawing/2014/main" id="{931A5390-36FE-453A-8D7C-6C6CAE818882}"/>
                  </a:ext>
                </a:extLst>
              </p:cNvPr>
              <p:cNvSpPr/>
              <p:nvPr/>
            </p:nvSpPr>
            <p:spPr>
              <a:xfrm rot="18900000">
                <a:off x="5922720" y="411336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26 1 2">
                <a:extLst>
                  <a:ext uri="{FF2B5EF4-FFF2-40B4-BE49-F238E27FC236}">
                    <a16:creationId xmlns:a16="http://schemas.microsoft.com/office/drawing/2014/main" id="{CD499938-F1ED-4232-9669-84221414E5C5}"/>
                  </a:ext>
                </a:extLst>
              </p:cNvPr>
              <p:cNvSpPr/>
              <p:nvPr/>
            </p:nvSpPr>
            <p:spPr>
              <a:xfrm rot="18900000">
                <a:off x="5916600" y="288252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27 1 2">
                <a:extLst>
                  <a:ext uri="{FF2B5EF4-FFF2-40B4-BE49-F238E27FC236}">
                    <a16:creationId xmlns:a16="http://schemas.microsoft.com/office/drawing/2014/main" id="{0DE000B7-BAE9-425A-968A-BDF3DD907816}"/>
                  </a:ext>
                </a:extLst>
              </p:cNvPr>
              <p:cNvSpPr/>
              <p:nvPr/>
            </p:nvSpPr>
            <p:spPr>
              <a:xfrm rot="18900000">
                <a:off x="5298480" y="226476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28 1 2">
                <a:extLst>
                  <a:ext uri="{FF2B5EF4-FFF2-40B4-BE49-F238E27FC236}">
                    <a16:creationId xmlns:a16="http://schemas.microsoft.com/office/drawing/2014/main" id="{F02D5BEE-B78A-4FA7-844C-1ACCA4DEDBBD}"/>
                  </a:ext>
                </a:extLst>
              </p:cNvPr>
              <p:cNvSpPr/>
              <p:nvPr/>
            </p:nvSpPr>
            <p:spPr>
              <a:xfrm rot="18900000">
                <a:off x="6535080" y="350172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29 1 2">
                <a:extLst>
                  <a:ext uri="{FF2B5EF4-FFF2-40B4-BE49-F238E27FC236}">
                    <a16:creationId xmlns:a16="http://schemas.microsoft.com/office/drawing/2014/main" id="{D2AA7F17-B7BA-4373-BD0E-6836C6F732DE}"/>
                  </a:ext>
                </a:extLst>
              </p:cNvPr>
              <p:cNvSpPr/>
              <p:nvPr/>
            </p:nvSpPr>
            <p:spPr>
              <a:xfrm rot="18900000">
                <a:off x="7156800" y="412128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35 1 2">
                <a:extLst>
                  <a:ext uri="{FF2B5EF4-FFF2-40B4-BE49-F238E27FC236}">
                    <a16:creationId xmlns:a16="http://schemas.microsoft.com/office/drawing/2014/main" id="{5C6823C4-B475-4E66-8F75-ED3A5544EBC0}"/>
                  </a:ext>
                </a:extLst>
              </p:cNvPr>
              <p:cNvSpPr/>
              <p:nvPr/>
            </p:nvSpPr>
            <p:spPr>
              <a:xfrm rot="18900000">
                <a:off x="8381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36 1 2">
                <a:extLst>
                  <a:ext uri="{FF2B5EF4-FFF2-40B4-BE49-F238E27FC236}">
                    <a16:creationId xmlns:a16="http://schemas.microsoft.com/office/drawing/2014/main" id="{BB4796C4-85A1-4903-909A-23E62FEFBE1D}"/>
                  </a:ext>
                </a:extLst>
              </p:cNvPr>
              <p:cNvSpPr/>
              <p:nvPr/>
            </p:nvSpPr>
            <p:spPr>
              <a:xfrm rot="18900000">
                <a:off x="7760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23B9E3-2345-4FCC-905F-B594C85452D6}"/>
              </a:ext>
            </a:extLst>
          </p:cNvPr>
          <p:cNvGrpSpPr/>
          <p:nvPr/>
        </p:nvGrpSpPr>
        <p:grpSpPr>
          <a:xfrm>
            <a:off x="1101970" y="3120058"/>
            <a:ext cx="3763112" cy="492953"/>
            <a:chOff x="1348153" y="3120058"/>
            <a:chExt cx="3763112" cy="492953"/>
          </a:xfrm>
        </p:grpSpPr>
        <p:sp>
          <p:nvSpPr>
            <p:cNvPr id="648" name="TextShape 32">
              <a:extLst>
                <a:ext uri="{FF2B5EF4-FFF2-40B4-BE49-F238E27FC236}">
                  <a16:creationId xmlns:a16="http://schemas.microsoft.com/office/drawing/2014/main" id="{C439DB3D-DCDC-408A-B841-E3A7EF361C62}"/>
                </a:ext>
              </a:extLst>
            </p:cNvPr>
            <p:cNvSpPr txBox="1"/>
            <p:nvPr/>
          </p:nvSpPr>
          <p:spPr>
            <a:xfrm>
              <a:off x="2641849" y="3206256"/>
              <a:ext cx="1149098" cy="406755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rollout</a:t>
              </a:r>
              <a:endParaRPr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736A3B1-65A3-40FC-8E6C-65289CF3216E}"/>
                </a:ext>
              </a:extLst>
            </p:cNvPr>
            <p:cNvSpPr/>
            <p:nvPr/>
          </p:nvSpPr>
          <p:spPr>
            <a:xfrm rot="16200000">
              <a:off x="3203019" y="1265192"/>
              <a:ext cx="53379" cy="3763112"/>
            </a:xfrm>
            <a:prstGeom prst="leftBracket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3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5.55112E-17 L -0.06076 0.0011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13177 -0.001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-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05264-F4FC-41E8-971F-EA355A0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4B9C974-A47A-4473-8644-5E10E874BB86}" type="slidenum">
              <a:rPr lang="en-US" smtClean="0"/>
              <a:t>16</a:t>
            </a:fld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887479-CC14-42CD-B21B-EA5BF20EBD85}"/>
              </a:ext>
            </a:extLst>
          </p:cNvPr>
          <p:cNvSpPr/>
          <p:nvPr/>
        </p:nvSpPr>
        <p:spPr>
          <a:xfrm>
            <a:off x="270172" y="341169"/>
            <a:ext cx="8245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Rolling out lots of changes to get training data</a:t>
            </a:r>
          </a:p>
        </p:txBody>
      </p:sp>
      <p:sp>
        <p:nvSpPr>
          <p:cNvPr id="97" name="Slide Number Placeholder 3">
            <a:extLst>
              <a:ext uri="{FF2B5EF4-FFF2-40B4-BE49-F238E27FC236}">
                <a16:creationId xmlns:a16="http://schemas.microsoft.com/office/drawing/2014/main" id="{F4602726-E221-4F7B-8745-1A8A91C3C038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B9C974-A47A-4473-8644-5E10E874BB8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8" name="CustomShape 114">
            <a:extLst>
              <a:ext uri="{FF2B5EF4-FFF2-40B4-BE49-F238E27FC236}">
                <a16:creationId xmlns:a16="http://schemas.microsoft.com/office/drawing/2014/main" id="{2F6C9643-8DF0-4B92-80D1-526AED76457B}"/>
              </a:ext>
            </a:extLst>
          </p:cNvPr>
          <p:cNvSpPr/>
          <p:nvPr/>
        </p:nvSpPr>
        <p:spPr>
          <a:xfrm>
            <a:off x="4514872" y="3285840"/>
            <a:ext cx="3496992" cy="77664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"second-guess" each decision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the current classifier makes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1671F13-BAF4-4953-A68A-4BF0D000DBC6}"/>
              </a:ext>
            </a:extLst>
          </p:cNvPr>
          <p:cNvGrpSpPr/>
          <p:nvPr/>
        </p:nvGrpSpPr>
        <p:grpSpPr>
          <a:xfrm>
            <a:off x="3135699" y="5098098"/>
            <a:ext cx="4821015" cy="1358726"/>
            <a:chOff x="86604" y="5273173"/>
            <a:chExt cx="5467033" cy="1358726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308F262-3E45-4806-AF15-18D302DE7964}"/>
                </a:ext>
              </a:extLst>
            </p:cNvPr>
            <p:cNvSpPr/>
            <p:nvPr/>
          </p:nvSpPr>
          <p:spPr>
            <a:xfrm>
              <a:off x="2977840" y="5635941"/>
              <a:ext cx="2575797" cy="99595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Retrain the classifier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AEA0E68-0E1A-4973-9A4C-DDF890B35EAE}"/>
                </a:ext>
              </a:extLst>
            </p:cNvPr>
            <p:cNvCxnSpPr>
              <a:cxnSpLocks/>
              <a:stCxn id="104" idx="3"/>
              <a:endCxn id="100" idx="1"/>
            </p:cNvCxnSpPr>
            <p:nvPr/>
          </p:nvCxnSpPr>
          <p:spPr>
            <a:xfrm>
              <a:off x="86604" y="5273173"/>
              <a:ext cx="2891236" cy="860747"/>
            </a:xfrm>
            <a:prstGeom prst="straightConnector1">
              <a:avLst/>
            </a:prstGeom>
            <a:ln w="63500">
              <a:solidFill>
                <a:srgbClr val="F796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0F745C0-A540-416B-8ACE-11E38A589E4A}"/>
              </a:ext>
            </a:extLst>
          </p:cNvPr>
          <p:cNvCxnSpPr>
            <a:cxnSpLocks/>
            <a:stCxn id="100" idx="0"/>
            <a:endCxn id="98" idx="2"/>
          </p:cNvCxnSpPr>
          <p:nvPr/>
        </p:nvCxnSpPr>
        <p:spPr>
          <a:xfrm flipH="1" flipV="1">
            <a:off x="6263368" y="4062489"/>
            <a:ext cx="557634" cy="1398377"/>
          </a:xfrm>
          <a:prstGeom prst="straightConnector1">
            <a:avLst/>
          </a:prstGeom>
          <a:ln w="635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01BCD6D-2C84-459B-87BE-E9F8935AF331}"/>
              </a:ext>
            </a:extLst>
          </p:cNvPr>
          <p:cNvGrpSpPr/>
          <p:nvPr/>
        </p:nvGrpSpPr>
        <p:grpSpPr>
          <a:xfrm>
            <a:off x="270172" y="4062489"/>
            <a:ext cx="5993196" cy="1422811"/>
            <a:chOff x="200535" y="3793955"/>
            <a:chExt cx="5993196" cy="1422811"/>
          </a:xfrm>
        </p:grpSpPr>
        <p:sp>
          <p:nvSpPr>
            <p:cNvPr id="104" name="CustomShape 1">
              <a:extLst>
                <a:ext uri="{FF2B5EF4-FFF2-40B4-BE49-F238E27FC236}">
                  <a16:creationId xmlns:a16="http://schemas.microsoft.com/office/drawing/2014/main" id="{97C63EBD-9063-4EFE-8211-043C79DC211F}"/>
                </a:ext>
              </a:extLst>
            </p:cNvPr>
            <p:cNvSpPr/>
            <p:nvPr/>
          </p:nvSpPr>
          <p:spPr>
            <a:xfrm>
              <a:off x="200535" y="4442362"/>
              <a:ext cx="2865527" cy="77440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Weighted classification dataset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319ABA2-F248-415C-8694-8B1A3F4B42FD}"/>
                </a:ext>
              </a:extLst>
            </p:cNvPr>
            <p:cNvCxnSpPr>
              <a:cxnSpLocks/>
              <a:stCxn id="98" idx="2"/>
              <a:endCxn id="104" idx="3"/>
            </p:cNvCxnSpPr>
            <p:nvPr/>
          </p:nvCxnSpPr>
          <p:spPr>
            <a:xfrm flipH="1">
              <a:off x="3066062" y="3793955"/>
              <a:ext cx="3127669" cy="1035609"/>
            </a:xfrm>
            <a:prstGeom prst="straightConnector1">
              <a:avLst/>
            </a:prstGeom>
            <a:ln w="63500">
              <a:solidFill>
                <a:srgbClr val="F796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7BA86B7-CC30-48E7-A02A-10E425D018AC}"/>
              </a:ext>
            </a:extLst>
          </p:cNvPr>
          <p:cNvSpPr/>
          <p:nvPr/>
        </p:nvSpPr>
        <p:spPr>
          <a:xfrm>
            <a:off x="3712965" y="4848251"/>
            <a:ext cx="3108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LOLS</a:t>
            </a:r>
            <a:r>
              <a:rPr lang="en-US" sz="2400" dirty="0"/>
              <a:t> (Chang+,2015)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9477376-FFF4-4928-8D09-F4DAD38E72C1}"/>
              </a:ext>
            </a:extLst>
          </p:cNvPr>
          <p:cNvSpPr/>
          <p:nvPr/>
        </p:nvSpPr>
        <p:spPr>
          <a:xfrm>
            <a:off x="5781618" y="2448149"/>
            <a:ext cx="2830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prohibitively slow </a:t>
            </a:r>
          </a:p>
          <a:p>
            <a:pPr algn="ctr"/>
            <a:r>
              <a:rPr lang="en-US" sz="2400" b="1" dirty="0"/>
              <a:t>to train!</a:t>
            </a:r>
            <a:endParaRPr lang="en-US" sz="2400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6F86C9D-3592-4C51-B2C3-8C736CA2E8B2}"/>
              </a:ext>
            </a:extLst>
          </p:cNvPr>
          <p:cNvGrpSpPr/>
          <p:nvPr/>
        </p:nvGrpSpPr>
        <p:grpSpPr>
          <a:xfrm>
            <a:off x="1043553" y="997570"/>
            <a:ext cx="3787493" cy="2832212"/>
            <a:chOff x="1110788" y="1687849"/>
            <a:chExt cx="3787493" cy="2832212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91BA366-037C-4DFE-97B0-5C364127C59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983" y="3001555"/>
              <a:ext cx="268097" cy="45719"/>
            </a:xfrm>
            <a:prstGeom prst="rect">
              <a:avLst/>
            </a:prstGeom>
          </p:spPr>
        </p:pic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5CDB072-73C6-45E2-84FF-FF6D004364CF}"/>
                </a:ext>
              </a:extLst>
            </p:cNvPr>
            <p:cNvGrpSpPr/>
            <p:nvPr/>
          </p:nvGrpSpPr>
          <p:grpSpPr>
            <a:xfrm>
              <a:off x="3485835" y="2778586"/>
              <a:ext cx="1412446" cy="568865"/>
              <a:chOff x="4579872" y="2900035"/>
              <a:chExt cx="1123565" cy="452518"/>
            </a:xfrm>
          </p:grpSpPr>
          <p:pic>
            <p:nvPicPr>
              <p:cNvPr id="610" name="Picture 609">
                <a:extLst>
                  <a:ext uri="{FF2B5EF4-FFF2-40B4-BE49-F238E27FC236}">
                    <a16:creationId xmlns:a16="http://schemas.microsoft.com/office/drawing/2014/main" id="{BEBA9EBB-7E18-4552-A9BC-8752AAFC368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872" y="2900035"/>
                <a:ext cx="344568" cy="446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11" name="Picture 610">
                <a:extLst>
                  <a:ext uri="{FF2B5EF4-FFF2-40B4-BE49-F238E27FC236}">
                    <a16:creationId xmlns:a16="http://schemas.microsoft.com/office/drawing/2014/main" id="{2F8881D2-D084-46F6-8B36-CEAFF23CE2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6481" y="2906553"/>
                <a:ext cx="96956" cy="44600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612" name="Group 611">
                <a:extLst>
                  <a:ext uri="{FF2B5EF4-FFF2-40B4-BE49-F238E27FC236}">
                    <a16:creationId xmlns:a16="http://schemas.microsoft.com/office/drawing/2014/main" id="{F8E5BE21-AB95-4622-B094-339848FD88E3}"/>
                  </a:ext>
                </a:extLst>
              </p:cNvPr>
              <p:cNvGrpSpPr/>
              <p:nvPr/>
            </p:nvGrpSpPr>
            <p:grpSpPr>
              <a:xfrm>
                <a:off x="4949023" y="2980922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635" name="CustomShape 1 1 2 1 1">
                  <a:extLst>
                    <a:ext uri="{FF2B5EF4-FFF2-40B4-BE49-F238E27FC236}">
                      <a16:creationId xmlns:a16="http://schemas.microsoft.com/office/drawing/2014/main" id="{45C27092-56A1-462D-92AB-9AD25D73F101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6" name="CustomShape 2 1 2 1 1">
                  <a:extLst>
                    <a:ext uri="{FF2B5EF4-FFF2-40B4-BE49-F238E27FC236}">
                      <a16:creationId xmlns:a16="http://schemas.microsoft.com/office/drawing/2014/main" id="{2052A7BB-8E67-4DBD-A705-0DAAAE9498B1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7" name="CustomShape 4 1 2 1 1">
                  <a:extLst>
                    <a:ext uri="{FF2B5EF4-FFF2-40B4-BE49-F238E27FC236}">
                      <a16:creationId xmlns:a16="http://schemas.microsoft.com/office/drawing/2014/main" id="{0CCB5505-2C2A-4E83-BDBA-39684D08CA8A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8" name="CustomShape 7 1 2 1 1">
                  <a:extLst>
                    <a:ext uri="{FF2B5EF4-FFF2-40B4-BE49-F238E27FC236}">
                      <a16:creationId xmlns:a16="http://schemas.microsoft.com/office/drawing/2014/main" id="{E428C374-A265-4914-B6D7-8EF3DDF35928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9" name="CustomShape 8 1 2 1 1">
                  <a:extLst>
                    <a:ext uri="{FF2B5EF4-FFF2-40B4-BE49-F238E27FC236}">
                      <a16:creationId xmlns:a16="http://schemas.microsoft.com/office/drawing/2014/main" id="{BC765BB5-F85C-4C3C-934C-30DEB7F2252A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0" name="CustomShape 9 1 2 1 1">
                  <a:extLst>
                    <a:ext uri="{FF2B5EF4-FFF2-40B4-BE49-F238E27FC236}">
                      <a16:creationId xmlns:a16="http://schemas.microsoft.com/office/drawing/2014/main" id="{D52712F9-BC2C-4FCF-A9F0-664ABE1BAEAA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1" name="CustomShape 14 1 2 1 1">
                  <a:extLst>
                    <a:ext uri="{FF2B5EF4-FFF2-40B4-BE49-F238E27FC236}">
                      <a16:creationId xmlns:a16="http://schemas.microsoft.com/office/drawing/2014/main" id="{99E4AD25-B518-4F07-A462-B6E8C6862203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2" name="CustomShape 22 1 2 1 1">
                  <a:extLst>
                    <a:ext uri="{FF2B5EF4-FFF2-40B4-BE49-F238E27FC236}">
                      <a16:creationId xmlns:a16="http://schemas.microsoft.com/office/drawing/2014/main" id="{2A0E818D-F3AB-4FDB-92B3-528B032AC303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643" name="CustomShape 24 1 2 1 1">
                  <a:extLst>
                    <a:ext uri="{FF2B5EF4-FFF2-40B4-BE49-F238E27FC236}">
                      <a16:creationId xmlns:a16="http://schemas.microsoft.com/office/drawing/2014/main" id="{75C1EE0E-BBED-4FF2-9966-51D465EE12DE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4" name="CustomShape 25 1 2 1 1">
                  <a:extLst>
                    <a:ext uri="{FF2B5EF4-FFF2-40B4-BE49-F238E27FC236}">
                      <a16:creationId xmlns:a16="http://schemas.microsoft.com/office/drawing/2014/main" id="{F3DBD11D-F9B6-476A-9C7F-8E77922BC890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5" name="CustomShape 30 1 2 1 1">
                  <a:extLst>
                    <a:ext uri="{FF2B5EF4-FFF2-40B4-BE49-F238E27FC236}">
                      <a16:creationId xmlns:a16="http://schemas.microsoft.com/office/drawing/2014/main" id="{ACEDE5CD-43E6-4D9A-9149-672D96371B03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6" name="CustomShape 31 1 2 1 1">
                  <a:extLst>
                    <a:ext uri="{FF2B5EF4-FFF2-40B4-BE49-F238E27FC236}">
                      <a16:creationId xmlns:a16="http://schemas.microsoft.com/office/drawing/2014/main" id="{248E88C4-2C4F-4F18-B27B-9700AC34CBD1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7" name="CustomShape 32 1 2 1 1">
                  <a:extLst>
                    <a:ext uri="{FF2B5EF4-FFF2-40B4-BE49-F238E27FC236}">
                      <a16:creationId xmlns:a16="http://schemas.microsoft.com/office/drawing/2014/main" id="{AA9BC30D-B32B-4C61-B4CC-E4AF0AD2ED58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8" name="CustomShape 33 1 2 1 1">
                  <a:extLst>
                    <a:ext uri="{FF2B5EF4-FFF2-40B4-BE49-F238E27FC236}">
                      <a16:creationId xmlns:a16="http://schemas.microsoft.com/office/drawing/2014/main" id="{F436725E-1B78-4E43-A535-236768A8CF73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9" name="CustomShape 34 1 2 1 1">
                  <a:extLst>
                    <a:ext uri="{FF2B5EF4-FFF2-40B4-BE49-F238E27FC236}">
                      <a16:creationId xmlns:a16="http://schemas.microsoft.com/office/drawing/2014/main" id="{A91056BB-CAD9-41B2-BA96-0E53743E1DF1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551CA001-C9F6-454E-AE8A-5DF2B9987221}"/>
                  </a:ext>
                </a:extLst>
              </p:cNvPr>
              <p:cNvGrpSpPr/>
              <p:nvPr/>
            </p:nvGrpSpPr>
            <p:grpSpPr>
              <a:xfrm>
                <a:off x="4992079" y="3024153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614" name="CustomShape 3 1 2 1 1">
                  <a:extLst>
                    <a:ext uri="{FF2B5EF4-FFF2-40B4-BE49-F238E27FC236}">
                      <a16:creationId xmlns:a16="http://schemas.microsoft.com/office/drawing/2014/main" id="{E845B6BA-F66E-4839-A108-A8C91070C223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5" name="CustomShape 5 1 2 1 1">
                  <a:extLst>
                    <a:ext uri="{FF2B5EF4-FFF2-40B4-BE49-F238E27FC236}">
                      <a16:creationId xmlns:a16="http://schemas.microsoft.com/office/drawing/2014/main" id="{40D47F1E-706D-488C-97DE-31E46F2A72D0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6" name="CustomShape 6 1 2 1 1">
                  <a:extLst>
                    <a:ext uri="{FF2B5EF4-FFF2-40B4-BE49-F238E27FC236}">
                      <a16:creationId xmlns:a16="http://schemas.microsoft.com/office/drawing/2014/main" id="{48FC3105-0FC0-48C2-AAA0-A4526C19BFCC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617" name="CustomShape 10 1 2 1 1">
                  <a:extLst>
                    <a:ext uri="{FF2B5EF4-FFF2-40B4-BE49-F238E27FC236}">
                      <a16:creationId xmlns:a16="http://schemas.microsoft.com/office/drawing/2014/main" id="{C85335EC-1406-47FF-9176-388BE098AC6D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8" name="CustomShape 11 1 2 1 1">
                  <a:extLst>
                    <a:ext uri="{FF2B5EF4-FFF2-40B4-BE49-F238E27FC236}">
                      <a16:creationId xmlns:a16="http://schemas.microsoft.com/office/drawing/2014/main" id="{D9EB4B65-BED0-4CD4-9B29-36E14860A9AB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9" name="CustomShape 12 1 2 1 1">
                  <a:extLst>
                    <a:ext uri="{FF2B5EF4-FFF2-40B4-BE49-F238E27FC236}">
                      <a16:creationId xmlns:a16="http://schemas.microsoft.com/office/drawing/2014/main" id="{5F4B418B-CB80-473D-9D3A-8A6CB470FC0F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0" name="CustomShape 13 1 2 1 1">
                  <a:extLst>
                    <a:ext uri="{FF2B5EF4-FFF2-40B4-BE49-F238E27FC236}">
                      <a16:creationId xmlns:a16="http://schemas.microsoft.com/office/drawing/2014/main" id="{5FEBEB7D-8CF0-49D7-87CD-DB6147538E75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1" name="CustomShape 15 1 2 1 1">
                  <a:extLst>
                    <a:ext uri="{FF2B5EF4-FFF2-40B4-BE49-F238E27FC236}">
                      <a16:creationId xmlns:a16="http://schemas.microsoft.com/office/drawing/2014/main" id="{198F8844-E930-4375-85A3-0DB50B1E077A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2" name="CustomShape 16 1 2 1 1">
                  <a:extLst>
                    <a:ext uri="{FF2B5EF4-FFF2-40B4-BE49-F238E27FC236}">
                      <a16:creationId xmlns:a16="http://schemas.microsoft.com/office/drawing/2014/main" id="{5E0F72A3-3226-4824-806D-04895EB986C1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3" name="CustomShape 17 1 2 1 1">
                  <a:extLst>
                    <a:ext uri="{FF2B5EF4-FFF2-40B4-BE49-F238E27FC236}">
                      <a16:creationId xmlns:a16="http://schemas.microsoft.com/office/drawing/2014/main" id="{9D1F1284-52A8-4AA3-9D9D-DFAB147DE26D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4" name="CustomShape 18 1 2 1 1">
                  <a:extLst>
                    <a:ext uri="{FF2B5EF4-FFF2-40B4-BE49-F238E27FC236}">
                      <a16:creationId xmlns:a16="http://schemas.microsoft.com/office/drawing/2014/main" id="{9DB1823C-E732-4AC2-9BD5-F11D55BBEBA4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5" name="CustomShape 19 1 2 1 1">
                  <a:extLst>
                    <a:ext uri="{FF2B5EF4-FFF2-40B4-BE49-F238E27FC236}">
                      <a16:creationId xmlns:a16="http://schemas.microsoft.com/office/drawing/2014/main" id="{50B4681E-9257-4588-9FFE-EC48E20EA7C2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6" name="CustomShape 20 1 2 1 1">
                  <a:extLst>
                    <a:ext uri="{FF2B5EF4-FFF2-40B4-BE49-F238E27FC236}">
                      <a16:creationId xmlns:a16="http://schemas.microsoft.com/office/drawing/2014/main" id="{3535B7C9-AE0D-465B-9404-BC92A9DF0CE3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7" name="CustomShape 21 1 2 1 1">
                  <a:extLst>
                    <a:ext uri="{FF2B5EF4-FFF2-40B4-BE49-F238E27FC236}">
                      <a16:creationId xmlns:a16="http://schemas.microsoft.com/office/drawing/2014/main" id="{35E66B77-B3B4-4DC9-BBDB-B2B2B9EFC46C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8" name="CustomShape 23 1 2 1 1">
                  <a:extLst>
                    <a:ext uri="{FF2B5EF4-FFF2-40B4-BE49-F238E27FC236}">
                      <a16:creationId xmlns:a16="http://schemas.microsoft.com/office/drawing/2014/main" id="{A5561442-42B3-4C4F-BE50-B4B96D0CBD81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9" name="CustomShape 26 1 2 1 1">
                  <a:extLst>
                    <a:ext uri="{FF2B5EF4-FFF2-40B4-BE49-F238E27FC236}">
                      <a16:creationId xmlns:a16="http://schemas.microsoft.com/office/drawing/2014/main" id="{C3B56B24-393B-47E5-876A-E522665A7684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0" name="CustomShape 27 1 2 1 1">
                  <a:extLst>
                    <a:ext uri="{FF2B5EF4-FFF2-40B4-BE49-F238E27FC236}">
                      <a16:creationId xmlns:a16="http://schemas.microsoft.com/office/drawing/2014/main" id="{593E3DE4-C2B1-47B3-A7CA-A05C7522A1C6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1" name="CustomShape 28 1 2 1 1">
                  <a:extLst>
                    <a:ext uri="{FF2B5EF4-FFF2-40B4-BE49-F238E27FC236}">
                      <a16:creationId xmlns:a16="http://schemas.microsoft.com/office/drawing/2014/main" id="{9D6C7482-B144-4F0E-9236-D8C7898000C3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2" name="CustomShape 29 1 2 1 1">
                  <a:extLst>
                    <a:ext uri="{FF2B5EF4-FFF2-40B4-BE49-F238E27FC236}">
                      <a16:creationId xmlns:a16="http://schemas.microsoft.com/office/drawing/2014/main" id="{EC11D477-C136-4CAA-A721-E3E34FD07BD3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3" name="CustomShape 35 1 2 1 1">
                  <a:extLst>
                    <a:ext uri="{FF2B5EF4-FFF2-40B4-BE49-F238E27FC236}">
                      <a16:creationId xmlns:a16="http://schemas.microsoft.com/office/drawing/2014/main" id="{664BDF9E-E5FB-4D8B-A4E6-A537EEF4B34D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4" name="CustomShape 36 1 2 1 1">
                  <a:extLst>
                    <a:ext uri="{FF2B5EF4-FFF2-40B4-BE49-F238E27FC236}">
                      <a16:creationId xmlns:a16="http://schemas.microsoft.com/office/drawing/2014/main" id="{AE3E04BF-3C35-4B2F-AE26-1ABE2ACD7FFA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8A8B8F3-2136-40FD-B5F3-2FA560006D66}"/>
                </a:ext>
              </a:extLst>
            </p:cNvPr>
            <p:cNvGrpSpPr/>
            <p:nvPr/>
          </p:nvGrpSpPr>
          <p:grpSpPr>
            <a:xfrm>
              <a:off x="1251846" y="1724248"/>
              <a:ext cx="1649595" cy="402953"/>
              <a:chOff x="1809750" y="2071217"/>
              <a:chExt cx="1833608" cy="447903"/>
            </a:xfrm>
          </p:grpSpPr>
          <p:pic>
            <p:nvPicPr>
              <p:cNvPr id="530" name="Picture 529">
                <a:extLst>
                  <a:ext uri="{FF2B5EF4-FFF2-40B4-BE49-F238E27FC236}">
                    <a16:creationId xmlns:a16="http://schemas.microsoft.com/office/drawing/2014/main" id="{7FD99167-A9C7-45FF-9DB1-E574A437866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314" y="2235669"/>
                <a:ext cx="116958" cy="116958"/>
              </a:xfrm>
              <a:prstGeom prst="rect">
                <a:avLst/>
              </a:prstGeom>
              <a:ln w="6350">
                <a:noFill/>
              </a:ln>
            </p:spPr>
          </p:pic>
          <p:pic>
            <p:nvPicPr>
              <p:cNvPr id="531" name="Picture 530">
                <a:extLst>
                  <a:ext uri="{FF2B5EF4-FFF2-40B4-BE49-F238E27FC236}">
                    <a16:creationId xmlns:a16="http://schemas.microsoft.com/office/drawing/2014/main" id="{34104187-CCFD-46BD-9A67-D1D100DBDB2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9750" y="2071217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532" name="Picture 531">
                <a:extLst>
                  <a:ext uri="{FF2B5EF4-FFF2-40B4-BE49-F238E27FC236}">
                    <a16:creationId xmlns:a16="http://schemas.microsoft.com/office/drawing/2014/main" id="{73CCC507-474B-4CEC-A23B-53BB77BE23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6668" y="2073790"/>
                <a:ext cx="96690" cy="444772"/>
              </a:xfrm>
              <a:prstGeom prst="rect">
                <a:avLst/>
              </a:prstGeom>
              <a:ln w="6350">
                <a:noFill/>
              </a:ln>
            </p:spPr>
          </p:pic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6C284C9C-1A50-412F-B709-2102362FFAF0}"/>
                  </a:ext>
                </a:extLst>
              </p:cNvPr>
              <p:cNvGrpSpPr/>
              <p:nvPr/>
            </p:nvGrpSpPr>
            <p:grpSpPr>
              <a:xfrm>
                <a:off x="2173616" y="2155705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595" name="CustomShape 1 1 2 2 1">
                  <a:extLst>
                    <a:ext uri="{FF2B5EF4-FFF2-40B4-BE49-F238E27FC236}">
                      <a16:creationId xmlns:a16="http://schemas.microsoft.com/office/drawing/2014/main" id="{52F5D423-7AC4-4354-98DA-C3C9B58C08DB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6" name="CustomShape 2 1 2 2 1">
                  <a:extLst>
                    <a:ext uri="{FF2B5EF4-FFF2-40B4-BE49-F238E27FC236}">
                      <a16:creationId xmlns:a16="http://schemas.microsoft.com/office/drawing/2014/main" id="{4DBD3E2B-1902-4B73-84AA-15A5AF9E0D7B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7" name="CustomShape 4 1 2 2 1">
                  <a:extLst>
                    <a:ext uri="{FF2B5EF4-FFF2-40B4-BE49-F238E27FC236}">
                      <a16:creationId xmlns:a16="http://schemas.microsoft.com/office/drawing/2014/main" id="{C645C64F-7E38-4BFF-8351-F56FA7091639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8" name="CustomShape 7 1 2 2 1">
                  <a:extLst>
                    <a:ext uri="{FF2B5EF4-FFF2-40B4-BE49-F238E27FC236}">
                      <a16:creationId xmlns:a16="http://schemas.microsoft.com/office/drawing/2014/main" id="{9C090EAD-2F48-479C-A45E-DF052D039275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9" name="CustomShape 8 1 2 2 1">
                  <a:extLst>
                    <a:ext uri="{FF2B5EF4-FFF2-40B4-BE49-F238E27FC236}">
                      <a16:creationId xmlns:a16="http://schemas.microsoft.com/office/drawing/2014/main" id="{E9439DA8-B30D-4D42-866A-06548791CCD4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0" name="CustomShape 9 1 2 2 1">
                  <a:extLst>
                    <a:ext uri="{FF2B5EF4-FFF2-40B4-BE49-F238E27FC236}">
                      <a16:creationId xmlns:a16="http://schemas.microsoft.com/office/drawing/2014/main" id="{3CD3E79C-E063-4AC1-9362-6D40BFA687A3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1" name="CustomShape 14 1 2 2 1">
                  <a:extLst>
                    <a:ext uri="{FF2B5EF4-FFF2-40B4-BE49-F238E27FC236}">
                      <a16:creationId xmlns:a16="http://schemas.microsoft.com/office/drawing/2014/main" id="{D7F21C7E-D271-48D0-959E-E2FD85563089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2" name="CustomShape 22 1 2 2 1">
                  <a:extLst>
                    <a:ext uri="{FF2B5EF4-FFF2-40B4-BE49-F238E27FC236}">
                      <a16:creationId xmlns:a16="http://schemas.microsoft.com/office/drawing/2014/main" id="{773F6F91-2109-444B-A3A5-AE6FAE9E9F56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603" name="CustomShape 24 1 2 2 1">
                  <a:extLst>
                    <a:ext uri="{FF2B5EF4-FFF2-40B4-BE49-F238E27FC236}">
                      <a16:creationId xmlns:a16="http://schemas.microsoft.com/office/drawing/2014/main" id="{5E4FB2CE-6400-43F1-BD7F-5E7C669E780E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4" name="CustomShape 25 1 2 2 1">
                  <a:extLst>
                    <a:ext uri="{FF2B5EF4-FFF2-40B4-BE49-F238E27FC236}">
                      <a16:creationId xmlns:a16="http://schemas.microsoft.com/office/drawing/2014/main" id="{E76CF011-C466-4638-A33A-47C2456AAF2D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5" name="CustomShape 30 1 2 2 1">
                  <a:extLst>
                    <a:ext uri="{FF2B5EF4-FFF2-40B4-BE49-F238E27FC236}">
                      <a16:creationId xmlns:a16="http://schemas.microsoft.com/office/drawing/2014/main" id="{5044646D-5E9A-4E9B-9628-D0662DC14594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6" name="CustomShape 31 1 2 2 1">
                  <a:extLst>
                    <a:ext uri="{FF2B5EF4-FFF2-40B4-BE49-F238E27FC236}">
                      <a16:creationId xmlns:a16="http://schemas.microsoft.com/office/drawing/2014/main" id="{79B21BD0-2E09-46C5-BB97-235C0B59509E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7" name="CustomShape 32 1 2 2 1">
                  <a:extLst>
                    <a:ext uri="{FF2B5EF4-FFF2-40B4-BE49-F238E27FC236}">
                      <a16:creationId xmlns:a16="http://schemas.microsoft.com/office/drawing/2014/main" id="{4DD683BB-2F18-4432-8306-AF4EFE19A50E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8" name="CustomShape 33 1 2 2 1">
                  <a:extLst>
                    <a:ext uri="{FF2B5EF4-FFF2-40B4-BE49-F238E27FC236}">
                      <a16:creationId xmlns:a16="http://schemas.microsoft.com/office/drawing/2014/main" id="{63B6A4D8-9FEA-41B8-A087-387BB0684A53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9" name="CustomShape 34 1 2 2 1">
                  <a:extLst>
                    <a:ext uri="{FF2B5EF4-FFF2-40B4-BE49-F238E27FC236}">
                      <a16:creationId xmlns:a16="http://schemas.microsoft.com/office/drawing/2014/main" id="{2E015142-20A8-4C20-9B9A-5C1452E5B743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C0BA7C20-39FE-48B0-A01B-DB185102DDA4}"/>
                  </a:ext>
                </a:extLst>
              </p:cNvPr>
              <p:cNvGrpSpPr/>
              <p:nvPr/>
            </p:nvGrpSpPr>
            <p:grpSpPr>
              <a:xfrm>
                <a:off x="2216671" y="2198936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574" name="CustomShape 3 1 2 2 1">
                  <a:extLst>
                    <a:ext uri="{FF2B5EF4-FFF2-40B4-BE49-F238E27FC236}">
                      <a16:creationId xmlns:a16="http://schemas.microsoft.com/office/drawing/2014/main" id="{2ADDD1CE-4826-47CA-A7F1-942FF36A798E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5" name="CustomShape 5 1 2 2 1">
                  <a:extLst>
                    <a:ext uri="{FF2B5EF4-FFF2-40B4-BE49-F238E27FC236}">
                      <a16:creationId xmlns:a16="http://schemas.microsoft.com/office/drawing/2014/main" id="{5811513A-41A8-4C83-9B4D-E41AA7ADD6AD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6" name="CustomShape 6 1 2 2 1">
                  <a:extLst>
                    <a:ext uri="{FF2B5EF4-FFF2-40B4-BE49-F238E27FC236}">
                      <a16:creationId xmlns:a16="http://schemas.microsoft.com/office/drawing/2014/main" id="{4412D106-6C89-4440-B4C8-6FB97348B947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577" name="CustomShape 10 1 2 2 1">
                  <a:extLst>
                    <a:ext uri="{FF2B5EF4-FFF2-40B4-BE49-F238E27FC236}">
                      <a16:creationId xmlns:a16="http://schemas.microsoft.com/office/drawing/2014/main" id="{155B6896-6227-406A-B7A4-225DDF5F28FF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8" name="CustomShape 11 1 2 2 1">
                  <a:extLst>
                    <a:ext uri="{FF2B5EF4-FFF2-40B4-BE49-F238E27FC236}">
                      <a16:creationId xmlns:a16="http://schemas.microsoft.com/office/drawing/2014/main" id="{6F87E0CA-BE3B-4889-BABE-8436D1F31E35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9" name="CustomShape 12 1 2 2 1">
                  <a:extLst>
                    <a:ext uri="{FF2B5EF4-FFF2-40B4-BE49-F238E27FC236}">
                      <a16:creationId xmlns:a16="http://schemas.microsoft.com/office/drawing/2014/main" id="{C19697AB-1F4F-46EE-A4C8-948902BEFCC9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0" name="CustomShape 13 1 2 2 1">
                  <a:extLst>
                    <a:ext uri="{FF2B5EF4-FFF2-40B4-BE49-F238E27FC236}">
                      <a16:creationId xmlns:a16="http://schemas.microsoft.com/office/drawing/2014/main" id="{36895643-671C-4585-BECA-3070538C165B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1" name="CustomShape 15 1 2 2 1">
                  <a:extLst>
                    <a:ext uri="{FF2B5EF4-FFF2-40B4-BE49-F238E27FC236}">
                      <a16:creationId xmlns:a16="http://schemas.microsoft.com/office/drawing/2014/main" id="{B8C8CA37-D2F5-4E58-8ED3-8A14D298F5EB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2" name="CustomShape 16 1 2 2 1">
                  <a:extLst>
                    <a:ext uri="{FF2B5EF4-FFF2-40B4-BE49-F238E27FC236}">
                      <a16:creationId xmlns:a16="http://schemas.microsoft.com/office/drawing/2014/main" id="{F34CE3E3-B251-44C4-99A3-7FE16F037ECA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3" name="CustomShape 17 1 2 2 1">
                  <a:extLst>
                    <a:ext uri="{FF2B5EF4-FFF2-40B4-BE49-F238E27FC236}">
                      <a16:creationId xmlns:a16="http://schemas.microsoft.com/office/drawing/2014/main" id="{18778162-C799-4AAE-BEF0-7F0A80B51D92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4" name="CustomShape 18 1 2 2 1">
                  <a:extLst>
                    <a:ext uri="{FF2B5EF4-FFF2-40B4-BE49-F238E27FC236}">
                      <a16:creationId xmlns:a16="http://schemas.microsoft.com/office/drawing/2014/main" id="{A6AC959E-DF15-4CAD-AA88-8754726553D3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5" name="CustomShape 19 1 2 2 1">
                  <a:extLst>
                    <a:ext uri="{FF2B5EF4-FFF2-40B4-BE49-F238E27FC236}">
                      <a16:creationId xmlns:a16="http://schemas.microsoft.com/office/drawing/2014/main" id="{9EFA2466-06F0-40AC-84DC-A1EE3E03BFD0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6" name="CustomShape 20 1 2 2 1">
                  <a:extLst>
                    <a:ext uri="{FF2B5EF4-FFF2-40B4-BE49-F238E27FC236}">
                      <a16:creationId xmlns:a16="http://schemas.microsoft.com/office/drawing/2014/main" id="{6BAC1B04-6CFF-4B2E-9377-7622C0C98221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7" name="CustomShape 21 1 2 2 1">
                  <a:extLst>
                    <a:ext uri="{FF2B5EF4-FFF2-40B4-BE49-F238E27FC236}">
                      <a16:creationId xmlns:a16="http://schemas.microsoft.com/office/drawing/2014/main" id="{8DD7058A-9DFD-4135-B5A1-82ED39B366E6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8" name="CustomShape 23 1 2 2 1">
                  <a:extLst>
                    <a:ext uri="{FF2B5EF4-FFF2-40B4-BE49-F238E27FC236}">
                      <a16:creationId xmlns:a16="http://schemas.microsoft.com/office/drawing/2014/main" id="{5E7D84C9-F404-4AE8-9468-265D0789413A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9" name="CustomShape 26 1 2 2 1">
                  <a:extLst>
                    <a:ext uri="{FF2B5EF4-FFF2-40B4-BE49-F238E27FC236}">
                      <a16:creationId xmlns:a16="http://schemas.microsoft.com/office/drawing/2014/main" id="{EF7FAB10-1A32-482A-AACC-53C96A010B24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0" name="CustomShape 27 1 2 2 1">
                  <a:extLst>
                    <a:ext uri="{FF2B5EF4-FFF2-40B4-BE49-F238E27FC236}">
                      <a16:creationId xmlns:a16="http://schemas.microsoft.com/office/drawing/2014/main" id="{5D76971D-456A-4BA2-950E-D52C45C2C601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1" name="CustomShape 28 1 2 2 1">
                  <a:extLst>
                    <a:ext uri="{FF2B5EF4-FFF2-40B4-BE49-F238E27FC236}">
                      <a16:creationId xmlns:a16="http://schemas.microsoft.com/office/drawing/2014/main" id="{3728E728-5831-46F5-8C35-DE34BAB0E2CD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2" name="CustomShape 29 1 2 2 1">
                  <a:extLst>
                    <a:ext uri="{FF2B5EF4-FFF2-40B4-BE49-F238E27FC236}">
                      <a16:creationId xmlns:a16="http://schemas.microsoft.com/office/drawing/2014/main" id="{9EBED602-2058-43A3-BB19-196213D192AD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3" name="CustomShape 35 1 2 2 1">
                  <a:extLst>
                    <a:ext uri="{FF2B5EF4-FFF2-40B4-BE49-F238E27FC236}">
                      <a16:creationId xmlns:a16="http://schemas.microsoft.com/office/drawing/2014/main" id="{3837E96A-9A78-4F35-8B8B-905022B96715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4" name="CustomShape 36 1 2 2 1">
                  <a:extLst>
                    <a:ext uri="{FF2B5EF4-FFF2-40B4-BE49-F238E27FC236}">
                      <a16:creationId xmlns:a16="http://schemas.microsoft.com/office/drawing/2014/main" id="{5E917EAF-61C7-4A64-9C8A-549308B0C575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8E14CC3C-14E9-48DB-9846-C67CAC5756C5}"/>
                  </a:ext>
                </a:extLst>
              </p:cNvPr>
              <p:cNvGrpSpPr/>
              <p:nvPr/>
            </p:nvGrpSpPr>
            <p:grpSpPr>
              <a:xfrm>
                <a:off x="2879295" y="2155705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77DE1C5B-4AB9-4054-95AD-409ED138840E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559" name="CustomShape 1 1 2 3 1">
                    <a:extLst>
                      <a:ext uri="{FF2B5EF4-FFF2-40B4-BE49-F238E27FC236}">
                        <a16:creationId xmlns:a16="http://schemas.microsoft.com/office/drawing/2014/main" id="{8D9B85B5-FB02-4D42-981D-3F701EB0173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0" name="CustomShape 2 1 2 3 1">
                    <a:extLst>
                      <a:ext uri="{FF2B5EF4-FFF2-40B4-BE49-F238E27FC236}">
                        <a16:creationId xmlns:a16="http://schemas.microsoft.com/office/drawing/2014/main" id="{B60B6953-C222-45A5-B866-C025D209428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1" name="CustomShape 4 1 2 3 1">
                    <a:extLst>
                      <a:ext uri="{FF2B5EF4-FFF2-40B4-BE49-F238E27FC236}">
                        <a16:creationId xmlns:a16="http://schemas.microsoft.com/office/drawing/2014/main" id="{786A10B2-0636-43E2-9B23-4631842F103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2" name="CustomShape 7 1 2 3 1">
                    <a:extLst>
                      <a:ext uri="{FF2B5EF4-FFF2-40B4-BE49-F238E27FC236}">
                        <a16:creationId xmlns:a16="http://schemas.microsoft.com/office/drawing/2014/main" id="{3C341ACD-4701-4BD1-9C35-7175628870A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3" name="CustomShape 8 1 2 3 1">
                    <a:extLst>
                      <a:ext uri="{FF2B5EF4-FFF2-40B4-BE49-F238E27FC236}">
                        <a16:creationId xmlns:a16="http://schemas.microsoft.com/office/drawing/2014/main" id="{5D5B1A08-EF40-4C69-9FD4-7886359A82A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4" name="CustomShape 9 1 2 3 1">
                    <a:extLst>
                      <a:ext uri="{FF2B5EF4-FFF2-40B4-BE49-F238E27FC236}">
                        <a16:creationId xmlns:a16="http://schemas.microsoft.com/office/drawing/2014/main" id="{8F4AD799-2BFF-47CE-9702-521A371276C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5" name="CustomShape 14 1 2 3 1">
                    <a:extLst>
                      <a:ext uri="{FF2B5EF4-FFF2-40B4-BE49-F238E27FC236}">
                        <a16:creationId xmlns:a16="http://schemas.microsoft.com/office/drawing/2014/main" id="{0CA2618D-A065-46D7-8A1F-43B82FDE8F5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6" name="CustomShape 22 1 2 3 1">
                    <a:extLst>
                      <a:ext uri="{FF2B5EF4-FFF2-40B4-BE49-F238E27FC236}">
                        <a16:creationId xmlns:a16="http://schemas.microsoft.com/office/drawing/2014/main" id="{25D07F68-FEFA-46DC-94D8-2B3D229F547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0" y="2408631"/>
                    <a:ext cx="115873" cy="11535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567" name="CustomShape 24 1 2 3 1">
                    <a:extLst>
                      <a:ext uri="{FF2B5EF4-FFF2-40B4-BE49-F238E27FC236}">
                        <a16:creationId xmlns:a16="http://schemas.microsoft.com/office/drawing/2014/main" id="{127A3CBF-82BF-4980-B1A9-D6F1828F4DE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8" name="CustomShape 25 1 2 3 1">
                    <a:extLst>
                      <a:ext uri="{FF2B5EF4-FFF2-40B4-BE49-F238E27FC236}">
                        <a16:creationId xmlns:a16="http://schemas.microsoft.com/office/drawing/2014/main" id="{A3E67754-371F-4C20-AC22-857C3E9BBD4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69" name="CustomShape 30 1 2 3 1">
                    <a:extLst>
                      <a:ext uri="{FF2B5EF4-FFF2-40B4-BE49-F238E27FC236}">
                        <a16:creationId xmlns:a16="http://schemas.microsoft.com/office/drawing/2014/main" id="{1FAA619C-CA4F-404E-86F5-78D6A13F114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70" name="CustomShape 31 1 2 3 1">
                    <a:extLst>
                      <a:ext uri="{FF2B5EF4-FFF2-40B4-BE49-F238E27FC236}">
                        <a16:creationId xmlns:a16="http://schemas.microsoft.com/office/drawing/2014/main" id="{CC45ABA3-26DE-4B68-BCA1-91A7A3550EE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71" name="CustomShape 32 1 2 3 1">
                    <a:extLst>
                      <a:ext uri="{FF2B5EF4-FFF2-40B4-BE49-F238E27FC236}">
                        <a16:creationId xmlns:a16="http://schemas.microsoft.com/office/drawing/2014/main" id="{C4B9AF24-4082-46A4-922D-9255CD0C5EE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72" name="CustomShape 33 1 2 3 1">
                    <a:extLst>
                      <a:ext uri="{FF2B5EF4-FFF2-40B4-BE49-F238E27FC236}">
                        <a16:creationId xmlns:a16="http://schemas.microsoft.com/office/drawing/2014/main" id="{B7890CA5-B87B-4225-9D89-73B1E40C5F7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73" name="CustomShape 34 1 2 3 1">
                    <a:extLst>
                      <a:ext uri="{FF2B5EF4-FFF2-40B4-BE49-F238E27FC236}">
                        <a16:creationId xmlns:a16="http://schemas.microsoft.com/office/drawing/2014/main" id="{CE7C6D8E-1305-4B6E-A6D7-B1CB2066180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7A575F01-1880-499D-ACFA-C1D6410318C3}"/>
                    </a:ext>
                  </a:extLst>
                </p:cNvPr>
                <p:cNvGrpSpPr/>
                <p:nvPr/>
              </p:nvGrpSpPr>
              <p:grpSpPr>
                <a:xfrm>
                  <a:off x="6416735" y="2310294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538" name="CustomShape 3 1 2 3 1">
                    <a:extLst>
                      <a:ext uri="{FF2B5EF4-FFF2-40B4-BE49-F238E27FC236}">
                        <a16:creationId xmlns:a16="http://schemas.microsoft.com/office/drawing/2014/main" id="{78BF71D4-FA08-465A-89ED-10EEEE82B7B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39" name="CustomShape 5 1 2 3 1">
                    <a:extLst>
                      <a:ext uri="{FF2B5EF4-FFF2-40B4-BE49-F238E27FC236}">
                        <a16:creationId xmlns:a16="http://schemas.microsoft.com/office/drawing/2014/main" id="{CB5592DE-B77B-472F-9736-961F6202FD1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0" name="CustomShape 6 1 2 3 1">
                    <a:extLst>
                      <a:ext uri="{FF2B5EF4-FFF2-40B4-BE49-F238E27FC236}">
                        <a16:creationId xmlns:a16="http://schemas.microsoft.com/office/drawing/2014/main" id="{A380CBF1-2985-42F6-9CF6-F075F60388B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541" name="CustomShape 10 1 2 3 1">
                    <a:extLst>
                      <a:ext uri="{FF2B5EF4-FFF2-40B4-BE49-F238E27FC236}">
                        <a16:creationId xmlns:a16="http://schemas.microsoft.com/office/drawing/2014/main" id="{C269C368-CB94-4152-A1A9-7F46CC96C7E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2" name="CustomShape 11 1 2 3 1">
                    <a:extLst>
                      <a:ext uri="{FF2B5EF4-FFF2-40B4-BE49-F238E27FC236}">
                        <a16:creationId xmlns:a16="http://schemas.microsoft.com/office/drawing/2014/main" id="{5187EBF9-CBCD-4BAA-B046-E226D69CB8A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3" name="CustomShape 12 1 2 3 1">
                    <a:extLst>
                      <a:ext uri="{FF2B5EF4-FFF2-40B4-BE49-F238E27FC236}">
                        <a16:creationId xmlns:a16="http://schemas.microsoft.com/office/drawing/2014/main" id="{138A3C0F-CD4B-4CE2-9B0C-0D23CCF9A6A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4" name="CustomShape 13 1 2 3 1">
                    <a:extLst>
                      <a:ext uri="{FF2B5EF4-FFF2-40B4-BE49-F238E27FC236}">
                        <a16:creationId xmlns:a16="http://schemas.microsoft.com/office/drawing/2014/main" id="{E4A420F8-54C3-43AC-96DD-DC960BE07AC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5" name="CustomShape 15 1 2 3 1">
                    <a:extLst>
                      <a:ext uri="{FF2B5EF4-FFF2-40B4-BE49-F238E27FC236}">
                        <a16:creationId xmlns:a16="http://schemas.microsoft.com/office/drawing/2014/main" id="{66EAD544-E2EB-4F1F-9E1D-36AF8C40114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6" name="CustomShape 16 1 2 3 1">
                    <a:extLst>
                      <a:ext uri="{FF2B5EF4-FFF2-40B4-BE49-F238E27FC236}">
                        <a16:creationId xmlns:a16="http://schemas.microsoft.com/office/drawing/2014/main" id="{7B4E9F82-C91B-4CE1-9B24-B501B82FDA5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7" name="CustomShape 17 1 2 3 1">
                    <a:extLst>
                      <a:ext uri="{FF2B5EF4-FFF2-40B4-BE49-F238E27FC236}">
                        <a16:creationId xmlns:a16="http://schemas.microsoft.com/office/drawing/2014/main" id="{FB209126-63D2-44D1-A1EE-1B46A95156F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8" name="CustomShape 18 1 2 3 1">
                    <a:extLst>
                      <a:ext uri="{FF2B5EF4-FFF2-40B4-BE49-F238E27FC236}">
                        <a16:creationId xmlns:a16="http://schemas.microsoft.com/office/drawing/2014/main" id="{6201AD79-0AFC-4C26-815B-6FF0F74E383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9" name="CustomShape 19 1 2 3 1">
                    <a:extLst>
                      <a:ext uri="{FF2B5EF4-FFF2-40B4-BE49-F238E27FC236}">
                        <a16:creationId xmlns:a16="http://schemas.microsoft.com/office/drawing/2014/main" id="{6C34ED1A-F56E-45E9-AE5E-E451032203D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50" name="CustomShape 20 1 2 3 1">
                    <a:extLst>
                      <a:ext uri="{FF2B5EF4-FFF2-40B4-BE49-F238E27FC236}">
                        <a16:creationId xmlns:a16="http://schemas.microsoft.com/office/drawing/2014/main" id="{D17D98DF-A6B7-4EDD-A5AE-7CE92A60C47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51" name="CustomShape 21 1 2 3 1">
                    <a:extLst>
                      <a:ext uri="{FF2B5EF4-FFF2-40B4-BE49-F238E27FC236}">
                        <a16:creationId xmlns:a16="http://schemas.microsoft.com/office/drawing/2014/main" id="{283BA3E8-C60D-4276-ABB4-B60F352DF32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52" name="CustomShape 23 1 2 3 1">
                    <a:extLst>
                      <a:ext uri="{FF2B5EF4-FFF2-40B4-BE49-F238E27FC236}">
                        <a16:creationId xmlns:a16="http://schemas.microsoft.com/office/drawing/2014/main" id="{849CEA3E-5B61-416B-A1B3-C442191A854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53" name="CustomShape 26 1 2 3 1">
                    <a:extLst>
                      <a:ext uri="{FF2B5EF4-FFF2-40B4-BE49-F238E27FC236}">
                        <a16:creationId xmlns:a16="http://schemas.microsoft.com/office/drawing/2014/main" id="{84650402-85E4-44E5-A614-5A9C447A309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54" name="CustomShape 27 1 2 3 1">
                    <a:extLst>
                      <a:ext uri="{FF2B5EF4-FFF2-40B4-BE49-F238E27FC236}">
                        <a16:creationId xmlns:a16="http://schemas.microsoft.com/office/drawing/2014/main" id="{256FCD8E-323E-4F88-9601-77800FEECD3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55" name="CustomShape 28 1 2 3 1">
                    <a:extLst>
                      <a:ext uri="{FF2B5EF4-FFF2-40B4-BE49-F238E27FC236}">
                        <a16:creationId xmlns:a16="http://schemas.microsoft.com/office/drawing/2014/main" id="{1FA05E59-8371-4FB7-9228-C2C08A68973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56" name="CustomShape 29 1 2 3 1">
                    <a:extLst>
                      <a:ext uri="{FF2B5EF4-FFF2-40B4-BE49-F238E27FC236}">
                        <a16:creationId xmlns:a16="http://schemas.microsoft.com/office/drawing/2014/main" id="{B4DD25C6-97F3-4E40-BB27-682E8717DDF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57" name="CustomShape 35 1 2 3 1">
                    <a:extLst>
                      <a:ext uri="{FF2B5EF4-FFF2-40B4-BE49-F238E27FC236}">
                        <a16:creationId xmlns:a16="http://schemas.microsoft.com/office/drawing/2014/main" id="{CE3D61EB-D592-47BD-A89E-781D4ABDB5F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58" name="CustomShape 36 1 2 3 1">
                    <a:extLst>
                      <a:ext uri="{FF2B5EF4-FFF2-40B4-BE49-F238E27FC236}">
                        <a16:creationId xmlns:a16="http://schemas.microsoft.com/office/drawing/2014/main" id="{71FACFB8-5874-46C9-9BC6-152684429D5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3745B91-CA0A-42A9-B168-0CAADD048341}"/>
                </a:ext>
              </a:extLst>
            </p:cNvPr>
            <p:cNvGrpSpPr/>
            <p:nvPr/>
          </p:nvGrpSpPr>
          <p:grpSpPr>
            <a:xfrm>
              <a:off x="1251846" y="2160390"/>
              <a:ext cx="1649595" cy="402953"/>
              <a:chOff x="1837936" y="2556011"/>
              <a:chExt cx="1833608" cy="447903"/>
            </a:xfrm>
          </p:grpSpPr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58947AFD-79F5-45C6-8E88-47582B60EE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1500" y="2720463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4E6589DD-6AC5-42AC-9706-0026A727C5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7936" y="2556011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452" name="Picture 451">
                <a:extLst>
                  <a:ext uri="{FF2B5EF4-FFF2-40B4-BE49-F238E27FC236}">
                    <a16:creationId xmlns:a16="http://schemas.microsoft.com/office/drawing/2014/main" id="{E865BE27-DBC7-46EE-B60C-E47F0939C90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54" y="2558584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75F2A5D4-E353-4F38-9FB6-CB8E171A3219}"/>
                  </a:ext>
                </a:extLst>
              </p:cNvPr>
              <p:cNvGrpSpPr/>
              <p:nvPr/>
            </p:nvGrpSpPr>
            <p:grpSpPr>
              <a:xfrm>
                <a:off x="2201801" y="2640499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515" name="CustomShape 1 1 2 2 2">
                  <a:extLst>
                    <a:ext uri="{FF2B5EF4-FFF2-40B4-BE49-F238E27FC236}">
                      <a16:creationId xmlns:a16="http://schemas.microsoft.com/office/drawing/2014/main" id="{3063EAE4-D0DB-4417-8328-C20938A2DA7F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6" name="CustomShape 2 1 2 2 2">
                  <a:extLst>
                    <a:ext uri="{FF2B5EF4-FFF2-40B4-BE49-F238E27FC236}">
                      <a16:creationId xmlns:a16="http://schemas.microsoft.com/office/drawing/2014/main" id="{85BBA978-2636-414B-BA63-B7FBB84E35BA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7" name="CustomShape 4 1 2 2 2">
                  <a:extLst>
                    <a:ext uri="{FF2B5EF4-FFF2-40B4-BE49-F238E27FC236}">
                      <a16:creationId xmlns:a16="http://schemas.microsoft.com/office/drawing/2014/main" id="{22093A08-9F2E-4C1B-9B58-C2E8B7BDB490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8" name="CustomShape 7 1 2 2 2">
                  <a:extLst>
                    <a:ext uri="{FF2B5EF4-FFF2-40B4-BE49-F238E27FC236}">
                      <a16:creationId xmlns:a16="http://schemas.microsoft.com/office/drawing/2014/main" id="{EBDFA64C-1A57-433B-8A33-9DAF3AEC969F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9" name="CustomShape 8 1 2 2 2">
                  <a:extLst>
                    <a:ext uri="{FF2B5EF4-FFF2-40B4-BE49-F238E27FC236}">
                      <a16:creationId xmlns:a16="http://schemas.microsoft.com/office/drawing/2014/main" id="{B71FD670-ED52-4A3B-814F-4BE41A6D53D0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0" name="CustomShape 9 1 2 2 2">
                  <a:extLst>
                    <a:ext uri="{FF2B5EF4-FFF2-40B4-BE49-F238E27FC236}">
                      <a16:creationId xmlns:a16="http://schemas.microsoft.com/office/drawing/2014/main" id="{2E05A624-24E0-4305-8E5F-77EF01F1557D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1" name="CustomShape 14 1 2 2 2">
                  <a:extLst>
                    <a:ext uri="{FF2B5EF4-FFF2-40B4-BE49-F238E27FC236}">
                      <a16:creationId xmlns:a16="http://schemas.microsoft.com/office/drawing/2014/main" id="{D0670F7C-2EF3-4DE1-B6F6-B70238DF3A54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2" name="CustomShape 22 1 2 2 2">
                  <a:extLst>
                    <a:ext uri="{FF2B5EF4-FFF2-40B4-BE49-F238E27FC236}">
                      <a16:creationId xmlns:a16="http://schemas.microsoft.com/office/drawing/2014/main" id="{BE9D75FB-5702-49B5-B35B-8C36CB39D7B4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523" name="CustomShape 24 1 2 2 2">
                  <a:extLst>
                    <a:ext uri="{FF2B5EF4-FFF2-40B4-BE49-F238E27FC236}">
                      <a16:creationId xmlns:a16="http://schemas.microsoft.com/office/drawing/2014/main" id="{BBC2ACD2-1327-4A28-B773-56C904ACA2B6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4" name="CustomShape 25 1 2 2 2">
                  <a:extLst>
                    <a:ext uri="{FF2B5EF4-FFF2-40B4-BE49-F238E27FC236}">
                      <a16:creationId xmlns:a16="http://schemas.microsoft.com/office/drawing/2014/main" id="{442D2A8D-93E4-4F6F-86C3-D716B744F084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5" name="CustomShape 30 1 2 2 2">
                  <a:extLst>
                    <a:ext uri="{FF2B5EF4-FFF2-40B4-BE49-F238E27FC236}">
                      <a16:creationId xmlns:a16="http://schemas.microsoft.com/office/drawing/2014/main" id="{8AB94524-326B-404E-B3B9-8695946D94DC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6" name="CustomShape 31 1 2 2 2">
                  <a:extLst>
                    <a:ext uri="{FF2B5EF4-FFF2-40B4-BE49-F238E27FC236}">
                      <a16:creationId xmlns:a16="http://schemas.microsoft.com/office/drawing/2014/main" id="{C676172B-9074-4679-AEE8-A96934F8CD04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7" name="CustomShape 32 1 2 2 2">
                  <a:extLst>
                    <a:ext uri="{FF2B5EF4-FFF2-40B4-BE49-F238E27FC236}">
                      <a16:creationId xmlns:a16="http://schemas.microsoft.com/office/drawing/2014/main" id="{BAE4C8BE-7E24-4850-9A82-18266F9EAEE0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8" name="CustomShape 33 1 2 2 2">
                  <a:extLst>
                    <a:ext uri="{FF2B5EF4-FFF2-40B4-BE49-F238E27FC236}">
                      <a16:creationId xmlns:a16="http://schemas.microsoft.com/office/drawing/2014/main" id="{93CF011B-F234-46A7-8C2A-D67056B531C4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9" name="CustomShape 34 1 2 2 2">
                  <a:extLst>
                    <a:ext uri="{FF2B5EF4-FFF2-40B4-BE49-F238E27FC236}">
                      <a16:creationId xmlns:a16="http://schemas.microsoft.com/office/drawing/2014/main" id="{8FF4AAE3-B52C-4E1F-82F4-9D52510D3A3D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6204C38C-B8EE-4F42-B171-782EEA74C902}"/>
                  </a:ext>
                </a:extLst>
              </p:cNvPr>
              <p:cNvGrpSpPr/>
              <p:nvPr/>
            </p:nvGrpSpPr>
            <p:grpSpPr>
              <a:xfrm>
                <a:off x="2244857" y="2683729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494" name="CustomShape 3 1 2 2 2">
                  <a:extLst>
                    <a:ext uri="{FF2B5EF4-FFF2-40B4-BE49-F238E27FC236}">
                      <a16:creationId xmlns:a16="http://schemas.microsoft.com/office/drawing/2014/main" id="{A3A0A701-9CEB-4CA6-9EF7-09F467DB203E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5" name="CustomShape 5 1 2 2 2">
                  <a:extLst>
                    <a:ext uri="{FF2B5EF4-FFF2-40B4-BE49-F238E27FC236}">
                      <a16:creationId xmlns:a16="http://schemas.microsoft.com/office/drawing/2014/main" id="{8F4A6B34-40E9-4EBC-B44F-D8D9BB6B2C18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6" name="CustomShape 6 1 2 2 2">
                  <a:extLst>
                    <a:ext uri="{FF2B5EF4-FFF2-40B4-BE49-F238E27FC236}">
                      <a16:creationId xmlns:a16="http://schemas.microsoft.com/office/drawing/2014/main" id="{1EEA5196-96CE-49E1-8F62-3F90BE43A6E0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497" name="CustomShape 10 1 2 2 2">
                  <a:extLst>
                    <a:ext uri="{FF2B5EF4-FFF2-40B4-BE49-F238E27FC236}">
                      <a16:creationId xmlns:a16="http://schemas.microsoft.com/office/drawing/2014/main" id="{219BD0FE-3CD2-4104-A04F-2732031F6F76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8" name="CustomShape 11 1 2 2 2">
                  <a:extLst>
                    <a:ext uri="{FF2B5EF4-FFF2-40B4-BE49-F238E27FC236}">
                      <a16:creationId xmlns:a16="http://schemas.microsoft.com/office/drawing/2014/main" id="{3CF3030B-2EDF-4EE7-9ECA-0E6CC6AFE03B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9" name="CustomShape 12 1 2 2 2">
                  <a:extLst>
                    <a:ext uri="{FF2B5EF4-FFF2-40B4-BE49-F238E27FC236}">
                      <a16:creationId xmlns:a16="http://schemas.microsoft.com/office/drawing/2014/main" id="{7E97A0FA-D59F-4630-908D-1F2AC13A859E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0" name="CustomShape 13 1 2 2 2">
                  <a:extLst>
                    <a:ext uri="{FF2B5EF4-FFF2-40B4-BE49-F238E27FC236}">
                      <a16:creationId xmlns:a16="http://schemas.microsoft.com/office/drawing/2014/main" id="{63D14438-DA99-4B3A-AEDA-0ED361AC46B6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1" name="CustomShape 15 1 2 2 2">
                  <a:extLst>
                    <a:ext uri="{FF2B5EF4-FFF2-40B4-BE49-F238E27FC236}">
                      <a16:creationId xmlns:a16="http://schemas.microsoft.com/office/drawing/2014/main" id="{E04EE485-25C2-4B35-A4DB-507DA5808556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2" name="CustomShape 16 1 2 2 2">
                  <a:extLst>
                    <a:ext uri="{FF2B5EF4-FFF2-40B4-BE49-F238E27FC236}">
                      <a16:creationId xmlns:a16="http://schemas.microsoft.com/office/drawing/2014/main" id="{0C3CCE5B-FDD2-4C81-AA8C-069277A81DDA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3" name="CustomShape 17 1 2 2 2">
                  <a:extLst>
                    <a:ext uri="{FF2B5EF4-FFF2-40B4-BE49-F238E27FC236}">
                      <a16:creationId xmlns:a16="http://schemas.microsoft.com/office/drawing/2014/main" id="{9FE17D51-D965-4C05-86AE-D407E7DFFE4F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4" name="CustomShape 18 1 2 2 2">
                  <a:extLst>
                    <a:ext uri="{FF2B5EF4-FFF2-40B4-BE49-F238E27FC236}">
                      <a16:creationId xmlns:a16="http://schemas.microsoft.com/office/drawing/2014/main" id="{8BF90A0D-04E8-4C4B-B591-70038BAF80C2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5" name="CustomShape 19 1 2 2 2">
                  <a:extLst>
                    <a:ext uri="{FF2B5EF4-FFF2-40B4-BE49-F238E27FC236}">
                      <a16:creationId xmlns:a16="http://schemas.microsoft.com/office/drawing/2014/main" id="{853FC7ED-6C56-4760-9A82-29F8C313F42C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6" name="CustomShape 20 1 2 2 2">
                  <a:extLst>
                    <a:ext uri="{FF2B5EF4-FFF2-40B4-BE49-F238E27FC236}">
                      <a16:creationId xmlns:a16="http://schemas.microsoft.com/office/drawing/2014/main" id="{1A8EC8AF-26CD-4F06-A3F2-EE9E7DECFE31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7" name="CustomShape 21 1 2 2 2">
                  <a:extLst>
                    <a:ext uri="{FF2B5EF4-FFF2-40B4-BE49-F238E27FC236}">
                      <a16:creationId xmlns:a16="http://schemas.microsoft.com/office/drawing/2014/main" id="{CD203AFF-9D25-4DEE-9A9D-96D88EBF99CB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8" name="CustomShape 23 1 2 2 2">
                  <a:extLst>
                    <a:ext uri="{FF2B5EF4-FFF2-40B4-BE49-F238E27FC236}">
                      <a16:creationId xmlns:a16="http://schemas.microsoft.com/office/drawing/2014/main" id="{18318F29-F2A1-49FE-8289-1706FA615685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9" name="CustomShape 26 1 2 2 2">
                  <a:extLst>
                    <a:ext uri="{FF2B5EF4-FFF2-40B4-BE49-F238E27FC236}">
                      <a16:creationId xmlns:a16="http://schemas.microsoft.com/office/drawing/2014/main" id="{A7BB31F0-2D14-45EA-8437-71D03EB91584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0" name="CustomShape 27 1 2 2 2">
                  <a:extLst>
                    <a:ext uri="{FF2B5EF4-FFF2-40B4-BE49-F238E27FC236}">
                      <a16:creationId xmlns:a16="http://schemas.microsoft.com/office/drawing/2014/main" id="{CC3BE75F-71C9-41F8-B04B-8923438D5D0C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1" name="CustomShape 28 1 2 2 2">
                  <a:extLst>
                    <a:ext uri="{FF2B5EF4-FFF2-40B4-BE49-F238E27FC236}">
                      <a16:creationId xmlns:a16="http://schemas.microsoft.com/office/drawing/2014/main" id="{DF70FE42-40A2-452F-A73A-A55A730F13A3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2" name="CustomShape 29 1 2 2 2">
                  <a:extLst>
                    <a:ext uri="{FF2B5EF4-FFF2-40B4-BE49-F238E27FC236}">
                      <a16:creationId xmlns:a16="http://schemas.microsoft.com/office/drawing/2014/main" id="{9E5CF487-C557-483E-BAB6-6B52DBB408A8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3" name="CustomShape 35 1 2 2 2">
                  <a:extLst>
                    <a:ext uri="{FF2B5EF4-FFF2-40B4-BE49-F238E27FC236}">
                      <a16:creationId xmlns:a16="http://schemas.microsoft.com/office/drawing/2014/main" id="{F84E9A4D-0FE1-4EBE-9CFE-0CF4F4BDEC70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4" name="CustomShape 36 1 2 2 2">
                  <a:extLst>
                    <a:ext uri="{FF2B5EF4-FFF2-40B4-BE49-F238E27FC236}">
                      <a16:creationId xmlns:a16="http://schemas.microsoft.com/office/drawing/2014/main" id="{89B2B27F-5A78-4222-8DA1-7C4F6FD513EE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4E4B47B8-20AE-4228-9D40-0FF09FCDB9A7}"/>
                  </a:ext>
                </a:extLst>
              </p:cNvPr>
              <p:cNvGrpSpPr/>
              <p:nvPr/>
            </p:nvGrpSpPr>
            <p:grpSpPr>
              <a:xfrm>
                <a:off x="2907481" y="2640499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4FB14B4D-DF1D-42E7-88AB-12759490E4E2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479" name="CustomShape 1 1 2 3 2">
                    <a:extLst>
                      <a:ext uri="{FF2B5EF4-FFF2-40B4-BE49-F238E27FC236}">
                        <a16:creationId xmlns:a16="http://schemas.microsoft.com/office/drawing/2014/main" id="{9A3D72C0-42E8-41BA-9906-5D712447E6A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0" name="CustomShape 2 1 2 3 2">
                    <a:extLst>
                      <a:ext uri="{FF2B5EF4-FFF2-40B4-BE49-F238E27FC236}">
                        <a16:creationId xmlns:a16="http://schemas.microsoft.com/office/drawing/2014/main" id="{F83AEB74-3C7F-41B6-858F-4FD190515D5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1" name="CustomShape 4 1 2 3 2">
                    <a:extLst>
                      <a:ext uri="{FF2B5EF4-FFF2-40B4-BE49-F238E27FC236}">
                        <a16:creationId xmlns:a16="http://schemas.microsoft.com/office/drawing/2014/main" id="{124C4FEA-BD1B-43BB-8283-E0DC87A5DE0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2" name="CustomShape 7 1 2 3 2">
                    <a:extLst>
                      <a:ext uri="{FF2B5EF4-FFF2-40B4-BE49-F238E27FC236}">
                        <a16:creationId xmlns:a16="http://schemas.microsoft.com/office/drawing/2014/main" id="{F0FF5E66-9FBC-4FA9-8F35-E657BEEF312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3" name="CustomShape 8 1 2 3 2">
                    <a:extLst>
                      <a:ext uri="{FF2B5EF4-FFF2-40B4-BE49-F238E27FC236}">
                        <a16:creationId xmlns:a16="http://schemas.microsoft.com/office/drawing/2014/main" id="{90E71EFB-0950-4F77-91B3-7B281155689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4" name="CustomShape 9 1 2 3 2">
                    <a:extLst>
                      <a:ext uri="{FF2B5EF4-FFF2-40B4-BE49-F238E27FC236}">
                        <a16:creationId xmlns:a16="http://schemas.microsoft.com/office/drawing/2014/main" id="{8568CC78-91E6-401C-8AFA-C61C5628536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5" name="CustomShape 14 1 2 3 2">
                    <a:extLst>
                      <a:ext uri="{FF2B5EF4-FFF2-40B4-BE49-F238E27FC236}">
                        <a16:creationId xmlns:a16="http://schemas.microsoft.com/office/drawing/2014/main" id="{03F8D7CC-A545-4868-BFC2-C939FDA5800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6" name="CustomShape 22 1 2 3 2">
                    <a:extLst>
                      <a:ext uri="{FF2B5EF4-FFF2-40B4-BE49-F238E27FC236}">
                        <a16:creationId xmlns:a16="http://schemas.microsoft.com/office/drawing/2014/main" id="{0BD52BE5-91B5-48E6-8C2E-12E3C3BC4F0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0" y="2408631"/>
                    <a:ext cx="115873" cy="11535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487" name="CustomShape 24 1 2 3 2">
                    <a:extLst>
                      <a:ext uri="{FF2B5EF4-FFF2-40B4-BE49-F238E27FC236}">
                        <a16:creationId xmlns:a16="http://schemas.microsoft.com/office/drawing/2014/main" id="{F6FA7974-C675-4888-B285-B2780B7245F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8" name="CustomShape 25 1 2 3 2">
                    <a:extLst>
                      <a:ext uri="{FF2B5EF4-FFF2-40B4-BE49-F238E27FC236}">
                        <a16:creationId xmlns:a16="http://schemas.microsoft.com/office/drawing/2014/main" id="{BEBC5E36-D6AA-4671-8E24-9A80F7C5A0D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489" name="CustomShape 30 1 2 3 2">
                    <a:extLst>
                      <a:ext uri="{FF2B5EF4-FFF2-40B4-BE49-F238E27FC236}">
                        <a16:creationId xmlns:a16="http://schemas.microsoft.com/office/drawing/2014/main" id="{97BB875A-D2C2-4053-BDB9-76916F999A1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90" name="CustomShape 31 1 2 3 2">
                    <a:extLst>
                      <a:ext uri="{FF2B5EF4-FFF2-40B4-BE49-F238E27FC236}">
                        <a16:creationId xmlns:a16="http://schemas.microsoft.com/office/drawing/2014/main" id="{AE7326EF-6AA9-4978-91EE-EA445F27D4B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91" name="CustomShape 32 1 2 3 2">
                    <a:extLst>
                      <a:ext uri="{FF2B5EF4-FFF2-40B4-BE49-F238E27FC236}">
                        <a16:creationId xmlns:a16="http://schemas.microsoft.com/office/drawing/2014/main" id="{D47C8DD4-ED71-4B8E-89A3-BD7FB4C11C4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92" name="CustomShape 33 1 2 3 2">
                    <a:extLst>
                      <a:ext uri="{FF2B5EF4-FFF2-40B4-BE49-F238E27FC236}">
                        <a16:creationId xmlns:a16="http://schemas.microsoft.com/office/drawing/2014/main" id="{D12AFBA9-B4FD-4D0F-98C6-EE74ABE05B0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93" name="CustomShape 34 1 2 3 2">
                    <a:extLst>
                      <a:ext uri="{FF2B5EF4-FFF2-40B4-BE49-F238E27FC236}">
                        <a16:creationId xmlns:a16="http://schemas.microsoft.com/office/drawing/2014/main" id="{204058F2-F694-4650-95C4-8802B4005E0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780034C0-B0A1-4023-914F-60158299879E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458" name="CustomShape 3 1 2 3 2">
                    <a:extLst>
                      <a:ext uri="{FF2B5EF4-FFF2-40B4-BE49-F238E27FC236}">
                        <a16:creationId xmlns:a16="http://schemas.microsoft.com/office/drawing/2014/main" id="{3F53606D-1109-4AB2-90A6-24EDE8AE9D6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59" name="CustomShape 5 1 2 3 2">
                    <a:extLst>
                      <a:ext uri="{FF2B5EF4-FFF2-40B4-BE49-F238E27FC236}">
                        <a16:creationId xmlns:a16="http://schemas.microsoft.com/office/drawing/2014/main" id="{0C5700D9-CBE5-4AD6-8D3C-C3C2A73EE30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60" name="CustomShape 6 1 2 3 2">
                    <a:extLst>
                      <a:ext uri="{FF2B5EF4-FFF2-40B4-BE49-F238E27FC236}">
                        <a16:creationId xmlns:a16="http://schemas.microsoft.com/office/drawing/2014/main" id="{BBBA9429-62CE-4BE6-BDC6-8ED4FEE1F35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461" name="CustomShape 10 1 2 3 2">
                    <a:extLst>
                      <a:ext uri="{FF2B5EF4-FFF2-40B4-BE49-F238E27FC236}">
                        <a16:creationId xmlns:a16="http://schemas.microsoft.com/office/drawing/2014/main" id="{ACCB5A1C-245E-43C6-ABEF-A75966A0013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62" name="CustomShape 11 1 2 3 2">
                    <a:extLst>
                      <a:ext uri="{FF2B5EF4-FFF2-40B4-BE49-F238E27FC236}">
                        <a16:creationId xmlns:a16="http://schemas.microsoft.com/office/drawing/2014/main" id="{154CF014-A2A6-4C1A-ADF0-A2DB1A905CC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63" name="CustomShape 12 1 2 3 2">
                    <a:extLst>
                      <a:ext uri="{FF2B5EF4-FFF2-40B4-BE49-F238E27FC236}">
                        <a16:creationId xmlns:a16="http://schemas.microsoft.com/office/drawing/2014/main" id="{EEE27D8B-7CC9-4436-AD06-C7D41FC7609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64" name="CustomShape 13 1 2 3 2">
                    <a:extLst>
                      <a:ext uri="{FF2B5EF4-FFF2-40B4-BE49-F238E27FC236}">
                        <a16:creationId xmlns:a16="http://schemas.microsoft.com/office/drawing/2014/main" id="{E18B1121-6070-429C-92C6-F1CBDCD9AC3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65" name="CustomShape 15 1 2 3 2">
                    <a:extLst>
                      <a:ext uri="{FF2B5EF4-FFF2-40B4-BE49-F238E27FC236}">
                        <a16:creationId xmlns:a16="http://schemas.microsoft.com/office/drawing/2014/main" id="{5794FAD1-0C52-4716-9B56-2A51A6EB499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66" name="CustomShape 16 1 2 3 2">
                    <a:extLst>
                      <a:ext uri="{FF2B5EF4-FFF2-40B4-BE49-F238E27FC236}">
                        <a16:creationId xmlns:a16="http://schemas.microsoft.com/office/drawing/2014/main" id="{F7EFDAF8-B0E4-4DCD-B634-4BBC83C88E9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67" name="CustomShape 17 1 2 3 2">
                    <a:extLst>
                      <a:ext uri="{FF2B5EF4-FFF2-40B4-BE49-F238E27FC236}">
                        <a16:creationId xmlns:a16="http://schemas.microsoft.com/office/drawing/2014/main" id="{7C3B8A53-C299-4008-9F9A-3347EA723C6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68" name="CustomShape 18 1 2 3 2">
                    <a:extLst>
                      <a:ext uri="{FF2B5EF4-FFF2-40B4-BE49-F238E27FC236}">
                        <a16:creationId xmlns:a16="http://schemas.microsoft.com/office/drawing/2014/main" id="{3F8444B6-F047-4510-AFB5-71E47B02671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69" name="CustomShape 19 1 2 3 2">
                    <a:extLst>
                      <a:ext uri="{FF2B5EF4-FFF2-40B4-BE49-F238E27FC236}">
                        <a16:creationId xmlns:a16="http://schemas.microsoft.com/office/drawing/2014/main" id="{2BD9810E-6D2D-42F6-B8C9-1B26B705069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70" name="CustomShape 20 1 2 3 2">
                    <a:extLst>
                      <a:ext uri="{FF2B5EF4-FFF2-40B4-BE49-F238E27FC236}">
                        <a16:creationId xmlns:a16="http://schemas.microsoft.com/office/drawing/2014/main" id="{867CE51D-B41A-442F-A6FE-83A8FECEC04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71" name="CustomShape 21 1 2 3 2">
                    <a:extLst>
                      <a:ext uri="{FF2B5EF4-FFF2-40B4-BE49-F238E27FC236}">
                        <a16:creationId xmlns:a16="http://schemas.microsoft.com/office/drawing/2014/main" id="{C94EBBEF-1E30-4F8F-9524-B78E7B1C63D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72" name="CustomShape 23 1 2 3 2">
                    <a:extLst>
                      <a:ext uri="{FF2B5EF4-FFF2-40B4-BE49-F238E27FC236}">
                        <a16:creationId xmlns:a16="http://schemas.microsoft.com/office/drawing/2014/main" id="{B90FB93C-C539-4824-9C51-9946574F0B5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73" name="CustomShape 26 1 2 3 2">
                    <a:extLst>
                      <a:ext uri="{FF2B5EF4-FFF2-40B4-BE49-F238E27FC236}">
                        <a16:creationId xmlns:a16="http://schemas.microsoft.com/office/drawing/2014/main" id="{1E466729-7036-4540-A8DC-54BED337FB9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474" name="CustomShape 27 1 2 3 2">
                    <a:extLst>
                      <a:ext uri="{FF2B5EF4-FFF2-40B4-BE49-F238E27FC236}">
                        <a16:creationId xmlns:a16="http://schemas.microsoft.com/office/drawing/2014/main" id="{55C23352-C7B0-415D-B453-079BEEB46AD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75" name="CustomShape 28 1 2 3 2">
                    <a:extLst>
                      <a:ext uri="{FF2B5EF4-FFF2-40B4-BE49-F238E27FC236}">
                        <a16:creationId xmlns:a16="http://schemas.microsoft.com/office/drawing/2014/main" id="{BBACA62C-4C60-4133-9DF5-60E475D6A00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76" name="CustomShape 29 1 2 3 2">
                    <a:extLst>
                      <a:ext uri="{FF2B5EF4-FFF2-40B4-BE49-F238E27FC236}">
                        <a16:creationId xmlns:a16="http://schemas.microsoft.com/office/drawing/2014/main" id="{F38298FF-5314-4F43-98B4-5E237DB48B1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77" name="CustomShape 35 1 2 3 2">
                    <a:extLst>
                      <a:ext uri="{FF2B5EF4-FFF2-40B4-BE49-F238E27FC236}">
                        <a16:creationId xmlns:a16="http://schemas.microsoft.com/office/drawing/2014/main" id="{7885DEF9-0A05-46AB-876E-23D20237D96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78" name="CustomShape 36 1 2 3 2">
                    <a:extLst>
                      <a:ext uri="{FF2B5EF4-FFF2-40B4-BE49-F238E27FC236}">
                        <a16:creationId xmlns:a16="http://schemas.microsoft.com/office/drawing/2014/main" id="{DB98CC24-3089-473A-9485-74CA7C9E48C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A3947F1-26C6-4F86-A1BB-85C9F91CF62B}"/>
                </a:ext>
              </a:extLst>
            </p:cNvPr>
            <p:cNvGrpSpPr/>
            <p:nvPr/>
          </p:nvGrpSpPr>
          <p:grpSpPr>
            <a:xfrm>
              <a:off x="1251846" y="2609970"/>
              <a:ext cx="1649595" cy="402953"/>
              <a:chOff x="1826912" y="3069810"/>
              <a:chExt cx="1833608" cy="447903"/>
            </a:xfrm>
          </p:grpSpPr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63AF4C34-B40A-4E8A-9113-9203EE44C8D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0476" y="3234262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370" name="Picture 369">
                <a:extLst>
                  <a:ext uri="{FF2B5EF4-FFF2-40B4-BE49-F238E27FC236}">
                    <a16:creationId xmlns:a16="http://schemas.microsoft.com/office/drawing/2014/main" id="{AF615137-050D-4713-8023-5ADD7091349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912" y="3069810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371" name="Picture 370">
                <a:extLst>
                  <a:ext uri="{FF2B5EF4-FFF2-40B4-BE49-F238E27FC236}">
                    <a16:creationId xmlns:a16="http://schemas.microsoft.com/office/drawing/2014/main" id="{865F1800-5D26-4209-AEF1-8C72B932D82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3830" y="3072383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67042901-ECBA-4C30-9BE0-A0AF8AA1065D}"/>
                  </a:ext>
                </a:extLst>
              </p:cNvPr>
              <p:cNvGrpSpPr/>
              <p:nvPr/>
            </p:nvGrpSpPr>
            <p:grpSpPr>
              <a:xfrm>
                <a:off x="2190777" y="315429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434" name="CustomShape 1 1 2 2 3">
                  <a:extLst>
                    <a:ext uri="{FF2B5EF4-FFF2-40B4-BE49-F238E27FC236}">
                      <a16:creationId xmlns:a16="http://schemas.microsoft.com/office/drawing/2014/main" id="{2CFD13E7-D3AB-45E6-8D15-703A48594AD0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5" name="CustomShape 2 1 2 2 3">
                  <a:extLst>
                    <a:ext uri="{FF2B5EF4-FFF2-40B4-BE49-F238E27FC236}">
                      <a16:creationId xmlns:a16="http://schemas.microsoft.com/office/drawing/2014/main" id="{0418C609-87F2-4808-8F5F-9D75C7D9C2BE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6" name="CustomShape 4 1 2 2 3">
                  <a:extLst>
                    <a:ext uri="{FF2B5EF4-FFF2-40B4-BE49-F238E27FC236}">
                      <a16:creationId xmlns:a16="http://schemas.microsoft.com/office/drawing/2014/main" id="{8DD80F75-DAE6-48B3-9B2B-1CF6CE4C43E3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7" name="CustomShape 7 1 2 2 3">
                  <a:extLst>
                    <a:ext uri="{FF2B5EF4-FFF2-40B4-BE49-F238E27FC236}">
                      <a16:creationId xmlns:a16="http://schemas.microsoft.com/office/drawing/2014/main" id="{860F5956-53F4-42BF-BE39-BA2CD2BE5198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8" name="CustomShape 8 1 2 2 3">
                  <a:extLst>
                    <a:ext uri="{FF2B5EF4-FFF2-40B4-BE49-F238E27FC236}">
                      <a16:creationId xmlns:a16="http://schemas.microsoft.com/office/drawing/2014/main" id="{EA56E720-D94A-4EB3-90AD-B3AEEA9FA9B5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9" name="CustomShape 9 1 2 2 3">
                  <a:extLst>
                    <a:ext uri="{FF2B5EF4-FFF2-40B4-BE49-F238E27FC236}">
                      <a16:creationId xmlns:a16="http://schemas.microsoft.com/office/drawing/2014/main" id="{4CA2B4C0-828D-49D3-9C30-05D763B3DF0C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0" name="CustomShape 14 1 2 2 3">
                  <a:extLst>
                    <a:ext uri="{FF2B5EF4-FFF2-40B4-BE49-F238E27FC236}">
                      <a16:creationId xmlns:a16="http://schemas.microsoft.com/office/drawing/2014/main" id="{2C7F243F-40F8-407D-B953-348A6012F4C1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1" name="CustomShape 22 1 2 2 3">
                  <a:extLst>
                    <a:ext uri="{FF2B5EF4-FFF2-40B4-BE49-F238E27FC236}">
                      <a16:creationId xmlns:a16="http://schemas.microsoft.com/office/drawing/2014/main" id="{49F9CC77-9C9E-45C2-9BDB-35A978B085D1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442" name="CustomShape 24 1 2 2 3">
                  <a:extLst>
                    <a:ext uri="{FF2B5EF4-FFF2-40B4-BE49-F238E27FC236}">
                      <a16:creationId xmlns:a16="http://schemas.microsoft.com/office/drawing/2014/main" id="{44320C8A-7247-4B3A-9CD3-15046899DDD4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3" name="CustomShape 25 1 2 2 3">
                  <a:extLst>
                    <a:ext uri="{FF2B5EF4-FFF2-40B4-BE49-F238E27FC236}">
                      <a16:creationId xmlns:a16="http://schemas.microsoft.com/office/drawing/2014/main" id="{AA60230C-F989-4B05-814E-B9ED42CAAECF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4" name="CustomShape 30 1 2 2 3">
                  <a:extLst>
                    <a:ext uri="{FF2B5EF4-FFF2-40B4-BE49-F238E27FC236}">
                      <a16:creationId xmlns:a16="http://schemas.microsoft.com/office/drawing/2014/main" id="{D25C29A4-13A7-4245-A4D3-EDCADEC32F1C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5" name="CustomShape 31 1 2 2 3">
                  <a:extLst>
                    <a:ext uri="{FF2B5EF4-FFF2-40B4-BE49-F238E27FC236}">
                      <a16:creationId xmlns:a16="http://schemas.microsoft.com/office/drawing/2014/main" id="{523F6046-DBFA-4E73-B968-290374BC16F3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6" name="CustomShape 32 1 2 2 3">
                  <a:extLst>
                    <a:ext uri="{FF2B5EF4-FFF2-40B4-BE49-F238E27FC236}">
                      <a16:creationId xmlns:a16="http://schemas.microsoft.com/office/drawing/2014/main" id="{81C43E96-EF79-4EDB-9CB1-67F9B476CD28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7" name="CustomShape 33 1 2 2 3">
                  <a:extLst>
                    <a:ext uri="{FF2B5EF4-FFF2-40B4-BE49-F238E27FC236}">
                      <a16:creationId xmlns:a16="http://schemas.microsoft.com/office/drawing/2014/main" id="{3E6B4D06-C89C-4F13-9807-F662025A5064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8" name="CustomShape 34 1 2 2 3">
                  <a:extLst>
                    <a:ext uri="{FF2B5EF4-FFF2-40B4-BE49-F238E27FC236}">
                      <a16:creationId xmlns:a16="http://schemas.microsoft.com/office/drawing/2014/main" id="{F69C239B-D615-4963-8733-D4B88CBBE021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30652E6F-E598-416F-B714-89BBDE515CEE}"/>
                  </a:ext>
                </a:extLst>
              </p:cNvPr>
              <p:cNvGrpSpPr/>
              <p:nvPr/>
            </p:nvGrpSpPr>
            <p:grpSpPr>
              <a:xfrm>
                <a:off x="2233833" y="3197528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413" name="CustomShape 3 1 2 2 3">
                  <a:extLst>
                    <a:ext uri="{FF2B5EF4-FFF2-40B4-BE49-F238E27FC236}">
                      <a16:creationId xmlns:a16="http://schemas.microsoft.com/office/drawing/2014/main" id="{287E7FEE-0FC5-4997-9422-8B75A2A45DF2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4" name="CustomShape 5 1 2 2 3">
                  <a:extLst>
                    <a:ext uri="{FF2B5EF4-FFF2-40B4-BE49-F238E27FC236}">
                      <a16:creationId xmlns:a16="http://schemas.microsoft.com/office/drawing/2014/main" id="{D556D13E-78EA-46FC-996C-E84A96CC69CE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5" name="CustomShape 6 1 2 2 3">
                  <a:extLst>
                    <a:ext uri="{FF2B5EF4-FFF2-40B4-BE49-F238E27FC236}">
                      <a16:creationId xmlns:a16="http://schemas.microsoft.com/office/drawing/2014/main" id="{10EAB5C7-CFA2-4F03-976F-C5B8C0C2C22A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416" name="CustomShape 10 1 2 2 3">
                  <a:extLst>
                    <a:ext uri="{FF2B5EF4-FFF2-40B4-BE49-F238E27FC236}">
                      <a16:creationId xmlns:a16="http://schemas.microsoft.com/office/drawing/2014/main" id="{3CD4B88E-7539-4B49-9C3F-B0FFE666FD4C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7" name="CustomShape 11 1 2 2 3">
                  <a:extLst>
                    <a:ext uri="{FF2B5EF4-FFF2-40B4-BE49-F238E27FC236}">
                      <a16:creationId xmlns:a16="http://schemas.microsoft.com/office/drawing/2014/main" id="{89259389-4084-448A-AFC5-BA975E558171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8" name="CustomShape 12 1 2 2 3">
                  <a:extLst>
                    <a:ext uri="{FF2B5EF4-FFF2-40B4-BE49-F238E27FC236}">
                      <a16:creationId xmlns:a16="http://schemas.microsoft.com/office/drawing/2014/main" id="{49822CDC-6141-4603-9FD2-6DABC3AA7625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9" name="CustomShape 13 1 2 2 3">
                  <a:extLst>
                    <a:ext uri="{FF2B5EF4-FFF2-40B4-BE49-F238E27FC236}">
                      <a16:creationId xmlns:a16="http://schemas.microsoft.com/office/drawing/2014/main" id="{CDDF528B-AA4C-4272-8FC4-59CCAF038F5D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0" name="CustomShape 15 1 2 2 3">
                  <a:extLst>
                    <a:ext uri="{FF2B5EF4-FFF2-40B4-BE49-F238E27FC236}">
                      <a16:creationId xmlns:a16="http://schemas.microsoft.com/office/drawing/2014/main" id="{C7B06095-EC0C-47E0-B76D-926DF325A38A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1" name="CustomShape 16 1 2 2 3">
                  <a:extLst>
                    <a:ext uri="{FF2B5EF4-FFF2-40B4-BE49-F238E27FC236}">
                      <a16:creationId xmlns:a16="http://schemas.microsoft.com/office/drawing/2014/main" id="{BC03327D-A75C-4782-8E95-6FC42F33CC6C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2" name="CustomShape 17 1 2 2 3">
                  <a:extLst>
                    <a:ext uri="{FF2B5EF4-FFF2-40B4-BE49-F238E27FC236}">
                      <a16:creationId xmlns:a16="http://schemas.microsoft.com/office/drawing/2014/main" id="{98B91037-B4BB-4E4A-A405-C7B229EC2788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3" name="CustomShape 18 1 2 2 3">
                  <a:extLst>
                    <a:ext uri="{FF2B5EF4-FFF2-40B4-BE49-F238E27FC236}">
                      <a16:creationId xmlns:a16="http://schemas.microsoft.com/office/drawing/2014/main" id="{7647E4CB-A6FD-48B5-B513-E33B733B20FC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4" name="CustomShape 19 1 2 2 3">
                  <a:extLst>
                    <a:ext uri="{FF2B5EF4-FFF2-40B4-BE49-F238E27FC236}">
                      <a16:creationId xmlns:a16="http://schemas.microsoft.com/office/drawing/2014/main" id="{95A1C595-DC69-425D-9E7F-7F9CDE3276A9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5" name="CustomShape 20 1 2 2 3">
                  <a:extLst>
                    <a:ext uri="{FF2B5EF4-FFF2-40B4-BE49-F238E27FC236}">
                      <a16:creationId xmlns:a16="http://schemas.microsoft.com/office/drawing/2014/main" id="{C162F57D-4701-46A0-A8F2-34167D37FDE5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6" name="CustomShape 21 1 2 2 3">
                  <a:extLst>
                    <a:ext uri="{FF2B5EF4-FFF2-40B4-BE49-F238E27FC236}">
                      <a16:creationId xmlns:a16="http://schemas.microsoft.com/office/drawing/2014/main" id="{8D5FC11E-6E38-4085-AD92-2BED188CC16D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7" name="CustomShape 23 1 2 2 3">
                  <a:extLst>
                    <a:ext uri="{FF2B5EF4-FFF2-40B4-BE49-F238E27FC236}">
                      <a16:creationId xmlns:a16="http://schemas.microsoft.com/office/drawing/2014/main" id="{38844CF4-67B7-468D-951F-ED016776D63B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8" name="CustomShape 26 1 2 2 3">
                  <a:extLst>
                    <a:ext uri="{FF2B5EF4-FFF2-40B4-BE49-F238E27FC236}">
                      <a16:creationId xmlns:a16="http://schemas.microsoft.com/office/drawing/2014/main" id="{974706D3-59B6-4AE1-9E3C-8CEF243EE066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9" name="CustomShape 27 1 2 2 3">
                  <a:extLst>
                    <a:ext uri="{FF2B5EF4-FFF2-40B4-BE49-F238E27FC236}">
                      <a16:creationId xmlns:a16="http://schemas.microsoft.com/office/drawing/2014/main" id="{DB9A194B-1CB8-4585-8DFA-90B83B6994D0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0" name="CustomShape 28 1 2 2 3">
                  <a:extLst>
                    <a:ext uri="{FF2B5EF4-FFF2-40B4-BE49-F238E27FC236}">
                      <a16:creationId xmlns:a16="http://schemas.microsoft.com/office/drawing/2014/main" id="{4DDFE843-4E7C-4300-A181-81FB0A7ECBDC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1" name="CustomShape 29 1 2 2 3">
                  <a:extLst>
                    <a:ext uri="{FF2B5EF4-FFF2-40B4-BE49-F238E27FC236}">
                      <a16:creationId xmlns:a16="http://schemas.microsoft.com/office/drawing/2014/main" id="{917521B8-94F7-4287-94D2-BC3D4A165714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2" name="CustomShape 35 1 2 2 3">
                  <a:extLst>
                    <a:ext uri="{FF2B5EF4-FFF2-40B4-BE49-F238E27FC236}">
                      <a16:creationId xmlns:a16="http://schemas.microsoft.com/office/drawing/2014/main" id="{EE0C801A-20E0-4972-930A-2E4B231C9629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3" name="CustomShape 36 1 2 2 3">
                  <a:extLst>
                    <a:ext uri="{FF2B5EF4-FFF2-40B4-BE49-F238E27FC236}">
                      <a16:creationId xmlns:a16="http://schemas.microsoft.com/office/drawing/2014/main" id="{34390A55-3A9B-4DD9-B5AE-4829697B41EF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C60BD5-1DDE-4372-B850-E785EAE1BF34}"/>
                  </a:ext>
                </a:extLst>
              </p:cNvPr>
              <p:cNvGrpSpPr/>
              <p:nvPr/>
            </p:nvGrpSpPr>
            <p:grpSpPr>
              <a:xfrm>
                <a:off x="2896457" y="315429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7C5FFAF6-DA5B-42DC-A5DD-15A4B422ED53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398" name="CustomShape 1 1 2 3 3">
                    <a:extLst>
                      <a:ext uri="{FF2B5EF4-FFF2-40B4-BE49-F238E27FC236}">
                        <a16:creationId xmlns:a16="http://schemas.microsoft.com/office/drawing/2014/main" id="{F2AFCD80-3AF1-4499-BCA5-D983D760FCC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99" name="CustomShape 2 1 2 3 3">
                    <a:extLst>
                      <a:ext uri="{FF2B5EF4-FFF2-40B4-BE49-F238E27FC236}">
                        <a16:creationId xmlns:a16="http://schemas.microsoft.com/office/drawing/2014/main" id="{DA45F4B0-B5BB-4307-95F4-B899E51F4C6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00" name="CustomShape 4 1 2 3 3">
                    <a:extLst>
                      <a:ext uri="{FF2B5EF4-FFF2-40B4-BE49-F238E27FC236}">
                        <a16:creationId xmlns:a16="http://schemas.microsoft.com/office/drawing/2014/main" id="{26180758-919E-47D3-9C1C-30A80785867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01" name="CustomShape 7 1 2 3 3">
                    <a:extLst>
                      <a:ext uri="{FF2B5EF4-FFF2-40B4-BE49-F238E27FC236}">
                        <a16:creationId xmlns:a16="http://schemas.microsoft.com/office/drawing/2014/main" id="{46808015-FA3B-4CB7-90F8-43EC80F5F2E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02" name="CustomShape 8 1 2 3 3">
                    <a:extLst>
                      <a:ext uri="{FF2B5EF4-FFF2-40B4-BE49-F238E27FC236}">
                        <a16:creationId xmlns:a16="http://schemas.microsoft.com/office/drawing/2014/main" id="{DF4CA27A-A7F0-4CA8-A92E-B8F88D6928B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03" name="CustomShape 9 1 2 3 3">
                    <a:extLst>
                      <a:ext uri="{FF2B5EF4-FFF2-40B4-BE49-F238E27FC236}">
                        <a16:creationId xmlns:a16="http://schemas.microsoft.com/office/drawing/2014/main" id="{CF30F600-7B64-4008-94AE-8D9C3EC3FD7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04" name="CustomShape 14 1 2 3 3">
                    <a:extLst>
                      <a:ext uri="{FF2B5EF4-FFF2-40B4-BE49-F238E27FC236}">
                        <a16:creationId xmlns:a16="http://schemas.microsoft.com/office/drawing/2014/main" id="{2CFA8805-1DA8-493C-BE69-2E9D7560818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05" name="CustomShape 22 1 2 3 3">
                    <a:extLst>
                      <a:ext uri="{FF2B5EF4-FFF2-40B4-BE49-F238E27FC236}">
                        <a16:creationId xmlns:a16="http://schemas.microsoft.com/office/drawing/2014/main" id="{4E1921C5-70EB-49D9-9AEF-2B77E297BBA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0" y="2408631"/>
                    <a:ext cx="115873" cy="11535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406" name="CustomShape 24 1 2 3 3">
                    <a:extLst>
                      <a:ext uri="{FF2B5EF4-FFF2-40B4-BE49-F238E27FC236}">
                        <a16:creationId xmlns:a16="http://schemas.microsoft.com/office/drawing/2014/main" id="{8AE34E08-C7BB-41F1-B4CC-786E15CB074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07" name="CustomShape 25 1 2 3 3">
                    <a:extLst>
                      <a:ext uri="{FF2B5EF4-FFF2-40B4-BE49-F238E27FC236}">
                        <a16:creationId xmlns:a16="http://schemas.microsoft.com/office/drawing/2014/main" id="{05AE1981-C4A0-4E95-A65B-1ECB6A0F869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408" name="CustomShape 30 1 2 3 3">
                    <a:extLst>
                      <a:ext uri="{FF2B5EF4-FFF2-40B4-BE49-F238E27FC236}">
                        <a16:creationId xmlns:a16="http://schemas.microsoft.com/office/drawing/2014/main" id="{E28E0568-3C7A-4ECE-A9A6-A3B216624B2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09" name="CustomShape 31 1 2 3 3">
                    <a:extLst>
                      <a:ext uri="{FF2B5EF4-FFF2-40B4-BE49-F238E27FC236}">
                        <a16:creationId xmlns:a16="http://schemas.microsoft.com/office/drawing/2014/main" id="{ECB611BA-A05B-4C44-958A-94A11D6D19D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10" name="CustomShape 32 1 2 3 3">
                    <a:extLst>
                      <a:ext uri="{FF2B5EF4-FFF2-40B4-BE49-F238E27FC236}">
                        <a16:creationId xmlns:a16="http://schemas.microsoft.com/office/drawing/2014/main" id="{AFA74F9F-4A5E-463A-828D-09BBBEFCA4C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11" name="CustomShape 33 1 2 3 3">
                    <a:extLst>
                      <a:ext uri="{FF2B5EF4-FFF2-40B4-BE49-F238E27FC236}">
                        <a16:creationId xmlns:a16="http://schemas.microsoft.com/office/drawing/2014/main" id="{F7254245-DB38-491C-9833-8A2255837B7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12" name="CustomShape 34 1 2 3 3">
                    <a:extLst>
                      <a:ext uri="{FF2B5EF4-FFF2-40B4-BE49-F238E27FC236}">
                        <a16:creationId xmlns:a16="http://schemas.microsoft.com/office/drawing/2014/main" id="{457BDE7D-1661-40B4-8E57-454CF5BF837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5459EAD1-667B-4543-ADD9-35ADAA04C866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377" name="CustomShape 3 1 2 3 3">
                    <a:extLst>
                      <a:ext uri="{FF2B5EF4-FFF2-40B4-BE49-F238E27FC236}">
                        <a16:creationId xmlns:a16="http://schemas.microsoft.com/office/drawing/2014/main" id="{D91C1AC1-2C0A-42FA-8AF5-DA5110C9068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78" name="CustomShape 5 1 2 3 3">
                    <a:extLst>
                      <a:ext uri="{FF2B5EF4-FFF2-40B4-BE49-F238E27FC236}">
                        <a16:creationId xmlns:a16="http://schemas.microsoft.com/office/drawing/2014/main" id="{F93E09EE-696C-4CB9-9FAD-39B5FA1544C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79" name="CustomShape 6 1 2 3 3">
                    <a:extLst>
                      <a:ext uri="{FF2B5EF4-FFF2-40B4-BE49-F238E27FC236}">
                        <a16:creationId xmlns:a16="http://schemas.microsoft.com/office/drawing/2014/main" id="{F5E07EEB-072A-4E61-8FA1-7F4CE6A1713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380" name="CustomShape 10 1 2 3 3">
                    <a:extLst>
                      <a:ext uri="{FF2B5EF4-FFF2-40B4-BE49-F238E27FC236}">
                        <a16:creationId xmlns:a16="http://schemas.microsoft.com/office/drawing/2014/main" id="{87BE971B-BC3E-419F-A60D-35BE34EBC95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81" name="CustomShape 11 1 2 3 3">
                    <a:extLst>
                      <a:ext uri="{FF2B5EF4-FFF2-40B4-BE49-F238E27FC236}">
                        <a16:creationId xmlns:a16="http://schemas.microsoft.com/office/drawing/2014/main" id="{FABCB8D5-A6B4-4D2C-A87E-2155B04567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82" name="CustomShape 12 1 2 3 3">
                    <a:extLst>
                      <a:ext uri="{FF2B5EF4-FFF2-40B4-BE49-F238E27FC236}">
                        <a16:creationId xmlns:a16="http://schemas.microsoft.com/office/drawing/2014/main" id="{C5D2B0EC-9DE9-486A-AD3F-C6098D988D5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83" name="CustomShape 13 1 2 3 3">
                    <a:extLst>
                      <a:ext uri="{FF2B5EF4-FFF2-40B4-BE49-F238E27FC236}">
                        <a16:creationId xmlns:a16="http://schemas.microsoft.com/office/drawing/2014/main" id="{BEEBDE3F-AA38-4D49-B2E8-4779793EF3D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84" name="CustomShape 15 1 2 3 3">
                    <a:extLst>
                      <a:ext uri="{FF2B5EF4-FFF2-40B4-BE49-F238E27FC236}">
                        <a16:creationId xmlns:a16="http://schemas.microsoft.com/office/drawing/2014/main" id="{6E0C4B86-94F5-4503-8A74-9A1C411821D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85" name="CustomShape 16 1 2 3 3">
                    <a:extLst>
                      <a:ext uri="{FF2B5EF4-FFF2-40B4-BE49-F238E27FC236}">
                        <a16:creationId xmlns:a16="http://schemas.microsoft.com/office/drawing/2014/main" id="{08E88B30-B4FE-4DD4-9AC6-11E2DAF1BF2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86" name="CustomShape 17 1 2 3 3">
                    <a:extLst>
                      <a:ext uri="{FF2B5EF4-FFF2-40B4-BE49-F238E27FC236}">
                        <a16:creationId xmlns:a16="http://schemas.microsoft.com/office/drawing/2014/main" id="{8DCF2560-F87D-4A96-B28E-69B2D2EAF3B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87" name="CustomShape 18 1 2 3 3">
                    <a:extLst>
                      <a:ext uri="{FF2B5EF4-FFF2-40B4-BE49-F238E27FC236}">
                        <a16:creationId xmlns:a16="http://schemas.microsoft.com/office/drawing/2014/main" id="{457E3C99-4760-403C-BECB-14B7BF2649E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88" name="CustomShape 19 1 2 3 3">
                    <a:extLst>
                      <a:ext uri="{FF2B5EF4-FFF2-40B4-BE49-F238E27FC236}">
                        <a16:creationId xmlns:a16="http://schemas.microsoft.com/office/drawing/2014/main" id="{74F88E8F-B27E-41BE-8FF0-29104037693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89" name="CustomShape 20 1 2 3 3">
                    <a:extLst>
                      <a:ext uri="{FF2B5EF4-FFF2-40B4-BE49-F238E27FC236}">
                        <a16:creationId xmlns:a16="http://schemas.microsoft.com/office/drawing/2014/main" id="{17B3273A-3429-4A6E-AEAB-619A179957C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90" name="CustomShape 21 1 2 3 3">
                    <a:extLst>
                      <a:ext uri="{FF2B5EF4-FFF2-40B4-BE49-F238E27FC236}">
                        <a16:creationId xmlns:a16="http://schemas.microsoft.com/office/drawing/2014/main" id="{FAF5BD2B-D995-4052-8681-F0CED0A93B2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91" name="CustomShape 23 1 2 3 3">
                    <a:extLst>
                      <a:ext uri="{FF2B5EF4-FFF2-40B4-BE49-F238E27FC236}">
                        <a16:creationId xmlns:a16="http://schemas.microsoft.com/office/drawing/2014/main" id="{B1C4BFA8-B36F-420A-85EB-54C4433D7C8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92" name="CustomShape 26 1 2 3 3">
                    <a:extLst>
                      <a:ext uri="{FF2B5EF4-FFF2-40B4-BE49-F238E27FC236}">
                        <a16:creationId xmlns:a16="http://schemas.microsoft.com/office/drawing/2014/main" id="{F788BC37-D489-4528-855E-A727348A3E6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93" name="CustomShape 27 1 2 3 3">
                    <a:extLst>
                      <a:ext uri="{FF2B5EF4-FFF2-40B4-BE49-F238E27FC236}">
                        <a16:creationId xmlns:a16="http://schemas.microsoft.com/office/drawing/2014/main" id="{53E37730-8851-4F84-8E02-0936EDF6AEC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94" name="CustomShape 28 1 2 3 3">
                    <a:extLst>
                      <a:ext uri="{FF2B5EF4-FFF2-40B4-BE49-F238E27FC236}">
                        <a16:creationId xmlns:a16="http://schemas.microsoft.com/office/drawing/2014/main" id="{B01F2BAE-A6C0-4DED-8C80-7D21B795140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95" name="CustomShape 29 1 2 3 3">
                    <a:extLst>
                      <a:ext uri="{FF2B5EF4-FFF2-40B4-BE49-F238E27FC236}">
                        <a16:creationId xmlns:a16="http://schemas.microsoft.com/office/drawing/2014/main" id="{69EF9619-86F4-4EB8-9789-0EA219AF990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96" name="CustomShape 35 1 2 3 3">
                    <a:extLst>
                      <a:ext uri="{FF2B5EF4-FFF2-40B4-BE49-F238E27FC236}">
                        <a16:creationId xmlns:a16="http://schemas.microsoft.com/office/drawing/2014/main" id="{ECA08FFF-5A23-48FA-B0D5-351A346EF0D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97" name="CustomShape 36 1 2 3 3">
                    <a:extLst>
                      <a:ext uri="{FF2B5EF4-FFF2-40B4-BE49-F238E27FC236}">
                        <a16:creationId xmlns:a16="http://schemas.microsoft.com/office/drawing/2014/main" id="{6E3B78D7-EDAF-4C6D-8565-C531978D26C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7D9E08AF-D357-4ACF-B2ED-0810AF891321}"/>
                </a:ext>
              </a:extLst>
            </p:cNvPr>
            <p:cNvGrpSpPr/>
            <p:nvPr/>
          </p:nvGrpSpPr>
          <p:grpSpPr>
            <a:xfrm>
              <a:off x="1251846" y="4028449"/>
              <a:ext cx="1649595" cy="402953"/>
              <a:chOff x="1873618" y="5352640"/>
              <a:chExt cx="1833608" cy="447903"/>
            </a:xfrm>
          </p:grpSpPr>
          <p:pic>
            <p:nvPicPr>
              <p:cNvPr id="289" name="Picture 288">
                <a:extLst>
                  <a:ext uri="{FF2B5EF4-FFF2-40B4-BE49-F238E27FC236}">
                    <a16:creationId xmlns:a16="http://schemas.microsoft.com/office/drawing/2014/main" id="{E79DC808-47DB-45A2-A810-6FC9C47DED2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182" y="5517092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290" name="Picture 289">
                <a:extLst>
                  <a:ext uri="{FF2B5EF4-FFF2-40B4-BE49-F238E27FC236}">
                    <a16:creationId xmlns:a16="http://schemas.microsoft.com/office/drawing/2014/main" id="{293A9FEF-D66E-4E93-9F5D-296EA5E211C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618" y="5352640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291" name="Picture 290">
                <a:extLst>
                  <a:ext uri="{FF2B5EF4-FFF2-40B4-BE49-F238E27FC236}">
                    <a16:creationId xmlns:a16="http://schemas.microsoft.com/office/drawing/2014/main" id="{5AF01D1C-A0C3-4DBD-B65E-F57F94B1F0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536" y="5355213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6F505C11-30DC-4752-8A93-09A4EEEA858D}"/>
                  </a:ext>
                </a:extLst>
              </p:cNvPr>
              <p:cNvGrpSpPr/>
              <p:nvPr/>
            </p:nvGrpSpPr>
            <p:grpSpPr>
              <a:xfrm>
                <a:off x="2237483" y="543712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354" name="CustomShape 1 1 2 2 4">
                  <a:extLst>
                    <a:ext uri="{FF2B5EF4-FFF2-40B4-BE49-F238E27FC236}">
                      <a16:creationId xmlns:a16="http://schemas.microsoft.com/office/drawing/2014/main" id="{6F49435E-6C3A-434A-84A6-F9F8831A7E7D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5" name="CustomShape 2 1 2 2 4">
                  <a:extLst>
                    <a:ext uri="{FF2B5EF4-FFF2-40B4-BE49-F238E27FC236}">
                      <a16:creationId xmlns:a16="http://schemas.microsoft.com/office/drawing/2014/main" id="{34EAF072-65C7-4E4B-B871-BE3B39790C50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6" name="CustomShape 4 1 2 2 4">
                  <a:extLst>
                    <a:ext uri="{FF2B5EF4-FFF2-40B4-BE49-F238E27FC236}">
                      <a16:creationId xmlns:a16="http://schemas.microsoft.com/office/drawing/2014/main" id="{F7B2B285-FD25-4795-B860-4351A9618219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7" name="CustomShape 7 1 2 2 4">
                  <a:extLst>
                    <a:ext uri="{FF2B5EF4-FFF2-40B4-BE49-F238E27FC236}">
                      <a16:creationId xmlns:a16="http://schemas.microsoft.com/office/drawing/2014/main" id="{BF4C97B4-9CA6-4077-808B-CD78E039E582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8" name="CustomShape 8 1 2 2 4">
                  <a:extLst>
                    <a:ext uri="{FF2B5EF4-FFF2-40B4-BE49-F238E27FC236}">
                      <a16:creationId xmlns:a16="http://schemas.microsoft.com/office/drawing/2014/main" id="{F49D2904-AB9A-4066-B25E-240C6F0F50B9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9" name="CustomShape 9 1 2 2 4">
                  <a:extLst>
                    <a:ext uri="{FF2B5EF4-FFF2-40B4-BE49-F238E27FC236}">
                      <a16:creationId xmlns:a16="http://schemas.microsoft.com/office/drawing/2014/main" id="{4AFA3780-6E53-4DC7-821F-85B4702E373C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0" name="CustomShape 14 1 2 2 4">
                  <a:extLst>
                    <a:ext uri="{FF2B5EF4-FFF2-40B4-BE49-F238E27FC236}">
                      <a16:creationId xmlns:a16="http://schemas.microsoft.com/office/drawing/2014/main" id="{0033036D-5767-4CC6-82E7-A1F8F2E922A4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1" name="CustomShape 22 1 2 2 4">
                  <a:extLst>
                    <a:ext uri="{FF2B5EF4-FFF2-40B4-BE49-F238E27FC236}">
                      <a16:creationId xmlns:a16="http://schemas.microsoft.com/office/drawing/2014/main" id="{A7B95AF0-0643-4E89-84F0-5F0F45E1CA52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362" name="CustomShape 24 1 2 2 4">
                  <a:extLst>
                    <a:ext uri="{FF2B5EF4-FFF2-40B4-BE49-F238E27FC236}">
                      <a16:creationId xmlns:a16="http://schemas.microsoft.com/office/drawing/2014/main" id="{BCA12A23-43E9-4A75-ADAB-FA0AA7007E8B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3" name="CustomShape 25 1 2 2 4">
                  <a:extLst>
                    <a:ext uri="{FF2B5EF4-FFF2-40B4-BE49-F238E27FC236}">
                      <a16:creationId xmlns:a16="http://schemas.microsoft.com/office/drawing/2014/main" id="{C3B68577-77E6-4A09-AE24-463D352A405E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4" name="CustomShape 30 1 2 2 4">
                  <a:extLst>
                    <a:ext uri="{FF2B5EF4-FFF2-40B4-BE49-F238E27FC236}">
                      <a16:creationId xmlns:a16="http://schemas.microsoft.com/office/drawing/2014/main" id="{46AD03BB-87D2-45EA-9CD7-DA05E1929F82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5" name="CustomShape 31 1 2 2 4">
                  <a:extLst>
                    <a:ext uri="{FF2B5EF4-FFF2-40B4-BE49-F238E27FC236}">
                      <a16:creationId xmlns:a16="http://schemas.microsoft.com/office/drawing/2014/main" id="{DD9EEAAF-3B43-40D5-99EC-198FD4FD98A8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6" name="CustomShape 32 1 2 2 4">
                  <a:extLst>
                    <a:ext uri="{FF2B5EF4-FFF2-40B4-BE49-F238E27FC236}">
                      <a16:creationId xmlns:a16="http://schemas.microsoft.com/office/drawing/2014/main" id="{DCFBBFF0-94D3-4145-8771-68EBEEAC5D79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7" name="CustomShape 33 1 2 2 4">
                  <a:extLst>
                    <a:ext uri="{FF2B5EF4-FFF2-40B4-BE49-F238E27FC236}">
                      <a16:creationId xmlns:a16="http://schemas.microsoft.com/office/drawing/2014/main" id="{27D7F072-3E76-4CB7-A302-442FCCB1646C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8" name="CustomShape 34 1 2 2 4">
                  <a:extLst>
                    <a:ext uri="{FF2B5EF4-FFF2-40B4-BE49-F238E27FC236}">
                      <a16:creationId xmlns:a16="http://schemas.microsoft.com/office/drawing/2014/main" id="{A4DC1019-F107-496D-92EE-8763157FBE90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E1A32CFE-E8B1-48B9-B62F-7E03D3D80B85}"/>
                  </a:ext>
                </a:extLst>
              </p:cNvPr>
              <p:cNvGrpSpPr/>
              <p:nvPr/>
            </p:nvGrpSpPr>
            <p:grpSpPr>
              <a:xfrm>
                <a:off x="2280539" y="5480359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333" name="CustomShape 3 1 2 2 4">
                  <a:extLst>
                    <a:ext uri="{FF2B5EF4-FFF2-40B4-BE49-F238E27FC236}">
                      <a16:creationId xmlns:a16="http://schemas.microsoft.com/office/drawing/2014/main" id="{3F9708B7-7714-42D3-9115-3FEA5154C41B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4" name="CustomShape 5 1 2 2 4">
                  <a:extLst>
                    <a:ext uri="{FF2B5EF4-FFF2-40B4-BE49-F238E27FC236}">
                      <a16:creationId xmlns:a16="http://schemas.microsoft.com/office/drawing/2014/main" id="{96B9F505-354C-4971-9342-53309E564DF8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5" name="CustomShape 6 1 2 2 4">
                  <a:extLst>
                    <a:ext uri="{FF2B5EF4-FFF2-40B4-BE49-F238E27FC236}">
                      <a16:creationId xmlns:a16="http://schemas.microsoft.com/office/drawing/2014/main" id="{F0F1CE51-9782-4025-851F-51920223F9F4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336" name="CustomShape 10 1 2 2 4">
                  <a:extLst>
                    <a:ext uri="{FF2B5EF4-FFF2-40B4-BE49-F238E27FC236}">
                      <a16:creationId xmlns:a16="http://schemas.microsoft.com/office/drawing/2014/main" id="{9C1DD18A-E57C-4ADE-A587-A92FD3A88D1C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7" name="CustomShape 11 1 2 2 4">
                  <a:extLst>
                    <a:ext uri="{FF2B5EF4-FFF2-40B4-BE49-F238E27FC236}">
                      <a16:creationId xmlns:a16="http://schemas.microsoft.com/office/drawing/2014/main" id="{DC055456-7A8D-4762-99AD-8D70F0C8A95B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8" name="CustomShape 12 1 2 2 4">
                  <a:extLst>
                    <a:ext uri="{FF2B5EF4-FFF2-40B4-BE49-F238E27FC236}">
                      <a16:creationId xmlns:a16="http://schemas.microsoft.com/office/drawing/2014/main" id="{B6408BF9-F90F-4A27-B595-6C7FC12DA4B5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9" name="CustomShape 13 1 2 2 4">
                  <a:extLst>
                    <a:ext uri="{FF2B5EF4-FFF2-40B4-BE49-F238E27FC236}">
                      <a16:creationId xmlns:a16="http://schemas.microsoft.com/office/drawing/2014/main" id="{138935EE-E6FF-40AA-B2BB-7E82AD261CEE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0" name="CustomShape 15 1 2 2 4">
                  <a:extLst>
                    <a:ext uri="{FF2B5EF4-FFF2-40B4-BE49-F238E27FC236}">
                      <a16:creationId xmlns:a16="http://schemas.microsoft.com/office/drawing/2014/main" id="{845562F6-3844-48B6-9A0F-94D972F07865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1" name="CustomShape 16 1 2 2 4">
                  <a:extLst>
                    <a:ext uri="{FF2B5EF4-FFF2-40B4-BE49-F238E27FC236}">
                      <a16:creationId xmlns:a16="http://schemas.microsoft.com/office/drawing/2014/main" id="{AED159B1-31F5-42A4-8F23-3BC2E8CB627F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2" name="CustomShape 17 1 2 2 4">
                  <a:extLst>
                    <a:ext uri="{FF2B5EF4-FFF2-40B4-BE49-F238E27FC236}">
                      <a16:creationId xmlns:a16="http://schemas.microsoft.com/office/drawing/2014/main" id="{B8498DE9-687D-435B-B4E8-5E8EF30E3679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3" name="CustomShape 18 1 2 2 4">
                  <a:extLst>
                    <a:ext uri="{FF2B5EF4-FFF2-40B4-BE49-F238E27FC236}">
                      <a16:creationId xmlns:a16="http://schemas.microsoft.com/office/drawing/2014/main" id="{2FE86854-0D3F-43A1-BA38-422F8E39C6AE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4" name="CustomShape 19 1 2 2 4">
                  <a:extLst>
                    <a:ext uri="{FF2B5EF4-FFF2-40B4-BE49-F238E27FC236}">
                      <a16:creationId xmlns:a16="http://schemas.microsoft.com/office/drawing/2014/main" id="{0E3186AB-EE97-4BE5-A7FF-B3C93D21CBA3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5" name="CustomShape 20 1 2 2 4">
                  <a:extLst>
                    <a:ext uri="{FF2B5EF4-FFF2-40B4-BE49-F238E27FC236}">
                      <a16:creationId xmlns:a16="http://schemas.microsoft.com/office/drawing/2014/main" id="{8A864FEB-49F8-45A2-8DA1-7C1BCDB79A59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6" name="CustomShape 21 1 2 2 4">
                  <a:extLst>
                    <a:ext uri="{FF2B5EF4-FFF2-40B4-BE49-F238E27FC236}">
                      <a16:creationId xmlns:a16="http://schemas.microsoft.com/office/drawing/2014/main" id="{8D52D7D6-2033-418E-8AC0-911339B65043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7" name="CustomShape 23 1 2 2 4">
                  <a:extLst>
                    <a:ext uri="{FF2B5EF4-FFF2-40B4-BE49-F238E27FC236}">
                      <a16:creationId xmlns:a16="http://schemas.microsoft.com/office/drawing/2014/main" id="{1336F856-CA45-4E3C-9024-93A0E8EB55CE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8" name="CustomShape 26 1 2 2 4">
                  <a:extLst>
                    <a:ext uri="{FF2B5EF4-FFF2-40B4-BE49-F238E27FC236}">
                      <a16:creationId xmlns:a16="http://schemas.microsoft.com/office/drawing/2014/main" id="{8D023198-1B2E-489B-A0FB-8C307CEC8929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9" name="CustomShape 27 1 2 2 4">
                  <a:extLst>
                    <a:ext uri="{FF2B5EF4-FFF2-40B4-BE49-F238E27FC236}">
                      <a16:creationId xmlns:a16="http://schemas.microsoft.com/office/drawing/2014/main" id="{A1A14E4C-9217-4EE1-964E-D1EADFBFF720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0" name="CustomShape 28 1 2 2 4">
                  <a:extLst>
                    <a:ext uri="{FF2B5EF4-FFF2-40B4-BE49-F238E27FC236}">
                      <a16:creationId xmlns:a16="http://schemas.microsoft.com/office/drawing/2014/main" id="{0C0E601F-084C-4936-A9E5-86F65AF1848F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1" name="CustomShape 29 1 2 2 4">
                  <a:extLst>
                    <a:ext uri="{FF2B5EF4-FFF2-40B4-BE49-F238E27FC236}">
                      <a16:creationId xmlns:a16="http://schemas.microsoft.com/office/drawing/2014/main" id="{15E8B8BC-EE32-4A8A-8311-D262654233E0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2" name="CustomShape 35 1 2 2 4">
                  <a:extLst>
                    <a:ext uri="{FF2B5EF4-FFF2-40B4-BE49-F238E27FC236}">
                      <a16:creationId xmlns:a16="http://schemas.microsoft.com/office/drawing/2014/main" id="{D364D9AD-1C4A-4F30-BD02-C9ACCADB48A2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3" name="CustomShape 36 1 2 2 4">
                  <a:extLst>
                    <a:ext uri="{FF2B5EF4-FFF2-40B4-BE49-F238E27FC236}">
                      <a16:creationId xmlns:a16="http://schemas.microsoft.com/office/drawing/2014/main" id="{908CF823-EAEE-4321-8085-FC5BA268E733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5BCD4505-5EE7-4887-8537-4E09C3522B1A}"/>
                  </a:ext>
                </a:extLst>
              </p:cNvPr>
              <p:cNvGrpSpPr/>
              <p:nvPr/>
            </p:nvGrpSpPr>
            <p:grpSpPr>
              <a:xfrm>
                <a:off x="2943163" y="543712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D8F37584-55EA-44D5-817D-C5C6A3D0EC44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318" name="CustomShape 1 1 2 3 4">
                    <a:extLst>
                      <a:ext uri="{FF2B5EF4-FFF2-40B4-BE49-F238E27FC236}">
                        <a16:creationId xmlns:a16="http://schemas.microsoft.com/office/drawing/2014/main" id="{9E0088B1-91F2-4E62-BCFD-7E46E7CEE0E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9" name="CustomShape 2 1 2 3 4">
                    <a:extLst>
                      <a:ext uri="{FF2B5EF4-FFF2-40B4-BE49-F238E27FC236}">
                        <a16:creationId xmlns:a16="http://schemas.microsoft.com/office/drawing/2014/main" id="{E8C6D0AD-B2CB-4720-8C6E-C3D5478B307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20" name="CustomShape 4 1 2 3 4">
                    <a:extLst>
                      <a:ext uri="{FF2B5EF4-FFF2-40B4-BE49-F238E27FC236}">
                        <a16:creationId xmlns:a16="http://schemas.microsoft.com/office/drawing/2014/main" id="{A60F52FB-9105-4ACB-B637-E6313809B25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21" name="CustomShape 7 1 2 3 4">
                    <a:extLst>
                      <a:ext uri="{FF2B5EF4-FFF2-40B4-BE49-F238E27FC236}">
                        <a16:creationId xmlns:a16="http://schemas.microsoft.com/office/drawing/2014/main" id="{B23C173E-158F-45C1-A274-0545385CB20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22" name="CustomShape 8 1 2 3 4">
                    <a:extLst>
                      <a:ext uri="{FF2B5EF4-FFF2-40B4-BE49-F238E27FC236}">
                        <a16:creationId xmlns:a16="http://schemas.microsoft.com/office/drawing/2014/main" id="{FA5BA62E-19BC-4816-A34E-1B0A86138C5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23" name="CustomShape 9 1 2 3 4">
                    <a:extLst>
                      <a:ext uri="{FF2B5EF4-FFF2-40B4-BE49-F238E27FC236}">
                        <a16:creationId xmlns:a16="http://schemas.microsoft.com/office/drawing/2014/main" id="{9D3673B2-F02E-45B7-80A5-C180DCBF7FE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24" name="CustomShape 14 1 2 3 4">
                    <a:extLst>
                      <a:ext uri="{FF2B5EF4-FFF2-40B4-BE49-F238E27FC236}">
                        <a16:creationId xmlns:a16="http://schemas.microsoft.com/office/drawing/2014/main" id="{77E4515F-4420-4FE5-BA6F-6DD2BA87084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25" name="CustomShape 22 1 2 3 4">
                    <a:extLst>
                      <a:ext uri="{FF2B5EF4-FFF2-40B4-BE49-F238E27FC236}">
                        <a16:creationId xmlns:a16="http://schemas.microsoft.com/office/drawing/2014/main" id="{92C25779-7CCF-470B-97DB-B8B705AE45D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1" y="2408631"/>
                    <a:ext cx="115873" cy="115352"/>
                  </a:xfrm>
                  <a:prstGeom prst="rect">
                    <a:avLst/>
                  </a:prstGeom>
                  <a:noFill/>
                  <a:ln w="6350">
                    <a:solidFill>
                      <a:srgbClr val="8D8D8D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326" name="CustomShape 24 1 2 3 4">
                    <a:extLst>
                      <a:ext uri="{FF2B5EF4-FFF2-40B4-BE49-F238E27FC236}">
                        <a16:creationId xmlns:a16="http://schemas.microsoft.com/office/drawing/2014/main" id="{C58B6C28-6784-422C-B682-C12C1501B80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27" name="CustomShape 25 1 2 3 4">
                    <a:extLst>
                      <a:ext uri="{FF2B5EF4-FFF2-40B4-BE49-F238E27FC236}">
                        <a16:creationId xmlns:a16="http://schemas.microsoft.com/office/drawing/2014/main" id="{3C3186A3-28E8-459E-BC65-1688F2A2252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28" name="CustomShape 30 1 2 3 4">
                    <a:extLst>
                      <a:ext uri="{FF2B5EF4-FFF2-40B4-BE49-F238E27FC236}">
                        <a16:creationId xmlns:a16="http://schemas.microsoft.com/office/drawing/2014/main" id="{37FBF83F-7939-44BF-9FBE-39CD7F47ECC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29" name="CustomShape 31 1 2 3 4">
                    <a:extLst>
                      <a:ext uri="{FF2B5EF4-FFF2-40B4-BE49-F238E27FC236}">
                        <a16:creationId xmlns:a16="http://schemas.microsoft.com/office/drawing/2014/main" id="{FB72EC1F-F9DD-4B3E-8BAC-2AAF7D48AA3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30" name="CustomShape 32 1 2 3 4">
                    <a:extLst>
                      <a:ext uri="{FF2B5EF4-FFF2-40B4-BE49-F238E27FC236}">
                        <a16:creationId xmlns:a16="http://schemas.microsoft.com/office/drawing/2014/main" id="{9244569B-ED91-47F5-B89C-127BF6C6F24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31" name="CustomShape 33 1 2 3 4">
                    <a:extLst>
                      <a:ext uri="{FF2B5EF4-FFF2-40B4-BE49-F238E27FC236}">
                        <a16:creationId xmlns:a16="http://schemas.microsoft.com/office/drawing/2014/main" id="{E233FDF0-C392-4622-8F0A-70C70FC468D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32" name="CustomShape 34 1 2 3 4">
                    <a:extLst>
                      <a:ext uri="{FF2B5EF4-FFF2-40B4-BE49-F238E27FC236}">
                        <a16:creationId xmlns:a16="http://schemas.microsoft.com/office/drawing/2014/main" id="{7518B1F6-5F1C-4D35-9E1B-7CA9EEF098E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98A73540-E6F2-4F25-90A9-6FEB90BFB882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297" name="CustomShape 3 1 2 3 4">
                    <a:extLst>
                      <a:ext uri="{FF2B5EF4-FFF2-40B4-BE49-F238E27FC236}">
                        <a16:creationId xmlns:a16="http://schemas.microsoft.com/office/drawing/2014/main" id="{C2F13444-790E-4C22-94AB-290097A9B06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98" name="CustomShape 5 1 2 3 4">
                    <a:extLst>
                      <a:ext uri="{FF2B5EF4-FFF2-40B4-BE49-F238E27FC236}">
                        <a16:creationId xmlns:a16="http://schemas.microsoft.com/office/drawing/2014/main" id="{F97860D2-7CBA-4FC7-8EE6-5B903335333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99" name="CustomShape 6 1 2 3 4">
                    <a:extLst>
                      <a:ext uri="{FF2B5EF4-FFF2-40B4-BE49-F238E27FC236}">
                        <a16:creationId xmlns:a16="http://schemas.microsoft.com/office/drawing/2014/main" id="{8AE900BC-EE1C-4691-99B1-1ED5DB29C70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300" name="CustomShape 10 1 2 3 4">
                    <a:extLst>
                      <a:ext uri="{FF2B5EF4-FFF2-40B4-BE49-F238E27FC236}">
                        <a16:creationId xmlns:a16="http://schemas.microsoft.com/office/drawing/2014/main" id="{16B66494-AB3C-4F43-A85D-86DEE2EA16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1" name="CustomShape 11 1 2 3 4">
                    <a:extLst>
                      <a:ext uri="{FF2B5EF4-FFF2-40B4-BE49-F238E27FC236}">
                        <a16:creationId xmlns:a16="http://schemas.microsoft.com/office/drawing/2014/main" id="{82C80E23-023A-47AA-9328-1F0D602CCE9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2" name="CustomShape 12 1 2 3 4">
                    <a:extLst>
                      <a:ext uri="{FF2B5EF4-FFF2-40B4-BE49-F238E27FC236}">
                        <a16:creationId xmlns:a16="http://schemas.microsoft.com/office/drawing/2014/main" id="{B67882BC-8D69-429D-9CC6-233BEBB287E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3" name="CustomShape 13 1 2 3 4">
                    <a:extLst>
                      <a:ext uri="{FF2B5EF4-FFF2-40B4-BE49-F238E27FC236}">
                        <a16:creationId xmlns:a16="http://schemas.microsoft.com/office/drawing/2014/main" id="{8BEF385A-1FFC-45D9-9DF9-EA98A6C6089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4" name="CustomShape 15 1 2 3 4">
                    <a:extLst>
                      <a:ext uri="{FF2B5EF4-FFF2-40B4-BE49-F238E27FC236}">
                        <a16:creationId xmlns:a16="http://schemas.microsoft.com/office/drawing/2014/main" id="{4CA2BF4A-4BC5-45B0-9FB6-59A70AA9E2B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5" name="CustomShape 16 1 2 3 4">
                    <a:extLst>
                      <a:ext uri="{FF2B5EF4-FFF2-40B4-BE49-F238E27FC236}">
                        <a16:creationId xmlns:a16="http://schemas.microsoft.com/office/drawing/2014/main" id="{2D7EA481-E946-42A3-AB31-A43B7451571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6" name="CustomShape 17 1 2 3 4">
                    <a:extLst>
                      <a:ext uri="{FF2B5EF4-FFF2-40B4-BE49-F238E27FC236}">
                        <a16:creationId xmlns:a16="http://schemas.microsoft.com/office/drawing/2014/main" id="{693DCFB9-3E64-476B-B31F-CA11F1E51EF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7" name="CustomShape 18 1 2 3 4">
                    <a:extLst>
                      <a:ext uri="{FF2B5EF4-FFF2-40B4-BE49-F238E27FC236}">
                        <a16:creationId xmlns:a16="http://schemas.microsoft.com/office/drawing/2014/main" id="{7628963C-2E6C-4E4E-92C1-A944E4156C5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8" name="CustomShape 19 1 2 3 4">
                    <a:extLst>
                      <a:ext uri="{FF2B5EF4-FFF2-40B4-BE49-F238E27FC236}">
                        <a16:creationId xmlns:a16="http://schemas.microsoft.com/office/drawing/2014/main" id="{AC3A6C0C-25E2-4839-B8E6-21AC478EC9B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9" name="CustomShape 20 1 2 3 4">
                    <a:extLst>
                      <a:ext uri="{FF2B5EF4-FFF2-40B4-BE49-F238E27FC236}">
                        <a16:creationId xmlns:a16="http://schemas.microsoft.com/office/drawing/2014/main" id="{8B43135D-096C-48D2-83D0-0E790943C50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10" name="CustomShape 21 1 2 3 4">
                    <a:extLst>
                      <a:ext uri="{FF2B5EF4-FFF2-40B4-BE49-F238E27FC236}">
                        <a16:creationId xmlns:a16="http://schemas.microsoft.com/office/drawing/2014/main" id="{3093EFB6-2E13-4098-B6D1-E71CCF20CFB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1" name="CustomShape 23 1 2 3 4">
                    <a:extLst>
                      <a:ext uri="{FF2B5EF4-FFF2-40B4-BE49-F238E27FC236}">
                        <a16:creationId xmlns:a16="http://schemas.microsoft.com/office/drawing/2014/main" id="{D0C877C3-26E2-4346-8B6B-AE687513DD4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2" name="CustomShape 26 1 2 3 4">
                    <a:extLst>
                      <a:ext uri="{FF2B5EF4-FFF2-40B4-BE49-F238E27FC236}">
                        <a16:creationId xmlns:a16="http://schemas.microsoft.com/office/drawing/2014/main" id="{9B40B434-FCCA-4C96-817C-2D679A3649E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3" name="CustomShape 27 1 2 3 4">
                    <a:extLst>
                      <a:ext uri="{FF2B5EF4-FFF2-40B4-BE49-F238E27FC236}">
                        <a16:creationId xmlns:a16="http://schemas.microsoft.com/office/drawing/2014/main" id="{B3705862-1139-489D-8AD3-D087F53A5C9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14" name="CustomShape 28 1 2 3 4">
                    <a:extLst>
                      <a:ext uri="{FF2B5EF4-FFF2-40B4-BE49-F238E27FC236}">
                        <a16:creationId xmlns:a16="http://schemas.microsoft.com/office/drawing/2014/main" id="{1BB570E3-0749-4A1A-A7B2-F6957EA2AD2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5" name="CustomShape 29 1 2 3 4">
                    <a:extLst>
                      <a:ext uri="{FF2B5EF4-FFF2-40B4-BE49-F238E27FC236}">
                        <a16:creationId xmlns:a16="http://schemas.microsoft.com/office/drawing/2014/main" id="{987DB97E-DC89-4964-8303-7ED8D4CA4E9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6" name="CustomShape 35 1 2 3 4">
                    <a:extLst>
                      <a:ext uri="{FF2B5EF4-FFF2-40B4-BE49-F238E27FC236}">
                        <a16:creationId xmlns:a16="http://schemas.microsoft.com/office/drawing/2014/main" id="{9A5BD5B1-9C4E-461D-A894-D53EF9D938E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7" name="CustomShape 36 1 2 3 4">
                    <a:extLst>
                      <a:ext uri="{FF2B5EF4-FFF2-40B4-BE49-F238E27FC236}">
                        <a16:creationId xmlns:a16="http://schemas.microsoft.com/office/drawing/2014/main" id="{37BDDBEE-A384-4591-BC25-21881AEB59C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sp>
          <p:nvSpPr>
            <p:cNvPr id="171" name="Double Bracket 170">
              <a:extLst>
                <a:ext uri="{FF2B5EF4-FFF2-40B4-BE49-F238E27FC236}">
                  <a16:creationId xmlns:a16="http://schemas.microsoft.com/office/drawing/2014/main" id="{F710C270-5AAD-4143-9093-7C08CF1549ED}"/>
                </a:ext>
              </a:extLst>
            </p:cNvPr>
            <p:cNvSpPr/>
            <p:nvPr/>
          </p:nvSpPr>
          <p:spPr>
            <a:xfrm>
              <a:off x="1110788" y="1687849"/>
              <a:ext cx="1946123" cy="2832212"/>
            </a:xfrm>
            <a:prstGeom prst="bracketPair">
              <a:avLst>
                <a:gd name="adj" fmla="val 568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E9B1BE1B-8759-47DC-B2EF-A8128560EF94}"/>
                </a:ext>
              </a:extLst>
            </p:cNvPr>
            <p:cNvGrpSpPr/>
            <p:nvPr/>
          </p:nvGrpSpPr>
          <p:grpSpPr>
            <a:xfrm>
              <a:off x="1251846" y="3583369"/>
              <a:ext cx="1649595" cy="402953"/>
              <a:chOff x="1857202" y="4850878"/>
              <a:chExt cx="1833608" cy="447903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C8DC5A42-1844-41E3-8E28-2478938A01B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0766" y="5015330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B2816CDC-3088-47F4-BBF2-67F86EF80E6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7202" y="4850878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210" name="Picture 209">
                <a:extLst>
                  <a:ext uri="{FF2B5EF4-FFF2-40B4-BE49-F238E27FC236}">
                    <a16:creationId xmlns:a16="http://schemas.microsoft.com/office/drawing/2014/main" id="{1EB773E1-5614-4DFD-B4F2-ED394DE375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4120" y="4853451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8726A16-C393-40B4-8462-43E6A86457D9}"/>
                  </a:ext>
                </a:extLst>
              </p:cNvPr>
              <p:cNvGrpSpPr/>
              <p:nvPr/>
            </p:nvGrpSpPr>
            <p:grpSpPr>
              <a:xfrm>
                <a:off x="2221067" y="4935366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273" name="CustomShape 1 1 2 2 5">
                  <a:extLst>
                    <a:ext uri="{FF2B5EF4-FFF2-40B4-BE49-F238E27FC236}">
                      <a16:creationId xmlns:a16="http://schemas.microsoft.com/office/drawing/2014/main" id="{139BC96D-EA9F-4CD1-BBA6-F0D7AD0897E2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4" name="CustomShape 2 1 2 2 5">
                  <a:extLst>
                    <a:ext uri="{FF2B5EF4-FFF2-40B4-BE49-F238E27FC236}">
                      <a16:creationId xmlns:a16="http://schemas.microsoft.com/office/drawing/2014/main" id="{4F8A3733-B321-4FCF-AD8B-827E5FA040FA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5" name="CustomShape 4 1 2 2 5">
                  <a:extLst>
                    <a:ext uri="{FF2B5EF4-FFF2-40B4-BE49-F238E27FC236}">
                      <a16:creationId xmlns:a16="http://schemas.microsoft.com/office/drawing/2014/main" id="{BC9F2820-B050-4AF2-97B1-109D6D29B534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6" name="CustomShape 7 1 2 2 5">
                  <a:extLst>
                    <a:ext uri="{FF2B5EF4-FFF2-40B4-BE49-F238E27FC236}">
                      <a16:creationId xmlns:a16="http://schemas.microsoft.com/office/drawing/2014/main" id="{860392C3-3095-40DE-8609-CA3FCCF9617C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7" name="CustomShape 8 1 2 2 5">
                  <a:extLst>
                    <a:ext uri="{FF2B5EF4-FFF2-40B4-BE49-F238E27FC236}">
                      <a16:creationId xmlns:a16="http://schemas.microsoft.com/office/drawing/2014/main" id="{9CBC694F-E7FE-4DDD-9942-BE0AC9433EA8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8" name="CustomShape 9 1 2 2 5">
                  <a:extLst>
                    <a:ext uri="{FF2B5EF4-FFF2-40B4-BE49-F238E27FC236}">
                      <a16:creationId xmlns:a16="http://schemas.microsoft.com/office/drawing/2014/main" id="{3D43EFE5-9B7A-4582-821A-81F33C3D33AD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9" name="CustomShape 14 1 2 2 5">
                  <a:extLst>
                    <a:ext uri="{FF2B5EF4-FFF2-40B4-BE49-F238E27FC236}">
                      <a16:creationId xmlns:a16="http://schemas.microsoft.com/office/drawing/2014/main" id="{AA66F988-3D12-40CD-9329-813F75786E7C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0" name="CustomShape 22 1 2 2 5">
                  <a:extLst>
                    <a:ext uri="{FF2B5EF4-FFF2-40B4-BE49-F238E27FC236}">
                      <a16:creationId xmlns:a16="http://schemas.microsoft.com/office/drawing/2014/main" id="{53EA8A56-9FAE-48D1-9187-1DD185068C22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281" name="CustomShape 24 1 2 2 5">
                  <a:extLst>
                    <a:ext uri="{FF2B5EF4-FFF2-40B4-BE49-F238E27FC236}">
                      <a16:creationId xmlns:a16="http://schemas.microsoft.com/office/drawing/2014/main" id="{BAF3BC4A-55D7-4267-8AA9-2B1333A3A5B3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2" name="CustomShape 25 1 2 2 5">
                  <a:extLst>
                    <a:ext uri="{FF2B5EF4-FFF2-40B4-BE49-F238E27FC236}">
                      <a16:creationId xmlns:a16="http://schemas.microsoft.com/office/drawing/2014/main" id="{CDFE3E89-CD31-4B00-A5C2-A40C74B94A17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3" name="CustomShape 30 1 2 2 5">
                  <a:extLst>
                    <a:ext uri="{FF2B5EF4-FFF2-40B4-BE49-F238E27FC236}">
                      <a16:creationId xmlns:a16="http://schemas.microsoft.com/office/drawing/2014/main" id="{7B5D36F2-636F-4351-A732-935D511C2B0D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4" name="CustomShape 31 1 2 2 5">
                  <a:extLst>
                    <a:ext uri="{FF2B5EF4-FFF2-40B4-BE49-F238E27FC236}">
                      <a16:creationId xmlns:a16="http://schemas.microsoft.com/office/drawing/2014/main" id="{7DF739B7-D8B9-4F71-A17C-65E59D99C96B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5" name="CustomShape 32 1 2 2 5">
                  <a:extLst>
                    <a:ext uri="{FF2B5EF4-FFF2-40B4-BE49-F238E27FC236}">
                      <a16:creationId xmlns:a16="http://schemas.microsoft.com/office/drawing/2014/main" id="{A677771F-76C7-4BE3-ADDD-3085454B6C7D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6" name="CustomShape 33 1 2 2 5">
                  <a:extLst>
                    <a:ext uri="{FF2B5EF4-FFF2-40B4-BE49-F238E27FC236}">
                      <a16:creationId xmlns:a16="http://schemas.microsoft.com/office/drawing/2014/main" id="{3D2E1FCD-897D-4A31-9B8F-6FAC08525EB0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7" name="CustomShape 34 1 2 2 5">
                  <a:extLst>
                    <a:ext uri="{FF2B5EF4-FFF2-40B4-BE49-F238E27FC236}">
                      <a16:creationId xmlns:a16="http://schemas.microsoft.com/office/drawing/2014/main" id="{C779401D-9151-479C-B73C-35000324E8A4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E5BD89D4-FEE8-4F44-AA04-913D8B990D4B}"/>
                  </a:ext>
                </a:extLst>
              </p:cNvPr>
              <p:cNvGrpSpPr/>
              <p:nvPr/>
            </p:nvGrpSpPr>
            <p:grpSpPr>
              <a:xfrm>
                <a:off x="2264123" y="4978597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252" name="CustomShape 3 1 2 2 5">
                  <a:extLst>
                    <a:ext uri="{FF2B5EF4-FFF2-40B4-BE49-F238E27FC236}">
                      <a16:creationId xmlns:a16="http://schemas.microsoft.com/office/drawing/2014/main" id="{1BE1F529-A121-4114-9ACA-59AF2549B20F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3" name="CustomShape 5 1 2 2 5">
                  <a:extLst>
                    <a:ext uri="{FF2B5EF4-FFF2-40B4-BE49-F238E27FC236}">
                      <a16:creationId xmlns:a16="http://schemas.microsoft.com/office/drawing/2014/main" id="{66EDB0F3-46EE-4EF5-AD3E-18D99DB971BB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4" name="CustomShape 6 1 2 2 5">
                  <a:extLst>
                    <a:ext uri="{FF2B5EF4-FFF2-40B4-BE49-F238E27FC236}">
                      <a16:creationId xmlns:a16="http://schemas.microsoft.com/office/drawing/2014/main" id="{70A3CB7F-EAED-45DA-A9F0-442BA7FF8A61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255" name="CustomShape 10 1 2 2 5">
                  <a:extLst>
                    <a:ext uri="{FF2B5EF4-FFF2-40B4-BE49-F238E27FC236}">
                      <a16:creationId xmlns:a16="http://schemas.microsoft.com/office/drawing/2014/main" id="{1B2540A9-589C-4849-BE35-C83EF97F3581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6" name="CustomShape 11 1 2 2 5">
                  <a:extLst>
                    <a:ext uri="{FF2B5EF4-FFF2-40B4-BE49-F238E27FC236}">
                      <a16:creationId xmlns:a16="http://schemas.microsoft.com/office/drawing/2014/main" id="{7DC27349-B5BA-49F8-B432-449B875DF5A1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7" name="CustomShape 12 1 2 2 5">
                  <a:extLst>
                    <a:ext uri="{FF2B5EF4-FFF2-40B4-BE49-F238E27FC236}">
                      <a16:creationId xmlns:a16="http://schemas.microsoft.com/office/drawing/2014/main" id="{D65D714B-DEFA-4D42-8C56-BDEAF58DE895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8" name="CustomShape 13 1 2 2 5">
                  <a:extLst>
                    <a:ext uri="{FF2B5EF4-FFF2-40B4-BE49-F238E27FC236}">
                      <a16:creationId xmlns:a16="http://schemas.microsoft.com/office/drawing/2014/main" id="{555C9F26-C950-4F3E-9DFF-2AC8513C8CD6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9" name="CustomShape 15 1 2 2 5">
                  <a:extLst>
                    <a:ext uri="{FF2B5EF4-FFF2-40B4-BE49-F238E27FC236}">
                      <a16:creationId xmlns:a16="http://schemas.microsoft.com/office/drawing/2014/main" id="{A2882D82-D1E1-4ABE-8447-840C70CCB515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0" name="CustomShape 16 1 2 2 5">
                  <a:extLst>
                    <a:ext uri="{FF2B5EF4-FFF2-40B4-BE49-F238E27FC236}">
                      <a16:creationId xmlns:a16="http://schemas.microsoft.com/office/drawing/2014/main" id="{A1D41A36-BEFA-413A-98E4-0CB145DA3D75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1" name="CustomShape 17 1 2 2 5">
                  <a:extLst>
                    <a:ext uri="{FF2B5EF4-FFF2-40B4-BE49-F238E27FC236}">
                      <a16:creationId xmlns:a16="http://schemas.microsoft.com/office/drawing/2014/main" id="{1C9F4CCA-DA16-482A-A008-D4FD0A866489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2" name="CustomShape 18 1 2 2 5">
                  <a:extLst>
                    <a:ext uri="{FF2B5EF4-FFF2-40B4-BE49-F238E27FC236}">
                      <a16:creationId xmlns:a16="http://schemas.microsoft.com/office/drawing/2014/main" id="{38269E71-B27C-41D9-A5E6-E70FAC4D0992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3" name="CustomShape 19 1 2 2 5">
                  <a:extLst>
                    <a:ext uri="{FF2B5EF4-FFF2-40B4-BE49-F238E27FC236}">
                      <a16:creationId xmlns:a16="http://schemas.microsoft.com/office/drawing/2014/main" id="{B5992D18-5C54-4A90-A196-268927E3F970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4" name="CustomShape 20 1 2 2 5">
                  <a:extLst>
                    <a:ext uri="{FF2B5EF4-FFF2-40B4-BE49-F238E27FC236}">
                      <a16:creationId xmlns:a16="http://schemas.microsoft.com/office/drawing/2014/main" id="{4739A449-D6A9-48DE-882C-CCC3A3BF097C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5" name="CustomShape 21 1 2 2 5">
                  <a:extLst>
                    <a:ext uri="{FF2B5EF4-FFF2-40B4-BE49-F238E27FC236}">
                      <a16:creationId xmlns:a16="http://schemas.microsoft.com/office/drawing/2014/main" id="{E0E17CB5-D7A5-430B-8295-51D18891875E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6" name="CustomShape 23 1 2 2 5">
                  <a:extLst>
                    <a:ext uri="{FF2B5EF4-FFF2-40B4-BE49-F238E27FC236}">
                      <a16:creationId xmlns:a16="http://schemas.microsoft.com/office/drawing/2014/main" id="{AEB3A0C4-77B3-450E-982B-D91F61B28FB6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7" name="CustomShape 26 1 2 2 5">
                  <a:extLst>
                    <a:ext uri="{FF2B5EF4-FFF2-40B4-BE49-F238E27FC236}">
                      <a16:creationId xmlns:a16="http://schemas.microsoft.com/office/drawing/2014/main" id="{781966D5-9DFB-4D97-A1DE-431A083FF446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8" name="CustomShape 27 1 2 2 5">
                  <a:extLst>
                    <a:ext uri="{FF2B5EF4-FFF2-40B4-BE49-F238E27FC236}">
                      <a16:creationId xmlns:a16="http://schemas.microsoft.com/office/drawing/2014/main" id="{648DDD0B-5FFD-4CC1-B806-C2B73ECE8169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9" name="CustomShape 28 1 2 2 5">
                  <a:extLst>
                    <a:ext uri="{FF2B5EF4-FFF2-40B4-BE49-F238E27FC236}">
                      <a16:creationId xmlns:a16="http://schemas.microsoft.com/office/drawing/2014/main" id="{4730D8B5-0E34-4D60-B643-6F5F61A82892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0" name="CustomShape 29 1 2 2 5">
                  <a:extLst>
                    <a:ext uri="{FF2B5EF4-FFF2-40B4-BE49-F238E27FC236}">
                      <a16:creationId xmlns:a16="http://schemas.microsoft.com/office/drawing/2014/main" id="{E8084C68-2A58-4FA1-ABCB-08AC3F95B90E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1" name="CustomShape 35 1 2 2 5">
                  <a:extLst>
                    <a:ext uri="{FF2B5EF4-FFF2-40B4-BE49-F238E27FC236}">
                      <a16:creationId xmlns:a16="http://schemas.microsoft.com/office/drawing/2014/main" id="{75B944F3-B392-425A-96AB-3470AB9BAF96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2" name="CustomShape 36 1 2 2 5">
                  <a:extLst>
                    <a:ext uri="{FF2B5EF4-FFF2-40B4-BE49-F238E27FC236}">
                      <a16:creationId xmlns:a16="http://schemas.microsoft.com/office/drawing/2014/main" id="{54395FF8-CC40-4943-B68C-1313159F57F2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A70F4C82-702F-4261-AC47-FAD5B5F554E6}"/>
                  </a:ext>
                </a:extLst>
              </p:cNvPr>
              <p:cNvGrpSpPr/>
              <p:nvPr/>
            </p:nvGrpSpPr>
            <p:grpSpPr>
              <a:xfrm>
                <a:off x="2926747" y="4935366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BB76A0E3-D0CB-435B-AA21-BA82AF51FB91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237" name="CustomShape 1 1 2 3 5">
                    <a:extLst>
                      <a:ext uri="{FF2B5EF4-FFF2-40B4-BE49-F238E27FC236}">
                        <a16:creationId xmlns:a16="http://schemas.microsoft.com/office/drawing/2014/main" id="{5AACB71D-EDB4-4D7C-B438-90148F47E4E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8" name="CustomShape 2 1 2 3 5">
                    <a:extLst>
                      <a:ext uri="{FF2B5EF4-FFF2-40B4-BE49-F238E27FC236}">
                        <a16:creationId xmlns:a16="http://schemas.microsoft.com/office/drawing/2014/main" id="{FADD43C9-FF1B-4404-8F0F-8FD8E4D9FE3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9" name="CustomShape 4 1 2 3 5">
                    <a:extLst>
                      <a:ext uri="{FF2B5EF4-FFF2-40B4-BE49-F238E27FC236}">
                        <a16:creationId xmlns:a16="http://schemas.microsoft.com/office/drawing/2014/main" id="{DD2D03D4-6455-4080-936C-BD7DA4C018E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0" name="CustomShape 7 1 2 3 5">
                    <a:extLst>
                      <a:ext uri="{FF2B5EF4-FFF2-40B4-BE49-F238E27FC236}">
                        <a16:creationId xmlns:a16="http://schemas.microsoft.com/office/drawing/2014/main" id="{45AB3349-C583-44B7-9D1F-F15DB009DE9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1" name="CustomShape 8 1 2 3 5">
                    <a:extLst>
                      <a:ext uri="{FF2B5EF4-FFF2-40B4-BE49-F238E27FC236}">
                        <a16:creationId xmlns:a16="http://schemas.microsoft.com/office/drawing/2014/main" id="{E47B2D70-4507-477F-979B-5BA0268599A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2" name="CustomShape 9 1 2 3 5">
                    <a:extLst>
                      <a:ext uri="{FF2B5EF4-FFF2-40B4-BE49-F238E27FC236}">
                        <a16:creationId xmlns:a16="http://schemas.microsoft.com/office/drawing/2014/main" id="{CF0EC28D-086F-4ADC-9B40-3F28E2F21B7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3" name="CustomShape 14 1 2 3 5">
                    <a:extLst>
                      <a:ext uri="{FF2B5EF4-FFF2-40B4-BE49-F238E27FC236}">
                        <a16:creationId xmlns:a16="http://schemas.microsoft.com/office/drawing/2014/main" id="{396C33A7-4738-4D60-BD86-509A62E0E12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4" name="CustomShape 22 1 2 3 5">
                    <a:extLst>
                      <a:ext uri="{FF2B5EF4-FFF2-40B4-BE49-F238E27FC236}">
                        <a16:creationId xmlns:a16="http://schemas.microsoft.com/office/drawing/2014/main" id="{01A941AD-D0BC-4E61-B441-C2D87E824CA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1" y="2408631"/>
                    <a:ext cx="115873" cy="115352"/>
                  </a:xfrm>
                  <a:prstGeom prst="rect">
                    <a:avLst/>
                  </a:prstGeom>
                  <a:noFill/>
                  <a:ln w="6350">
                    <a:solidFill>
                      <a:srgbClr val="8D8D8D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245" name="CustomShape 24 1 2 3 5">
                    <a:extLst>
                      <a:ext uri="{FF2B5EF4-FFF2-40B4-BE49-F238E27FC236}">
                        <a16:creationId xmlns:a16="http://schemas.microsoft.com/office/drawing/2014/main" id="{120F5418-7738-46FA-9A5C-481A81815DC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6" name="CustomShape 25 1 2 3 5">
                    <a:extLst>
                      <a:ext uri="{FF2B5EF4-FFF2-40B4-BE49-F238E27FC236}">
                        <a16:creationId xmlns:a16="http://schemas.microsoft.com/office/drawing/2014/main" id="{A39F80BC-3836-4283-A126-157A4D164AB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47" name="CustomShape 30 1 2 3 5">
                    <a:extLst>
                      <a:ext uri="{FF2B5EF4-FFF2-40B4-BE49-F238E27FC236}">
                        <a16:creationId xmlns:a16="http://schemas.microsoft.com/office/drawing/2014/main" id="{900418B1-180F-4947-9325-69A03244579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8" name="CustomShape 31 1 2 3 5">
                    <a:extLst>
                      <a:ext uri="{FF2B5EF4-FFF2-40B4-BE49-F238E27FC236}">
                        <a16:creationId xmlns:a16="http://schemas.microsoft.com/office/drawing/2014/main" id="{A5EBA585-D0CE-4FF0-8380-BCC640DAF6D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9" name="CustomShape 32 1 2 3 5">
                    <a:extLst>
                      <a:ext uri="{FF2B5EF4-FFF2-40B4-BE49-F238E27FC236}">
                        <a16:creationId xmlns:a16="http://schemas.microsoft.com/office/drawing/2014/main" id="{778F9586-0E96-4C4B-BB96-BEC5340E60D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0" name="CustomShape 33 1 2 3 5">
                    <a:extLst>
                      <a:ext uri="{FF2B5EF4-FFF2-40B4-BE49-F238E27FC236}">
                        <a16:creationId xmlns:a16="http://schemas.microsoft.com/office/drawing/2014/main" id="{201F90A4-734A-4C2E-B387-12B82BACDA9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51" name="CustomShape 34 1 2 3 5">
                    <a:extLst>
                      <a:ext uri="{FF2B5EF4-FFF2-40B4-BE49-F238E27FC236}">
                        <a16:creationId xmlns:a16="http://schemas.microsoft.com/office/drawing/2014/main" id="{F367DC49-BEA1-49BB-ACD5-BA0E0467FE2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5DE38C68-6BF9-4FE5-9EF1-0CF3969FDB05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216" name="CustomShape 3 1 2 3 5">
                    <a:extLst>
                      <a:ext uri="{FF2B5EF4-FFF2-40B4-BE49-F238E27FC236}">
                        <a16:creationId xmlns:a16="http://schemas.microsoft.com/office/drawing/2014/main" id="{56CA3609-B366-40A5-B4C4-30D92ECC808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17" name="CustomShape 5 1 2 3 5">
                    <a:extLst>
                      <a:ext uri="{FF2B5EF4-FFF2-40B4-BE49-F238E27FC236}">
                        <a16:creationId xmlns:a16="http://schemas.microsoft.com/office/drawing/2014/main" id="{0F6DD8B2-5D2B-4FAC-9335-26497E155FD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18" name="CustomShape 6 1 2 3 5">
                    <a:extLst>
                      <a:ext uri="{FF2B5EF4-FFF2-40B4-BE49-F238E27FC236}">
                        <a16:creationId xmlns:a16="http://schemas.microsoft.com/office/drawing/2014/main" id="{74BE4DB8-0072-40F0-9D3F-CB1F8B199F1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219" name="CustomShape 10 1 2 3 5">
                    <a:extLst>
                      <a:ext uri="{FF2B5EF4-FFF2-40B4-BE49-F238E27FC236}">
                        <a16:creationId xmlns:a16="http://schemas.microsoft.com/office/drawing/2014/main" id="{FD916146-D3DD-4075-8424-0F936820FF0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0" name="CustomShape 11 1 2 3 5">
                    <a:extLst>
                      <a:ext uri="{FF2B5EF4-FFF2-40B4-BE49-F238E27FC236}">
                        <a16:creationId xmlns:a16="http://schemas.microsoft.com/office/drawing/2014/main" id="{7EE947B2-8BD2-40FC-8F07-B1EA973A762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1" name="CustomShape 12 1 2 3 5">
                    <a:extLst>
                      <a:ext uri="{FF2B5EF4-FFF2-40B4-BE49-F238E27FC236}">
                        <a16:creationId xmlns:a16="http://schemas.microsoft.com/office/drawing/2014/main" id="{142FBC16-2C56-4020-9D33-DF04F4D2CA2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2" name="CustomShape 13 1 2 3 5">
                    <a:extLst>
                      <a:ext uri="{FF2B5EF4-FFF2-40B4-BE49-F238E27FC236}">
                        <a16:creationId xmlns:a16="http://schemas.microsoft.com/office/drawing/2014/main" id="{0FE7EE14-D224-49E2-ACD9-B87A92B6A8D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3" name="CustomShape 15 1 2 3 5">
                    <a:extLst>
                      <a:ext uri="{FF2B5EF4-FFF2-40B4-BE49-F238E27FC236}">
                        <a16:creationId xmlns:a16="http://schemas.microsoft.com/office/drawing/2014/main" id="{532DFDCE-FFA7-40DF-B8B4-D1DB1A0DE3A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4" name="CustomShape 16 1 2 3 5">
                    <a:extLst>
                      <a:ext uri="{FF2B5EF4-FFF2-40B4-BE49-F238E27FC236}">
                        <a16:creationId xmlns:a16="http://schemas.microsoft.com/office/drawing/2014/main" id="{566511D4-482A-454E-B06A-53A452FDFCB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5" name="CustomShape 17 1 2 3 5">
                    <a:extLst>
                      <a:ext uri="{FF2B5EF4-FFF2-40B4-BE49-F238E27FC236}">
                        <a16:creationId xmlns:a16="http://schemas.microsoft.com/office/drawing/2014/main" id="{DB0AD14D-7B24-48DC-BB13-165B5D9EC6F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6" name="CustomShape 18 1 2 3 5">
                    <a:extLst>
                      <a:ext uri="{FF2B5EF4-FFF2-40B4-BE49-F238E27FC236}">
                        <a16:creationId xmlns:a16="http://schemas.microsoft.com/office/drawing/2014/main" id="{B7F9BC3D-74EE-4E4B-8699-7961E2A2164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7" name="CustomShape 19 1 2 3 5">
                    <a:extLst>
                      <a:ext uri="{FF2B5EF4-FFF2-40B4-BE49-F238E27FC236}">
                        <a16:creationId xmlns:a16="http://schemas.microsoft.com/office/drawing/2014/main" id="{3B2ED759-1C47-48DD-9117-CFF29B3BA42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28" name="CustomShape 20 1 2 3 5">
                    <a:extLst>
                      <a:ext uri="{FF2B5EF4-FFF2-40B4-BE49-F238E27FC236}">
                        <a16:creationId xmlns:a16="http://schemas.microsoft.com/office/drawing/2014/main" id="{0BA81B07-4F49-431F-8657-894917EBE8A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9" name="CustomShape 21 1 2 3 5">
                    <a:extLst>
                      <a:ext uri="{FF2B5EF4-FFF2-40B4-BE49-F238E27FC236}">
                        <a16:creationId xmlns:a16="http://schemas.microsoft.com/office/drawing/2014/main" id="{CB63CE0E-B40C-4FA8-855A-04714B074D2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0" name="CustomShape 23 1 2 3 5">
                    <a:extLst>
                      <a:ext uri="{FF2B5EF4-FFF2-40B4-BE49-F238E27FC236}">
                        <a16:creationId xmlns:a16="http://schemas.microsoft.com/office/drawing/2014/main" id="{B57C39B4-8889-4F48-AD19-629F431E10C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1" name="CustomShape 26 1 2 3 5">
                    <a:extLst>
                      <a:ext uri="{FF2B5EF4-FFF2-40B4-BE49-F238E27FC236}">
                        <a16:creationId xmlns:a16="http://schemas.microsoft.com/office/drawing/2014/main" id="{54CD38E6-2304-44EB-87F8-65120A84210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2" name="CustomShape 27 1 2 3 5">
                    <a:extLst>
                      <a:ext uri="{FF2B5EF4-FFF2-40B4-BE49-F238E27FC236}">
                        <a16:creationId xmlns:a16="http://schemas.microsoft.com/office/drawing/2014/main" id="{2C783731-E02A-4CED-8B9A-470F926E297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33" name="CustomShape 28 1 2 3 5">
                    <a:extLst>
                      <a:ext uri="{FF2B5EF4-FFF2-40B4-BE49-F238E27FC236}">
                        <a16:creationId xmlns:a16="http://schemas.microsoft.com/office/drawing/2014/main" id="{AB11F622-9B92-4E97-9C3D-EC137E019E0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4" name="CustomShape 29 1 2 3 5">
                    <a:extLst>
                      <a:ext uri="{FF2B5EF4-FFF2-40B4-BE49-F238E27FC236}">
                        <a16:creationId xmlns:a16="http://schemas.microsoft.com/office/drawing/2014/main" id="{F51A3556-9E4D-4F0E-9C18-325E95D0446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5" name="CustomShape 35 1 2 3 5">
                    <a:extLst>
                      <a:ext uri="{FF2B5EF4-FFF2-40B4-BE49-F238E27FC236}">
                        <a16:creationId xmlns:a16="http://schemas.microsoft.com/office/drawing/2014/main" id="{900B2839-0FAD-4DAA-A711-C833C1ED962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36" name="CustomShape 36 1 2 3 5">
                    <a:extLst>
                      <a:ext uri="{FF2B5EF4-FFF2-40B4-BE49-F238E27FC236}">
                        <a16:creationId xmlns:a16="http://schemas.microsoft.com/office/drawing/2014/main" id="{DF824779-7941-4DE8-9CB8-C692C2EC1FA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CCDE596-4952-45AE-8BF8-CA30ACA16155}"/>
                </a:ext>
              </a:extLst>
            </p:cNvPr>
            <p:cNvGrpSpPr/>
            <p:nvPr/>
          </p:nvGrpSpPr>
          <p:grpSpPr>
            <a:xfrm>
              <a:off x="2163623" y="3223317"/>
              <a:ext cx="41131" cy="217734"/>
              <a:chOff x="2975636" y="4411506"/>
              <a:chExt cx="45719" cy="242022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A33B636F-D5B8-4AA3-B85E-B5B706877153}"/>
                  </a:ext>
                </a:extLst>
              </p:cNvPr>
              <p:cNvSpPr/>
              <p:nvPr/>
            </p:nvSpPr>
            <p:spPr>
              <a:xfrm>
                <a:off x="2975636" y="44115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4E0A3D19-8AE5-49A0-AF9C-22C21427FDAC}"/>
                  </a:ext>
                </a:extLst>
              </p:cNvPr>
              <p:cNvSpPr/>
              <p:nvPr/>
            </p:nvSpPr>
            <p:spPr>
              <a:xfrm>
                <a:off x="2975636" y="45096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53D578F4-E2C9-4BB0-9762-97DF12698005}"/>
                  </a:ext>
                </a:extLst>
              </p:cNvPr>
              <p:cNvSpPr/>
              <p:nvPr/>
            </p:nvSpPr>
            <p:spPr>
              <a:xfrm>
                <a:off x="2975636" y="46078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600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60" grpId="0"/>
      <p:bldP spid="1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E4AEDD8-6D13-4B50-B6BF-608BDE76B850}"/>
              </a:ext>
            </a:extLst>
          </p:cNvPr>
          <p:cNvSpPr txBox="1"/>
          <p:nvPr/>
        </p:nvSpPr>
        <p:spPr>
          <a:xfrm>
            <a:off x="459580" y="2591674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dirty="0">
                <a:latin typeface="+mj-lt"/>
              </a:rPr>
              <a:t>Making rollouts fast</a:t>
            </a:r>
            <a:endParaRPr sz="40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879CD7-AA9B-4BED-9709-0EC1C77C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7446-7FEB-48A6-AFE3-EE996E2F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62D6-FCE4-4001-807B-2C01EDEF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FA6342-906C-4655-885B-56E011BB1407}"/>
              </a:ext>
            </a:extLst>
          </p:cNvPr>
          <p:cNvGrpSpPr/>
          <p:nvPr/>
        </p:nvGrpSpPr>
        <p:grpSpPr>
          <a:xfrm>
            <a:off x="776007" y="2894568"/>
            <a:ext cx="7485315" cy="1052648"/>
            <a:chOff x="747043" y="2060850"/>
            <a:chExt cx="7485315" cy="10526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DA5A9B-CACB-435D-AB12-367717E2707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167" y="2441753"/>
              <a:ext cx="270898" cy="2708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45581B-12FE-42B3-A7A7-CEAFB759914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43" y="2060850"/>
              <a:ext cx="801494" cy="10374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AB9D1-6339-4829-AE53-41E19BA0404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080" y="2066810"/>
              <a:ext cx="223953" cy="103017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9A2F13-4F77-43A4-8A40-C8D1D1F6A2C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4015" y="2559863"/>
              <a:ext cx="251374" cy="1708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249D7C-02C9-4631-A1E8-CBF4C608098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965" y="2065381"/>
              <a:ext cx="798086" cy="10330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36048B-EC12-4421-A245-F5C251C7799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788" y="2080477"/>
              <a:ext cx="224570" cy="10330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AA0A388-6B79-4E4D-9192-7B37587E3F2E}"/>
                </a:ext>
              </a:extLst>
            </p:cNvPr>
            <p:cNvGrpSpPr/>
            <p:nvPr/>
          </p:nvGrpSpPr>
          <p:grpSpPr>
            <a:xfrm>
              <a:off x="6484991" y="2252731"/>
              <a:ext cx="1503512" cy="809896"/>
              <a:chOff x="6317009" y="2210165"/>
              <a:chExt cx="1503512" cy="809896"/>
            </a:xfrm>
            <a:solidFill>
              <a:schemeClr val="bg1"/>
            </a:solidFill>
          </p:grpSpPr>
          <p:sp>
            <p:nvSpPr>
              <p:cNvPr id="112" name="CustomShape 1 1 2 1">
                <a:extLst>
                  <a:ext uri="{FF2B5EF4-FFF2-40B4-BE49-F238E27FC236}">
                    <a16:creationId xmlns:a16="http://schemas.microsoft.com/office/drawing/2014/main" id="{4F57DF59-8F6F-46F4-9484-11CDADF9DAE5}"/>
                  </a:ext>
                </a:extLst>
              </p:cNvPr>
              <p:cNvSpPr/>
              <p:nvPr/>
            </p:nvSpPr>
            <p:spPr>
              <a:xfrm rot="18900000">
                <a:off x="6317009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2 1 2 1">
                <a:extLst>
                  <a:ext uri="{FF2B5EF4-FFF2-40B4-BE49-F238E27FC236}">
                    <a16:creationId xmlns:a16="http://schemas.microsoft.com/office/drawing/2014/main" id="{B386A742-4316-48C7-91B1-B57E6C65B406}"/>
                  </a:ext>
                </a:extLst>
              </p:cNvPr>
              <p:cNvSpPr/>
              <p:nvPr/>
            </p:nvSpPr>
            <p:spPr>
              <a:xfrm rot="18900000">
                <a:off x="6515938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4 1 2 1">
                <a:extLst>
                  <a:ext uri="{FF2B5EF4-FFF2-40B4-BE49-F238E27FC236}">
                    <a16:creationId xmlns:a16="http://schemas.microsoft.com/office/drawing/2014/main" id="{4B999D79-200E-4E5A-B174-8C060E870D37}"/>
                  </a:ext>
                </a:extLst>
              </p:cNvPr>
              <p:cNvSpPr/>
              <p:nvPr/>
            </p:nvSpPr>
            <p:spPr>
              <a:xfrm rot="18900000">
                <a:off x="6714866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7 1 2 1">
                <a:extLst>
                  <a:ext uri="{FF2B5EF4-FFF2-40B4-BE49-F238E27FC236}">
                    <a16:creationId xmlns:a16="http://schemas.microsoft.com/office/drawing/2014/main" id="{4D0B8E35-F30A-4B47-9D0D-9BD1CA574166}"/>
                  </a:ext>
                </a:extLst>
              </p:cNvPr>
              <p:cNvSpPr/>
              <p:nvPr/>
            </p:nvSpPr>
            <p:spPr>
              <a:xfrm rot="18900000">
                <a:off x="6814881" y="2804463"/>
                <a:ext cx="115352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8 1 2 1">
                <a:extLst>
                  <a:ext uri="{FF2B5EF4-FFF2-40B4-BE49-F238E27FC236}">
                    <a16:creationId xmlns:a16="http://schemas.microsoft.com/office/drawing/2014/main" id="{A04158A0-2C17-4465-87D6-0FF9D3FBCE68}"/>
                  </a:ext>
                </a:extLst>
              </p:cNvPr>
              <p:cNvSpPr/>
              <p:nvPr/>
            </p:nvSpPr>
            <p:spPr>
              <a:xfrm rot="18900000">
                <a:off x="6715040" y="2704622"/>
                <a:ext cx="115989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9 1 2 1">
                <a:extLst>
                  <a:ext uri="{FF2B5EF4-FFF2-40B4-BE49-F238E27FC236}">
                    <a16:creationId xmlns:a16="http://schemas.microsoft.com/office/drawing/2014/main" id="{CD4FEFE6-E685-4DE1-8CCC-D558D8E2AF9B}"/>
                  </a:ext>
                </a:extLst>
              </p:cNvPr>
              <p:cNvSpPr/>
              <p:nvPr/>
            </p:nvSpPr>
            <p:spPr>
              <a:xfrm rot="18900000">
                <a:off x="6914142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14 1 2 1">
                <a:extLst>
                  <a:ext uri="{FF2B5EF4-FFF2-40B4-BE49-F238E27FC236}">
                    <a16:creationId xmlns:a16="http://schemas.microsoft.com/office/drawing/2014/main" id="{1972372F-4304-4B4E-AAEA-984CB99D233D}"/>
                  </a:ext>
                </a:extLst>
              </p:cNvPr>
              <p:cNvSpPr/>
              <p:nvPr/>
            </p:nvSpPr>
            <p:spPr>
              <a:xfrm rot="18900000">
                <a:off x="7113476" y="2903783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22 1 2 1">
                <a:extLst>
                  <a:ext uri="{FF2B5EF4-FFF2-40B4-BE49-F238E27FC236}">
                    <a16:creationId xmlns:a16="http://schemas.microsoft.com/office/drawing/2014/main" id="{20BF5D25-9153-40F8-AC5F-AE431763CD7B}"/>
                  </a:ext>
                </a:extLst>
              </p:cNvPr>
              <p:cNvSpPr/>
              <p:nvPr/>
            </p:nvSpPr>
            <p:spPr>
              <a:xfrm rot="18900000">
                <a:off x="7011610" y="2408631"/>
                <a:ext cx="115873" cy="11535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20" name="CustomShape 24 1 2 1">
                <a:extLst>
                  <a:ext uri="{FF2B5EF4-FFF2-40B4-BE49-F238E27FC236}">
                    <a16:creationId xmlns:a16="http://schemas.microsoft.com/office/drawing/2014/main" id="{F9CDA947-8A72-4B80-8DEA-23866539EE4F}"/>
                  </a:ext>
                </a:extLst>
              </p:cNvPr>
              <p:cNvSpPr/>
              <p:nvPr/>
            </p:nvSpPr>
            <p:spPr>
              <a:xfrm rot="18900000">
                <a:off x="7310379" y="2707111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25 1 2 1">
                <a:extLst>
                  <a:ext uri="{FF2B5EF4-FFF2-40B4-BE49-F238E27FC236}">
                    <a16:creationId xmlns:a16="http://schemas.microsoft.com/office/drawing/2014/main" id="{DF55C013-0627-4221-A250-3F04014DE6F5}"/>
                  </a:ext>
                </a:extLst>
              </p:cNvPr>
              <p:cNvSpPr/>
              <p:nvPr/>
            </p:nvSpPr>
            <p:spPr>
              <a:xfrm rot="18900000">
                <a:off x="6912117" y="2308501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" name="CustomShape 30 1 2 1">
                <a:extLst>
                  <a:ext uri="{FF2B5EF4-FFF2-40B4-BE49-F238E27FC236}">
                    <a16:creationId xmlns:a16="http://schemas.microsoft.com/office/drawing/2014/main" id="{268DB974-4626-42B5-B930-E6546D9766FA}"/>
                  </a:ext>
                </a:extLst>
              </p:cNvPr>
              <p:cNvSpPr/>
              <p:nvPr/>
            </p:nvSpPr>
            <p:spPr>
              <a:xfrm rot="18900000">
                <a:off x="7010568" y="2210165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CustomShape 31 1 2 1">
                <a:extLst>
                  <a:ext uri="{FF2B5EF4-FFF2-40B4-BE49-F238E27FC236}">
                    <a16:creationId xmlns:a16="http://schemas.microsoft.com/office/drawing/2014/main" id="{E8B8EA7C-CD16-4595-8E09-39BCA465CA2C}"/>
                  </a:ext>
                </a:extLst>
              </p:cNvPr>
              <p:cNvSpPr/>
              <p:nvPr/>
            </p:nvSpPr>
            <p:spPr>
              <a:xfrm rot="18900000">
                <a:off x="7306733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CustomShape 32 1 2 1">
                <a:extLst>
                  <a:ext uri="{FF2B5EF4-FFF2-40B4-BE49-F238E27FC236}">
                    <a16:creationId xmlns:a16="http://schemas.microsoft.com/office/drawing/2014/main" id="{E0920373-30A7-4384-A500-AC0C1BEA22D8}"/>
                  </a:ext>
                </a:extLst>
              </p:cNvPr>
              <p:cNvSpPr/>
              <p:nvPr/>
            </p:nvSpPr>
            <p:spPr>
              <a:xfrm rot="18900000">
                <a:off x="7505661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CustomShape 33 1 2 1">
                <a:extLst>
                  <a:ext uri="{FF2B5EF4-FFF2-40B4-BE49-F238E27FC236}">
                    <a16:creationId xmlns:a16="http://schemas.microsoft.com/office/drawing/2014/main" id="{A0391563-EC4A-4B37-B678-40CB9CA030A5}"/>
                  </a:ext>
                </a:extLst>
              </p:cNvPr>
              <p:cNvSpPr/>
              <p:nvPr/>
            </p:nvSpPr>
            <p:spPr>
              <a:xfrm rot="18900000">
                <a:off x="7406458" y="2804174"/>
                <a:ext cx="115468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" name="CustomShape 34 1 2 1">
                <a:extLst>
                  <a:ext uri="{FF2B5EF4-FFF2-40B4-BE49-F238E27FC236}">
                    <a16:creationId xmlns:a16="http://schemas.microsoft.com/office/drawing/2014/main" id="{87D5C9D5-EA8B-43EF-A3B5-4EFE4E9EE0BF}"/>
                  </a:ext>
                </a:extLst>
              </p:cNvPr>
              <p:cNvSpPr/>
              <p:nvPr/>
            </p:nvSpPr>
            <p:spPr>
              <a:xfrm rot="18900000">
                <a:off x="7704590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5EEA9-6E08-4B0D-9FED-F92CB9C7668C}"/>
                </a:ext>
              </a:extLst>
            </p:cNvPr>
            <p:cNvGrpSpPr/>
            <p:nvPr/>
          </p:nvGrpSpPr>
          <p:grpSpPr>
            <a:xfrm>
              <a:off x="6584716" y="2352861"/>
              <a:ext cx="1304815" cy="610620"/>
              <a:chOff x="986040" y="2264760"/>
              <a:chExt cx="8115840" cy="3798000"/>
            </a:xfrm>
            <a:solidFill>
              <a:schemeClr val="tx1"/>
            </a:solidFill>
          </p:grpSpPr>
          <p:sp>
            <p:nvSpPr>
              <p:cNvPr id="91" name="CustomShape 3 1 2 1">
                <a:extLst>
                  <a:ext uri="{FF2B5EF4-FFF2-40B4-BE49-F238E27FC236}">
                    <a16:creationId xmlns:a16="http://schemas.microsoft.com/office/drawing/2014/main" id="{FCA9FCDF-4AD6-4030-ABDD-70F0F8A6A6EF}"/>
                  </a:ext>
                </a:extLst>
              </p:cNvPr>
              <p:cNvSpPr/>
              <p:nvPr/>
            </p:nvSpPr>
            <p:spPr>
              <a:xfrm rot="18900000">
                <a:off x="986040" y="5336640"/>
                <a:ext cx="7182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CustomShape 5 1 2 1">
                <a:extLst>
                  <a:ext uri="{FF2B5EF4-FFF2-40B4-BE49-F238E27FC236}">
                    <a16:creationId xmlns:a16="http://schemas.microsoft.com/office/drawing/2014/main" id="{756E1D9B-6ED5-4EF5-9D1B-B356DDD9A8D5}"/>
                  </a:ext>
                </a:extLst>
              </p:cNvPr>
              <p:cNvSpPr/>
              <p:nvPr/>
            </p:nvSpPr>
            <p:spPr>
              <a:xfrm rot="18900000">
                <a:off x="2225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" name="CustomShape 6 1 2 1">
                <a:extLst>
                  <a:ext uri="{FF2B5EF4-FFF2-40B4-BE49-F238E27FC236}">
                    <a16:creationId xmlns:a16="http://schemas.microsoft.com/office/drawing/2014/main" id="{FEEFDF88-2142-43B9-82B3-094B23E8758B}"/>
                  </a:ext>
                </a:extLst>
              </p:cNvPr>
              <p:cNvSpPr/>
              <p:nvPr/>
            </p:nvSpPr>
            <p:spPr>
              <a:xfrm rot="18900000">
                <a:off x="1604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94" name="CustomShape 10 1 2 1">
                <a:extLst>
                  <a:ext uri="{FF2B5EF4-FFF2-40B4-BE49-F238E27FC236}">
                    <a16:creationId xmlns:a16="http://schemas.microsoft.com/office/drawing/2014/main" id="{04CF7AF7-FCC3-40EB-87EB-E0A8BE5BFB35}"/>
                  </a:ext>
                </a:extLst>
              </p:cNvPr>
              <p:cNvSpPr/>
              <p:nvPr/>
            </p:nvSpPr>
            <p:spPr>
              <a:xfrm rot="18900000">
                <a:off x="2225520" y="4099680"/>
                <a:ext cx="72036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" name="CustomShape 11 1 2 1">
                <a:extLst>
                  <a:ext uri="{FF2B5EF4-FFF2-40B4-BE49-F238E27FC236}">
                    <a16:creationId xmlns:a16="http://schemas.microsoft.com/office/drawing/2014/main" id="{E4F08164-E172-46AB-95FA-50D2F695E179}"/>
                  </a:ext>
                </a:extLst>
              </p:cNvPr>
              <p:cNvSpPr/>
              <p:nvPr/>
            </p:nvSpPr>
            <p:spPr>
              <a:xfrm rot="18900000">
                <a:off x="4079520" y="471744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" name="CustomShape 12 1 2 1">
                <a:extLst>
                  <a:ext uri="{FF2B5EF4-FFF2-40B4-BE49-F238E27FC236}">
                    <a16:creationId xmlns:a16="http://schemas.microsoft.com/office/drawing/2014/main" id="{7DDE31A1-B0FC-4FFB-8088-7C9EDA53442A}"/>
                  </a:ext>
                </a:extLst>
              </p:cNvPr>
              <p:cNvSpPr/>
              <p:nvPr/>
            </p:nvSpPr>
            <p:spPr>
              <a:xfrm rot="18900000">
                <a:off x="3461400" y="409968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CustomShape 13 1 2 1">
                <a:extLst>
                  <a:ext uri="{FF2B5EF4-FFF2-40B4-BE49-F238E27FC236}">
                    <a16:creationId xmlns:a16="http://schemas.microsoft.com/office/drawing/2014/main" id="{851EAD70-1A6F-426F-B13D-3D2BF2072336}"/>
                  </a:ext>
                </a:extLst>
              </p:cNvPr>
              <p:cNvSpPr/>
              <p:nvPr/>
            </p:nvSpPr>
            <p:spPr>
              <a:xfrm rot="18900000">
                <a:off x="4698000" y="533664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CustomShape 15 1 2 1">
                <a:extLst>
                  <a:ext uri="{FF2B5EF4-FFF2-40B4-BE49-F238E27FC236}">
                    <a16:creationId xmlns:a16="http://schemas.microsoft.com/office/drawing/2014/main" id="{72C88059-17EB-4F7A-96BD-7B00D4D2957B}"/>
                  </a:ext>
                </a:extLst>
              </p:cNvPr>
              <p:cNvSpPr/>
              <p:nvPr/>
            </p:nvSpPr>
            <p:spPr>
              <a:xfrm rot="18900000">
                <a:off x="2842560" y="347688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CustomShape 16 1 2 1">
                <a:extLst>
                  <a:ext uri="{FF2B5EF4-FFF2-40B4-BE49-F238E27FC236}">
                    <a16:creationId xmlns:a16="http://schemas.microsoft.com/office/drawing/2014/main" id="{EEB526AE-892D-4927-A81F-D8801D081ADB}"/>
                  </a:ext>
                </a:extLst>
              </p:cNvPr>
              <p:cNvSpPr/>
              <p:nvPr/>
            </p:nvSpPr>
            <p:spPr>
              <a:xfrm rot="18900000">
                <a:off x="4691880" y="410580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17 1 2 1">
                <a:extLst>
                  <a:ext uri="{FF2B5EF4-FFF2-40B4-BE49-F238E27FC236}">
                    <a16:creationId xmlns:a16="http://schemas.microsoft.com/office/drawing/2014/main" id="{FB0EFB8E-8DB6-4EA3-8C1A-7955244D1EF8}"/>
                  </a:ext>
                </a:extLst>
              </p:cNvPr>
              <p:cNvSpPr/>
              <p:nvPr/>
            </p:nvSpPr>
            <p:spPr>
              <a:xfrm rot="18900000">
                <a:off x="4073760" y="348804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18 1 2 1">
                <a:extLst>
                  <a:ext uri="{FF2B5EF4-FFF2-40B4-BE49-F238E27FC236}">
                    <a16:creationId xmlns:a16="http://schemas.microsoft.com/office/drawing/2014/main" id="{87D16892-0D66-43BB-B9C8-56E1B9C09A3E}"/>
                  </a:ext>
                </a:extLst>
              </p:cNvPr>
              <p:cNvSpPr/>
              <p:nvPr/>
            </p:nvSpPr>
            <p:spPr>
              <a:xfrm rot="18900000">
                <a:off x="5310360" y="472500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19 1 2 1">
                <a:extLst>
                  <a:ext uri="{FF2B5EF4-FFF2-40B4-BE49-F238E27FC236}">
                    <a16:creationId xmlns:a16="http://schemas.microsoft.com/office/drawing/2014/main" id="{09F01E69-AAA1-4EAD-9E47-B6874EEF200B}"/>
                  </a:ext>
                </a:extLst>
              </p:cNvPr>
              <p:cNvSpPr/>
              <p:nvPr/>
            </p:nvSpPr>
            <p:spPr>
              <a:xfrm rot="18900000">
                <a:off x="5932080" y="534456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20 1 2 1">
                <a:extLst>
                  <a:ext uri="{FF2B5EF4-FFF2-40B4-BE49-F238E27FC236}">
                    <a16:creationId xmlns:a16="http://schemas.microsoft.com/office/drawing/2014/main" id="{28F29687-F6ED-4253-8927-BDD754110DAB}"/>
                  </a:ext>
                </a:extLst>
              </p:cNvPr>
              <p:cNvSpPr/>
              <p:nvPr/>
            </p:nvSpPr>
            <p:spPr>
              <a:xfrm rot="18900000">
                <a:off x="3454920" y="286524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21 1 2 1">
                <a:extLst>
                  <a:ext uri="{FF2B5EF4-FFF2-40B4-BE49-F238E27FC236}">
                    <a16:creationId xmlns:a16="http://schemas.microsoft.com/office/drawing/2014/main" id="{B8A4368A-CEB9-4A5E-9B08-6AF36CF29039}"/>
                  </a:ext>
                </a:extLst>
              </p:cNvPr>
              <p:cNvSpPr/>
              <p:nvPr/>
            </p:nvSpPr>
            <p:spPr>
              <a:xfrm rot="18900000">
                <a:off x="5304240" y="349416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23 1 2 1">
                <a:extLst>
                  <a:ext uri="{FF2B5EF4-FFF2-40B4-BE49-F238E27FC236}">
                    <a16:creationId xmlns:a16="http://schemas.microsoft.com/office/drawing/2014/main" id="{17F720C5-765C-4071-9C6E-7DB17FEA49CD}"/>
                  </a:ext>
                </a:extLst>
              </p:cNvPr>
              <p:cNvSpPr/>
              <p:nvPr/>
            </p:nvSpPr>
            <p:spPr>
              <a:xfrm rot="18900000">
                <a:off x="5922720" y="411336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26 1 2 1">
                <a:extLst>
                  <a:ext uri="{FF2B5EF4-FFF2-40B4-BE49-F238E27FC236}">
                    <a16:creationId xmlns:a16="http://schemas.microsoft.com/office/drawing/2014/main" id="{E55B5366-15BA-45C3-B524-292C1FE8DD3D}"/>
                  </a:ext>
                </a:extLst>
              </p:cNvPr>
              <p:cNvSpPr/>
              <p:nvPr/>
            </p:nvSpPr>
            <p:spPr>
              <a:xfrm rot="18900000">
                <a:off x="5916600" y="288252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CustomShape 27 1 2 1">
                <a:extLst>
                  <a:ext uri="{FF2B5EF4-FFF2-40B4-BE49-F238E27FC236}">
                    <a16:creationId xmlns:a16="http://schemas.microsoft.com/office/drawing/2014/main" id="{EBFEDC84-976E-4710-A962-D00DD7044F0B}"/>
                  </a:ext>
                </a:extLst>
              </p:cNvPr>
              <p:cNvSpPr/>
              <p:nvPr/>
            </p:nvSpPr>
            <p:spPr>
              <a:xfrm rot="18900000">
                <a:off x="5298480" y="226476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28 1 2 1">
                <a:extLst>
                  <a:ext uri="{FF2B5EF4-FFF2-40B4-BE49-F238E27FC236}">
                    <a16:creationId xmlns:a16="http://schemas.microsoft.com/office/drawing/2014/main" id="{F73C783D-49AD-4813-9608-CF075F8E5491}"/>
                  </a:ext>
                </a:extLst>
              </p:cNvPr>
              <p:cNvSpPr/>
              <p:nvPr/>
            </p:nvSpPr>
            <p:spPr>
              <a:xfrm rot="18900000">
                <a:off x="6535080" y="350172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29 1 2 1">
                <a:extLst>
                  <a:ext uri="{FF2B5EF4-FFF2-40B4-BE49-F238E27FC236}">
                    <a16:creationId xmlns:a16="http://schemas.microsoft.com/office/drawing/2014/main" id="{7332F20E-5EE5-4152-A80E-07AD23D4CB90}"/>
                  </a:ext>
                </a:extLst>
              </p:cNvPr>
              <p:cNvSpPr/>
              <p:nvPr/>
            </p:nvSpPr>
            <p:spPr>
              <a:xfrm rot="18900000">
                <a:off x="7156800" y="412128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35 1 2 1">
                <a:extLst>
                  <a:ext uri="{FF2B5EF4-FFF2-40B4-BE49-F238E27FC236}">
                    <a16:creationId xmlns:a16="http://schemas.microsoft.com/office/drawing/2014/main" id="{DF274F43-7125-4599-8D2B-3DBB1935A29F}"/>
                  </a:ext>
                </a:extLst>
              </p:cNvPr>
              <p:cNvSpPr/>
              <p:nvPr/>
            </p:nvSpPr>
            <p:spPr>
              <a:xfrm rot="18900000">
                <a:off x="8381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36 1 2 1">
                <a:extLst>
                  <a:ext uri="{FF2B5EF4-FFF2-40B4-BE49-F238E27FC236}">
                    <a16:creationId xmlns:a16="http://schemas.microsoft.com/office/drawing/2014/main" id="{93A84A79-E2E3-4FF2-9E6F-84F33C2443E8}"/>
                  </a:ext>
                </a:extLst>
              </p:cNvPr>
              <p:cNvSpPr/>
              <p:nvPr/>
            </p:nvSpPr>
            <p:spPr>
              <a:xfrm rot="18900000">
                <a:off x="7760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81BDCC7-7E27-4FD0-B902-7536EC11E635}"/>
                </a:ext>
              </a:extLst>
            </p:cNvPr>
            <p:cNvGrpSpPr/>
            <p:nvPr/>
          </p:nvGrpSpPr>
          <p:grpSpPr>
            <a:xfrm>
              <a:off x="1589825" y="2256541"/>
              <a:ext cx="1503512" cy="809896"/>
              <a:chOff x="6317009" y="2210165"/>
              <a:chExt cx="1503512" cy="809896"/>
            </a:xfrm>
            <a:solidFill>
              <a:schemeClr val="bg1"/>
            </a:solidFill>
          </p:grpSpPr>
          <p:sp>
            <p:nvSpPr>
              <p:cNvPr id="76" name="CustomShape 1 1 2 2">
                <a:extLst>
                  <a:ext uri="{FF2B5EF4-FFF2-40B4-BE49-F238E27FC236}">
                    <a16:creationId xmlns:a16="http://schemas.microsoft.com/office/drawing/2014/main" id="{E30F9807-8643-4F7D-B74B-0067B30927E2}"/>
                  </a:ext>
                </a:extLst>
              </p:cNvPr>
              <p:cNvSpPr/>
              <p:nvPr/>
            </p:nvSpPr>
            <p:spPr>
              <a:xfrm rot="18900000">
                <a:off x="6317009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CustomShape 2 1 2 2">
                <a:extLst>
                  <a:ext uri="{FF2B5EF4-FFF2-40B4-BE49-F238E27FC236}">
                    <a16:creationId xmlns:a16="http://schemas.microsoft.com/office/drawing/2014/main" id="{AA997236-1E31-4615-AFC0-9B6D7DA8EA79}"/>
                  </a:ext>
                </a:extLst>
              </p:cNvPr>
              <p:cNvSpPr/>
              <p:nvPr/>
            </p:nvSpPr>
            <p:spPr>
              <a:xfrm rot="18900000">
                <a:off x="6515938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" name="CustomShape 4 1 2 2">
                <a:extLst>
                  <a:ext uri="{FF2B5EF4-FFF2-40B4-BE49-F238E27FC236}">
                    <a16:creationId xmlns:a16="http://schemas.microsoft.com/office/drawing/2014/main" id="{68D06A09-2019-4746-A96C-8C9DF4842E7B}"/>
                  </a:ext>
                </a:extLst>
              </p:cNvPr>
              <p:cNvSpPr/>
              <p:nvPr/>
            </p:nvSpPr>
            <p:spPr>
              <a:xfrm rot="18900000">
                <a:off x="6714866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" name="CustomShape 7 1 2 2">
                <a:extLst>
                  <a:ext uri="{FF2B5EF4-FFF2-40B4-BE49-F238E27FC236}">
                    <a16:creationId xmlns:a16="http://schemas.microsoft.com/office/drawing/2014/main" id="{0C6B9742-F1F8-41B5-BB5E-7370C250B26D}"/>
                  </a:ext>
                </a:extLst>
              </p:cNvPr>
              <p:cNvSpPr/>
              <p:nvPr/>
            </p:nvSpPr>
            <p:spPr>
              <a:xfrm rot="18900000">
                <a:off x="6814881" y="2804463"/>
                <a:ext cx="115352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" name="CustomShape 8 1 2 2">
                <a:extLst>
                  <a:ext uri="{FF2B5EF4-FFF2-40B4-BE49-F238E27FC236}">
                    <a16:creationId xmlns:a16="http://schemas.microsoft.com/office/drawing/2014/main" id="{75360430-2474-48D7-B168-890A5AAFE15D}"/>
                  </a:ext>
                </a:extLst>
              </p:cNvPr>
              <p:cNvSpPr/>
              <p:nvPr/>
            </p:nvSpPr>
            <p:spPr>
              <a:xfrm rot="18900000">
                <a:off x="6715040" y="2704622"/>
                <a:ext cx="115989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" name="CustomShape 9 1 2 2">
                <a:extLst>
                  <a:ext uri="{FF2B5EF4-FFF2-40B4-BE49-F238E27FC236}">
                    <a16:creationId xmlns:a16="http://schemas.microsoft.com/office/drawing/2014/main" id="{1CC730CD-6088-4626-88EF-06C55FAFEF08}"/>
                  </a:ext>
                </a:extLst>
              </p:cNvPr>
              <p:cNvSpPr/>
              <p:nvPr/>
            </p:nvSpPr>
            <p:spPr>
              <a:xfrm rot="18900000">
                <a:off x="6914142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" name="CustomShape 14 1 2 2">
                <a:extLst>
                  <a:ext uri="{FF2B5EF4-FFF2-40B4-BE49-F238E27FC236}">
                    <a16:creationId xmlns:a16="http://schemas.microsoft.com/office/drawing/2014/main" id="{8EEA1478-5C12-40DC-BEAC-1A6CA3358A75}"/>
                  </a:ext>
                </a:extLst>
              </p:cNvPr>
              <p:cNvSpPr/>
              <p:nvPr/>
            </p:nvSpPr>
            <p:spPr>
              <a:xfrm rot="18900000">
                <a:off x="7113476" y="2903783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" name="CustomShape 22 1 2 2">
                <a:extLst>
                  <a:ext uri="{FF2B5EF4-FFF2-40B4-BE49-F238E27FC236}">
                    <a16:creationId xmlns:a16="http://schemas.microsoft.com/office/drawing/2014/main" id="{4D569DAE-A13E-458D-A1D3-7D074199BC55}"/>
                  </a:ext>
                </a:extLst>
              </p:cNvPr>
              <p:cNvSpPr/>
              <p:nvPr/>
            </p:nvSpPr>
            <p:spPr>
              <a:xfrm rot="18900000">
                <a:off x="7011610" y="2408631"/>
                <a:ext cx="115873" cy="11535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84" name="CustomShape 24 1 2 2">
                <a:extLst>
                  <a:ext uri="{FF2B5EF4-FFF2-40B4-BE49-F238E27FC236}">
                    <a16:creationId xmlns:a16="http://schemas.microsoft.com/office/drawing/2014/main" id="{64EB3F50-8D9A-4236-8478-FEE1995A6693}"/>
                  </a:ext>
                </a:extLst>
              </p:cNvPr>
              <p:cNvSpPr/>
              <p:nvPr/>
            </p:nvSpPr>
            <p:spPr>
              <a:xfrm rot="18900000">
                <a:off x="7310379" y="2707111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" name="CustomShape 25 1 2 2">
                <a:extLst>
                  <a:ext uri="{FF2B5EF4-FFF2-40B4-BE49-F238E27FC236}">
                    <a16:creationId xmlns:a16="http://schemas.microsoft.com/office/drawing/2014/main" id="{C7DB780F-FEFF-4DAB-A3EA-4AC94196F7F9}"/>
                  </a:ext>
                </a:extLst>
              </p:cNvPr>
              <p:cNvSpPr/>
              <p:nvPr/>
            </p:nvSpPr>
            <p:spPr>
              <a:xfrm rot="18900000">
                <a:off x="6912117" y="2308501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" name="CustomShape 30 1 2 2">
                <a:extLst>
                  <a:ext uri="{FF2B5EF4-FFF2-40B4-BE49-F238E27FC236}">
                    <a16:creationId xmlns:a16="http://schemas.microsoft.com/office/drawing/2014/main" id="{AF6301F3-D9BF-4583-903F-CFEFE10D3011}"/>
                  </a:ext>
                </a:extLst>
              </p:cNvPr>
              <p:cNvSpPr/>
              <p:nvPr/>
            </p:nvSpPr>
            <p:spPr>
              <a:xfrm rot="18900000">
                <a:off x="7010568" y="2210165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" name="CustomShape 31 1 2 2">
                <a:extLst>
                  <a:ext uri="{FF2B5EF4-FFF2-40B4-BE49-F238E27FC236}">
                    <a16:creationId xmlns:a16="http://schemas.microsoft.com/office/drawing/2014/main" id="{1981048F-CF1E-417D-9A01-A7E859D9C453}"/>
                  </a:ext>
                </a:extLst>
              </p:cNvPr>
              <p:cNvSpPr/>
              <p:nvPr/>
            </p:nvSpPr>
            <p:spPr>
              <a:xfrm rot="18900000">
                <a:off x="7306733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" name="CustomShape 32 1 2 2">
                <a:extLst>
                  <a:ext uri="{FF2B5EF4-FFF2-40B4-BE49-F238E27FC236}">
                    <a16:creationId xmlns:a16="http://schemas.microsoft.com/office/drawing/2014/main" id="{A7501BE5-D946-4F90-A453-7D364F103862}"/>
                  </a:ext>
                </a:extLst>
              </p:cNvPr>
              <p:cNvSpPr/>
              <p:nvPr/>
            </p:nvSpPr>
            <p:spPr>
              <a:xfrm rot="18900000">
                <a:off x="7505661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" name="CustomShape 33 1 2 2">
                <a:extLst>
                  <a:ext uri="{FF2B5EF4-FFF2-40B4-BE49-F238E27FC236}">
                    <a16:creationId xmlns:a16="http://schemas.microsoft.com/office/drawing/2014/main" id="{BA2CB694-F6F9-481F-A966-8692561B3774}"/>
                  </a:ext>
                </a:extLst>
              </p:cNvPr>
              <p:cNvSpPr/>
              <p:nvPr/>
            </p:nvSpPr>
            <p:spPr>
              <a:xfrm rot="18900000">
                <a:off x="7406458" y="2804174"/>
                <a:ext cx="115468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" name="CustomShape 34 1 2 2">
                <a:extLst>
                  <a:ext uri="{FF2B5EF4-FFF2-40B4-BE49-F238E27FC236}">
                    <a16:creationId xmlns:a16="http://schemas.microsoft.com/office/drawing/2014/main" id="{00D9BC84-1F24-486F-8959-DF9DA72AB971}"/>
                  </a:ext>
                </a:extLst>
              </p:cNvPr>
              <p:cNvSpPr/>
              <p:nvPr/>
            </p:nvSpPr>
            <p:spPr>
              <a:xfrm rot="18900000">
                <a:off x="7704590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3F932B-3AE1-4673-9AA5-762C3D6CFAC7}"/>
                </a:ext>
              </a:extLst>
            </p:cNvPr>
            <p:cNvGrpSpPr/>
            <p:nvPr/>
          </p:nvGrpSpPr>
          <p:grpSpPr>
            <a:xfrm>
              <a:off x="1689550" y="2356671"/>
              <a:ext cx="1304815" cy="610620"/>
              <a:chOff x="986040" y="2264760"/>
              <a:chExt cx="8115840" cy="3798000"/>
            </a:xfrm>
            <a:solidFill>
              <a:schemeClr val="tx1"/>
            </a:solidFill>
          </p:grpSpPr>
          <p:sp>
            <p:nvSpPr>
              <p:cNvPr id="55" name="CustomShape 3 1 2 2">
                <a:extLst>
                  <a:ext uri="{FF2B5EF4-FFF2-40B4-BE49-F238E27FC236}">
                    <a16:creationId xmlns:a16="http://schemas.microsoft.com/office/drawing/2014/main" id="{EAD33E54-1319-4974-AEE6-DFAFA4D0C020}"/>
                  </a:ext>
                </a:extLst>
              </p:cNvPr>
              <p:cNvSpPr/>
              <p:nvPr/>
            </p:nvSpPr>
            <p:spPr>
              <a:xfrm rot="18900000">
                <a:off x="986040" y="5336640"/>
                <a:ext cx="7182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5 1 2 2">
                <a:extLst>
                  <a:ext uri="{FF2B5EF4-FFF2-40B4-BE49-F238E27FC236}">
                    <a16:creationId xmlns:a16="http://schemas.microsoft.com/office/drawing/2014/main" id="{A36951BD-4C34-4572-81DF-3BC876A933F4}"/>
                  </a:ext>
                </a:extLst>
              </p:cNvPr>
              <p:cNvSpPr/>
              <p:nvPr/>
            </p:nvSpPr>
            <p:spPr>
              <a:xfrm rot="18900000">
                <a:off x="2225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6 1 2 2">
                <a:extLst>
                  <a:ext uri="{FF2B5EF4-FFF2-40B4-BE49-F238E27FC236}">
                    <a16:creationId xmlns:a16="http://schemas.microsoft.com/office/drawing/2014/main" id="{05338679-7E3E-45C3-A380-72A969E639B1}"/>
                  </a:ext>
                </a:extLst>
              </p:cNvPr>
              <p:cNvSpPr/>
              <p:nvPr/>
            </p:nvSpPr>
            <p:spPr>
              <a:xfrm rot="18900000">
                <a:off x="1604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58" name="CustomShape 10 1 2 2">
                <a:extLst>
                  <a:ext uri="{FF2B5EF4-FFF2-40B4-BE49-F238E27FC236}">
                    <a16:creationId xmlns:a16="http://schemas.microsoft.com/office/drawing/2014/main" id="{0C9F9F6E-ABF9-40C6-BE92-42FFC8647366}"/>
                  </a:ext>
                </a:extLst>
              </p:cNvPr>
              <p:cNvSpPr/>
              <p:nvPr/>
            </p:nvSpPr>
            <p:spPr>
              <a:xfrm rot="18900000">
                <a:off x="2225520" y="4099680"/>
                <a:ext cx="72036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11 1 2 2">
                <a:extLst>
                  <a:ext uri="{FF2B5EF4-FFF2-40B4-BE49-F238E27FC236}">
                    <a16:creationId xmlns:a16="http://schemas.microsoft.com/office/drawing/2014/main" id="{08336984-2AE9-43CE-85DC-C5A8DD476FD1}"/>
                  </a:ext>
                </a:extLst>
              </p:cNvPr>
              <p:cNvSpPr/>
              <p:nvPr/>
            </p:nvSpPr>
            <p:spPr>
              <a:xfrm rot="18900000">
                <a:off x="4079520" y="471744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12 1 2 2">
                <a:extLst>
                  <a:ext uri="{FF2B5EF4-FFF2-40B4-BE49-F238E27FC236}">
                    <a16:creationId xmlns:a16="http://schemas.microsoft.com/office/drawing/2014/main" id="{C4FE7F9C-A833-4F66-9EE8-7087F3E3F83D}"/>
                  </a:ext>
                </a:extLst>
              </p:cNvPr>
              <p:cNvSpPr/>
              <p:nvPr/>
            </p:nvSpPr>
            <p:spPr>
              <a:xfrm rot="18900000">
                <a:off x="3461400" y="409968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13 1 2 2">
                <a:extLst>
                  <a:ext uri="{FF2B5EF4-FFF2-40B4-BE49-F238E27FC236}">
                    <a16:creationId xmlns:a16="http://schemas.microsoft.com/office/drawing/2014/main" id="{D8EA12AD-67AF-4DC5-8D21-42BEAB71A73F}"/>
                  </a:ext>
                </a:extLst>
              </p:cNvPr>
              <p:cNvSpPr/>
              <p:nvPr/>
            </p:nvSpPr>
            <p:spPr>
              <a:xfrm rot="18900000">
                <a:off x="4698000" y="533664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15 1 2 2">
                <a:extLst>
                  <a:ext uri="{FF2B5EF4-FFF2-40B4-BE49-F238E27FC236}">
                    <a16:creationId xmlns:a16="http://schemas.microsoft.com/office/drawing/2014/main" id="{55D48B35-7235-4AED-A909-04FB2A236DC6}"/>
                  </a:ext>
                </a:extLst>
              </p:cNvPr>
              <p:cNvSpPr/>
              <p:nvPr/>
            </p:nvSpPr>
            <p:spPr>
              <a:xfrm rot="18900000">
                <a:off x="2842560" y="347688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CustomShape 16 1 2 2">
                <a:extLst>
                  <a:ext uri="{FF2B5EF4-FFF2-40B4-BE49-F238E27FC236}">
                    <a16:creationId xmlns:a16="http://schemas.microsoft.com/office/drawing/2014/main" id="{D6A7F049-36C6-40EE-AA05-B84014ED6B53}"/>
                  </a:ext>
                </a:extLst>
              </p:cNvPr>
              <p:cNvSpPr/>
              <p:nvPr/>
            </p:nvSpPr>
            <p:spPr>
              <a:xfrm rot="18900000">
                <a:off x="4691880" y="410580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CustomShape 17 1 2 2">
                <a:extLst>
                  <a:ext uri="{FF2B5EF4-FFF2-40B4-BE49-F238E27FC236}">
                    <a16:creationId xmlns:a16="http://schemas.microsoft.com/office/drawing/2014/main" id="{BAB47A65-B273-4D79-8460-AB46786D3ECC}"/>
                  </a:ext>
                </a:extLst>
              </p:cNvPr>
              <p:cNvSpPr/>
              <p:nvPr/>
            </p:nvSpPr>
            <p:spPr>
              <a:xfrm rot="18900000">
                <a:off x="4073760" y="348804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CustomShape 18 1 2 2">
                <a:extLst>
                  <a:ext uri="{FF2B5EF4-FFF2-40B4-BE49-F238E27FC236}">
                    <a16:creationId xmlns:a16="http://schemas.microsoft.com/office/drawing/2014/main" id="{00AC2BC8-661C-4D5B-8866-3F7ADAFE1A2E}"/>
                  </a:ext>
                </a:extLst>
              </p:cNvPr>
              <p:cNvSpPr/>
              <p:nvPr/>
            </p:nvSpPr>
            <p:spPr>
              <a:xfrm rot="18900000">
                <a:off x="5310360" y="472500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CustomShape 19 1 2 2">
                <a:extLst>
                  <a:ext uri="{FF2B5EF4-FFF2-40B4-BE49-F238E27FC236}">
                    <a16:creationId xmlns:a16="http://schemas.microsoft.com/office/drawing/2014/main" id="{2DA2356F-AB33-4EFB-AEDA-D00EEC0456EE}"/>
                  </a:ext>
                </a:extLst>
              </p:cNvPr>
              <p:cNvSpPr/>
              <p:nvPr/>
            </p:nvSpPr>
            <p:spPr>
              <a:xfrm rot="18900000">
                <a:off x="5932080" y="534456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CustomShape 20 1 2 2">
                <a:extLst>
                  <a:ext uri="{FF2B5EF4-FFF2-40B4-BE49-F238E27FC236}">
                    <a16:creationId xmlns:a16="http://schemas.microsoft.com/office/drawing/2014/main" id="{2E8CCDE7-A2FB-43C3-93CC-E70D8C08B004}"/>
                  </a:ext>
                </a:extLst>
              </p:cNvPr>
              <p:cNvSpPr/>
              <p:nvPr/>
            </p:nvSpPr>
            <p:spPr>
              <a:xfrm rot="18900000">
                <a:off x="3454920" y="286524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CustomShape 21 1 2 2">
                <a:extLst>
                  <a:ext uri="{FF2B5EF4-FFF2-40B4-BE49-F238E27FC236}">
                    <a16:creationId xmlns:a16="http://schemas.microsoft.com/office/drawing/2014/main" id="{E9B89CA8-1708-4CB4-820D-D6D5E549F679}"/>
                  </a:ext>
                </a:extLst>
              </p:cNvPr>
              <p:cNvSpPr/>
              <p:nvPr/>
            </p:nvSpPr>
            <p:spPr>
              <a:xfrm rot="18900000">
                <a:off x="5304240" y="349416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CustomShape 23 1 2 2">
                <a:extLst>
                  <a:ext uri="{FF2B5EF4-FFF2-40B4-BE49-F238E27FC236}">
                    <a16:creationId xmlns:a16="http://schemas.microsoft.com/office/drawing/2014/main" id="{F77ADF07-8FF5-423C-83C6-F8FD9D32CCAB}"/>
                  </a:ext>
                </a:extLst>
              </p:cNvPr>
              <p:cNvSpPr/>
              <p:nvPr/>
            </p:nvSpPr>
            <p:spPr>
              <a:xfrm rot="18900000">
                <a:off x="5922720" y="411336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CustomShape 26 1 2 2">
                <a:extLst>
                  <a:ext uri="{FF2B5EF4-FFF2-40B4-BE49-F238E27FC236}">
                    <a16:creationId xmlns:a16="http://schemas.microsoft.com/office/drawing/2014/main" id="{630135BC-7BD3-4C37-B7B1-9A67D7F2B860}"/>
                  </a:ext>
                </a:extLst>
              </p:cNvPr>
              <p:cNvSpPr/>
              <p:nvPr/>
            </p:nvSpPr>
            <p:spPr>
              <a:xfrm rot="18900000">
                <a:off x="5916600" y="288252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CustomShape 27 1 2 2">
                <a:extLst>
                  <a:ext uri="{FF2B5EF4-FFF2-40B4-BE49-F238E27FC236}">
                    <a16:creationId xmlns:a16="http://schemas.microsoft.com/office/drawing/2014/main" id="{4DAE5800-A2A2-4445-B554-6099078DB8D6}"/>
                  </a:ext>
                </a:extLst>
              </p:cNvPr>
              <p:cNvSpPr/>
              <p:nvPr/>
            </p:nvSpPr>
            <p:spPr>
              <a:xfrm rot="18900000">
                <a:off x="5298480" y="226476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CustomShape 28 1 2 2">
                <a:extLst>
                  <a:ext uri="{FF2B5EF4-FFF2-40B4-BE49-F238E27FC236}">
                    <a16:creationId xmlns:a16="http://schemas.microsoft.com/office/drawing/2014/main" id="{63FDB227-8B05-45E2-8E6E-1732A931632B}"/>
                  </a:ext>
                </a:extLst>
              </p:cNvPr>
              <p:cNvSpPr/>
              <p:nvPr/>
            </p:nvSpPr>
            <p:spPr>
              <a:xfrm rot="18900000">
                <a:off x="6535080" y="350172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CustomShape 29 1 2 2">
                <a:extLst>
                  <a:ext uri="{FF2B5EF4-FFF2-40B4-BE49-F238E27FC236}">
                    <a16:creationId xmlns:a16="http://schemas.microsoft.com/office/drawing/2014/main" id="{52925140-5758-4C79-A378-050BA9D99E9D}"/>
                  </a:ext>
                </a:extLst>
              </p:cNvPr>
              <p:cNvSpPr/>
              <p:nvPr/>
            </p:nvSpPr>
            <p:spPr>
              <a:xfrm rot="18900000">
                <a:off x="7156800" y="412128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CustomShape 35 1 2 2">
                <a:extLst>
                  <a:ext uri="{FF2B5EF4-FFF2-40B4-BE49-F238E27FC236}">
                    <a16:creationId xmlns:a16="http://schemas.microsoft.com/office/drawing/2014/main" id="{7712B35D-4229-4B5F-BC4E-2EBF2627F69A}"/>
                  </a:ext>
                </a:extLst>
              </p:cNvPr>
              <p:cNvSpPr/>
              <p:nvPr/>
            </p:nvSpPr>
            <p:spPr>
              <a:xfrm rot="18900000">
                <a:off x="8381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CustomShape 36 1 2 2">
                <a:extLst>
                  <a:ext uri="{FF2B5EF4-FFF2-40B4-BE49-F238E27FC236}">
                    <a16:creationId xmlns:a16="http://schemas.microsoft.com/office/drawing/2014/main" id="{C8A4A357-1AC1-42E0-B440-1CB6AF4D120D}"/>
                  </a:ext>
                </a:extLst>
              </p:cNvPr>
              <p:cNvSpPr/>
              <p:nvPr/>
            </p:nvSpPr>
            <p:spPr>
              <a:xfrm rot="18900000">
                <a:off x="7760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BA21DB-2085-41F8-984B-D0A68327B864}"/>
                </a:ext>
              </a:extLst>
            </p:cNvPr>
            <p:cNvGrpSpPr/>
            <p:nvPr/>
          </p:nvGrpSpPr>
          <p:grpSpPr>
            <a:xfrm>
              <a:off x="3224315" y="2256541"/>
              <a:ext cx="1503512" cy="809896"/>
              <a:chOff x="6317009" y="2210165"/>
              <a:chExt cx="1503512" cy="809896"/>
            </a:xfrm>
            <a:solidFill>
              <a:schemeClr val="bg1"/>
            </a:solidFill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4986E91-090F-4C22-9366-800A3128A80F}"/>
                  </a:ext>
                </a:extLst>
              </p:cNvPr>
              <p:cNvGrpSpPr/>
              <p:nvPr/>
            </p:nvGrpSpPr>
            <p:grpSpPr>
              <a:xfrm>
                <a:off x="6317009" y="2210165"/>
                <a:ext cx="1503512" cy="809896"/>
                <a:chOff x="6317009" y="2210165"/>
                <a:chExt cx="1503512" cy="809896"/>
              </a:xfrm>
              <a:grpFill/>
            </p:grpSpPr>
            <p:sp>
              <p:nvSpPr>
                <p:cNvPr id="40" name="CustomShape 1 1 2 3">
                  <a:extLst>
                    <a:ext uri="{FF2B5EF4-FFF2-40B4-BE49-F238E27FC236}">
                      <a16:creationId xmlns:a16="http://schemas.microsoft.com/office/drawing/2014/main" id="{B7540609-2FD3-449C-A7D1-D665DE1B10D9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" name="CustomShape 2 1 2 3">
                  <a:extLst>
                    <a:ext uri="{FF2B5EF4-FFF2-40B4-BE49-F238E27FC236}">
                      <a16:creationId xmlns:a16="http://schemas.microsoft.com/office/drawing/2014/main" id="{BA45C546-B6C9-40F3-BFA0-1B8CE7F0B814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" name="CustomShape 4 1 2 3">
                  <a:extLst>
                    <a:ext uri="{FF2B5EF4-FFF2-40B4-BE49-F238E27FC236}">
                      <a16:creationId xmlns:a16="http://schemas.microsoft.com/office/drawing/2014/main" id="{D07FAA52-A18B-4303-BBB9-760CD3F87BD1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" name="CustomShape 7 1 2 3">
                  <a:extLst>
                    <a:ext uri="{FF2B5EF4-FFF2-40B4-BE49-F238E27FC236}">
                      <a16:creationId xmlns:a16="http://schemas.microsoft.com/office/drawing/2014/main" id="{7FDEF198-08E8-4636-8E30-A31F28BB881C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" name="CustomShape 8 1 2 3">
                  <a:extLst>
                    <a:ext uri="{FF2B5EF4-FFF2-40B4-BE49-F238E27FC236}">
                      <a16:creationId xmlns:a16="http://schemas.microsoft.com/office/drawing/2014/main" id="{7D5C3F12-EDEC-4FFA-9A84-30BC76C31157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" name="CustomShape 9 1 2 3">
                  <a:extLst>
                    <a:ext uri="{FF2B5EF4-FFF2-40B4-BE49-F238E27FC236}">
                      <a16:creationId xmlns:a16="http://schemas.microsoft.com/office/drawing/2014/main" id="{A146F861-D060-451B-BC47-A3244CF1B1E0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6" name="CustomShape 14 1 2 3">
                  <a:extLst>
                    <a:ext uri="{FF2B5EF4-FFF2-40B4-BE49-F238E27FC236}">
                      <a16:creationId xmlns:a16="http://schemas.microsoft.com/office/drawing/2014/main" id="{C67D1998-B10A-4C1A-9FF8-71A391B7F67C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" name="CustomShape 22 1 2 3">
                  <a:extLst>
                    <a:ext uri="{FF2B5EF4-FFF2-40B4-BE49-F238E27FC236}">
                      <a16:creationId xmlns:a16="http://schemas.microsoft.com/office/drawing/2014/main" id="{F1993C6A-38AD-4FCF-AF15-2CF287470158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48" name="CustomShape 24 1 2 3">
                  <a:extLst>
                    <a:ext uri="{FF2B5EF4-FFF2-40B4-BE49-F238E27FC236}">
                      <a16:creationId xmlns:a16="http://schemas.microsoft.com/office/drawing/2014/main" id="{42FD85C4-0BC0-4977-BCFE-E19BF562922C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" name="CustomShape 25 1 2 3">
                  <a:extLst>
                    <a:ext uri="{FF2B5EF4-FFF2-40B4-BE49-F238E27FC236}">
                      <a16:creationId xmlns:a16="http://schemas.microsoft.com/office/drawing/2014/main" id="{F9D437F6-8AC8-429D-BB28-F15727234333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" name="CustomShape 30 1 2 3">
                  <a:extLst>
                    <a:ext uri="{FF2B5EF4-FFF2-40B4-BE49-F238E27FC236}">
                      <a16:creationId xmlns:a16="http://schemas.microsoft.com/office/drawing/2014/main" id="{0DCAC491-FBCF-400D-BBF4-D16A62AF4F2D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" name="CustomShape 31 1 2 3">
                  <a:extLst>
                    <a:ext uri="{FF2B5EF4-FFF2-40B4-BE49-F238E27FC236}">
                      <a16:creationId xmlns:a16="http://schemas.microsoft.com/office/drawing/2014/main" id="{A5CE113F-C730-4D8C-A7F1-C220C86E41A0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" name="CustomShape 32 1 2 3">
                  <a:extLst>
                    <a:ext uri="{FF2B5EF4-FFF2-40B4-BE49-F238E27FC236}">
                      <a16:creationId xmlns:a16="http://schemas.microsoft.com/office/drawing/2014/main" id="{22BF6622-AE70-46A9-A65D-EB24D02CF5B7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" name="CustomShape 33 1 2 3">
                  <a:extLst>
                    <a:ext uri="{FF2B5EF4-FFF2-40B4-BE49-F238E27FC236}">
                      <a16:creationId xmlns:a16="http://schemas.microsoft.com/office/drawing/2014/main" id="{C8D14D1A-8D07-40B3-B1B3-5409CA3B2BAA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" name="CustomShape 34 1 2 3">
                  <a:extLst>
                    <a:ext uri="{FF2B5EF4-FFF2-40B4-BE49-F238E27FC236}">
                      <a16:creationId xmlns:a16="http://schemas.microsoft.com/office/drawing/2014/main" id="{12FDE1B8-12DE-4252-8869-ACDF49C6F952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D401C78-5755-41DE-AC7E-B497BD7BEE31}"/>
                  </a:ext>
                </a:extLst>
              </p:cNvPr>
              <p:cNvGrpSpPr/>
              <p:nvPr/>
            </p:nvGrpSpPr>
            <p:grpSpPr>
              <a:xfrm>
                <a:off x="6416734" y="2310295"/>
                <a:ext cx="1304815" cy="610620"/>
                <a:chOff x="986040" y="2264760"/>
                <a:chExt cx="8115840" cy="3798000"/>
              </a:xfrm>
              <a:grpFill/>
            </p:grpSpPr>
            <p:sp>
              <p:nvSpPr>
                <p:cNvPr id="19" name="CustomShape 3 1 2 3">
                  <a:extLst>
                    <a:ext uri="{FF2B5EF4-FFF2-40B4-BE49-F238E27FC236}">
                      <a16:creationId xmlns:a16="http://schemas.microsoft.com/office/drawing/2014/main" id="{DBC9F4E8-7352-45C1-BA8F-B7A67774AB2D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" name="CustomShape 5 1 2 3">
                  <a:extLst>
                    <a:ext uri="{FF2B5EF4-FFF2-40B4-BE49-F238E27FC236}">
                      <a16:creationId xmlns:a16="http://schemas.microsoft.com/office/drawing/2014/main" id="{21261D3C-1FAA-4AB0-9C83-E0054A4BEF81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" name="CustomShape 6 1 2 3">
                  <a:extLst>
                    <a:ext uri="{FF2B5EF4-FFF2-40B4-BE49-F238E27FC236}">
                      <a16:creationId xmlns:a16="http://schemas.microsoft.com/office/drawing/2014/main" id="{23A1969A-D3DC-4435-8630-E9FD68EA559C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22" name="CustomShape 10 1 2 3">
                  <a:extLst>
                    <a:ext uri="{FF2B5EF4-FFF2-40B4-BE49-F238E27FC236}">
                      <a16:creationId xmlns:a16="http://schemas.microsoft.com/office/drawing/2014/main" id="{2912E1E4-15F0-4D21-8313-37A223BC6423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" name="CustomShape 11 1 2 3">
                  <a:extLst>
                    <a:ext uri="{FF2B5EF4-FFF2-40B4-BE49-F238E27FC236}">
                      <a16:creationId xmlns:a16="http://schemas.microsoft.com/office/drawing/2014/main" id="{3EFF3604-7448-4C1C-918E-D0D794DC56B5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" name="CustomShape 12 1 2 3">
                  <a:extLst>
                    <a:ext uri="{FF2B5EF4-FFF2-40B4-BE49-F238E27FC236}">
                      <a16:creationId xmlns:a16="http://schemas.microsoft.com/office/drawing/2014/main" id="{B7C17AE9-865B-4B9D-977F-9C57FD88B9F3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" name="CustomShape 13 1 2 3">
                  <a:extLst>
                    <a:ext uri="{FF2B5EF4-FFF2-40B4-BE49-F238E27FC236}">
                      <a16:creationId xmlns:a16="http://schemas.microsoft.com/office/drawing/2014/main" id="{E715426C-53B5-4DCD-9B19-82C918220BD1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" name="CustomShape 15 1 2 3">
                  <a:extLst>
                    <a:ext uri="{FF2B5EF4-FFF2-40B4-BE49-F238E27FC236}">
                      <a16:creationId xmlns:a16="http://schemas.microsoft.com/office/drawing/2014/main" id="{C82A097C-9E83-452C-814D-F0140826591D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" name="CustomShape 16 1 2 3">
                  <a:extLst>
                    <a:ext uri="{FF2B5EF4-FFF2-40B4-BE49-F238E27FC236}">
                      <a16:creationId xmlns:a16="http://schemas.microsoft.com/office/drawing/2014/main" id="{0E36CC04-700C-4DB9-811F-D002B4976F2B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" name="CustomShape 17 1 2 3">
                  <a:extLst>
                    <a:ext uri="{FF2B5EF4-FFF2-40B4-BE49-F238E27FC236}">
                      <a16:creationId xmlns:a16="http://schemas.microsoft.com/office/drawing/2014/main" id="{F2F9C196-7038-4473-9E3D-07DEE36BAE66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" name="CustomShape 18 1 2 3">
                  <a:extLst>
                    <a:ext uri="{FF2B5EF4-FFF2-40B4-BE49-F238E27FC236}">
                      <a16:creationId xmlns:a16="http://schemas.microsoft.com/office/drawing/2014/main" id="{FCE1CD6D-1B26-449B-85E9-B70ECBBD986B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" name="CustomShape 19 1 2 3">
                  <a:extLst>
                    <a:ext uri="{FF2B5EF4-FFF2-40B4-BE49-F238E27FC236}">
                      <a16:creationId xmlns:a16="http://schemas.microsoft.com/office/drawing/2014/main" id="{2566B7DC-9D19-4C12-A754-11CF719256C4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" name="CustomShape 20 1 2 3">
                  <a:extLst>
                    <a:ext uri="{FF2B5EF4-FFF2-40B4-BE49-F238E27FC236}">
                      <a16:creationId xmlns:a16="http://schemas.microsoft.com/office/drawing/2014/main" id="{76D1B286-90F9-4DBC-8663-50FE58D5923E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2" name="CustomShape 21 1 2 3">
                  <a:extLst>
                    <a:ext uri="{FF2B5EF4-FFF2-40B4-BE49-F238E27FC236}">
                      <a16:creationId xmlns:a16="http://schemas.microsoft.com/office/drawing/2014/main" id="{40E85349-A810-4778-8118-47DBDFD4DC27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" name="CustomShape 23 1 2 3">
                  <a:extLst>
                    <a:ext uri="{FF2B5EF4-FFF2-40B4-BE49-F238E27FC236}">
                      <a16:creationId xmlns:a16="http://schemas.microsoft.com/office/drawing/2014/main" id="{4C9BDECA-955B-4794-8E7A-B250CE429B3D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" name="CustomShape 26 1 2 3">
                  <a:extLst>
                    <a:ext uri="{FF2B5EF4-FFF2-40B4-BE49-F238E27FC236}">
                      <a16:creationId xmlns:a16="http://schemas.microsoft.com/office/drawing/2014/main" id="{B2674DC0-48AB-4E5F-83C8-069D75AC8708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" name="CustomShape 27 1 2 3">
                  <a:extLst>
                    <a:ext uri="{FF2B5EF4-FFF2-40B4-BE49-F238E27FC236}">
                      <a16:creationId xmlns:a16="http://schemas.microsoft.com/office/drawing/2014/main" id="{6CFF1F32-F48C-426E-911C-246B01BD80E4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" name="CustomShape 28 1 2 3">
                  <a:extLst>
                    <a:ext uri="{FF2B5EF4-FFF2-40B4-BE49-F238E27FC236}">
                      <a16:creationId xmlns:a16="http://schemas.microsoft.com/office/drawing/2014/main" id="{7877116E-585E-4C56-85A0-67744C15C04C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" name="CustomShape 29 1 2 3">
                  <a:extLst>
                    <a:ext uri="{FF2B5EF4-FFF2-40B4-BE49-F238E27FC236}">
                      <a16:creationId xmlns:a16="http://schemas.microsoft.com/office/drawing/2014/main" id="{1F61F28F-C052-4AC3-8B91-296321481FF2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" name="CustomShape 35 1 2 3">
                  <a:extLst>
                    <a:ext uri="{FF2B5EF4-FFF2-40B4-BE49-F238E27FC236}">
                      <a16:creationId xmlns:a16="http://schemas.microsoft.com/office/drawing/2014/main" id="{B7B61D5B-7D50-4DE8-AE81-C8DAC3D44743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" name="CustomShape 36 1 2 3">
                  <a:extLst>
                    <a:ext uri="{FF2B5EF4-FFF2-40B4-BE49-F238E27FC236}">
                      <a16:creationId xmlns:a16="http://schemas.microsoft.com/office/drawing/2014/main" id="{0F915C9D-D860-4B5E-9E36-227359BE1CD1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127" name="Speech Bubble: Rectangle 126">
            <a:extLst>
              <a:ext uri="{FF2B5EF4-FFF2-40B4-BE49-F238E27FC236}">
                <a16:creationId xmlns:a16="http://schemas.microsoft.com/office/drawing/2014/main" id="{9944EC1F-BAD8-4ED8-959C-EC5FE3DF6180}"/>
              </a:ext>
            </a:extLst>
          </p:cNvPr>
          <p:cNvSpPr/>
          <p:nvPr/>
        </p:nvSpPr>
        <p:spPr>
          <a:xfrm>
            <a:off x="4276463" y="1389040"/>
            <a:ext cx="2826309" cy="805579"/>
          </a:xfrm>
          <a:prstGeom prst="wedgeRectCallout">
            <a:avLst>
              <a:gd name="adj1" fmla="val 44987"/>
              <a:gd name="adj2" fmla="val 12318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Already computed this</a:t>
            </a:r>
          </a:p>
        </p:txBody>
      </p: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C5423D59-5566-4F98-8B72-31E476C3452A}"/>
              </a:ext>
            </a:extLst>
          </p:cNvPr>
          <p:cNvSpPr/>
          <p:nvPr/>
        </p:nvSpPr>
        <p:spPr>
          <a:xfrm>
            <a:off x="940745" y="4478215"/>
            <a:ext cx="4718184" cy="1224445"/>
          </a:xfrm>
          <a:prstGeom prst="wedgeRectCallout">
            <a:avLst>
              <a:gd name="adj1" fmla="val 6998"/>
              <a:gd name="adj2" fmla="val -807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This is such a tiny change.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Do you really want to re-run the parser from scratch? </a:t>
            </a:r>
          </a:p>
        </p:txBody>
      </p:sp>
    </p:spTree>
    <p:extLst>
      <p:ext uri="{BB962C8B-B14F-4D97-AF65-F5344CB8AC3E}">
        <p14:creationId xmlns:p14="http://schemas.microsoft.com/office/powerpoint/2010/main" val="25450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>
            <a:extLst>
              <a:ext uri="{FF2B5EF4-FFF2-40B4-BE49-F238E27FC236}">
                <a16:creationId xmlns:a16="http://schemas.microsoft.com/office/drawing/2014/main" id="{4E106317-4346-410F-AA23-D61013A486EF}"/>
              </a:ext>
            </a:extLst>
          </p:cNvPr>
          <p:cNvSpPr/>
          <p:nvPr/>
        </p:nvSpPr>
        <p:spPr>
          <a:xfrm rot="2700000">
            <a:off x="3258055" y="2026683"/>
            <a:ext cx="3217960" cy="2364759"/>
          </a:xfrm>
          <a:prstGeom prst="rect">
            <a:avLst/>
          </a:prstGeom>
          <a:solidFill>
            <a:srgbClr val="8AAE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>
            <a:extLst>
              <a:ext uri="{FF2B5EF4-FFF2-40B4-BE49-F238E27FC236}">
                <a16:creationId xmlns:a16="http://schemas.microsoft.com/office/drawing/2014/main" id="{928ACC54-9233-4BF3-B7DB-DF8A693AFF15}"/>
              </a:ext>
            </a:extLst>
          </p:cNvPr>
          <p:cNvSpPr/>
          <p:nvPr/>
        </p:nvSpPr>
        <p:spPr>
          <a:xfrm rot="8090400">
            <a:off x="4513460" y="3656944"/>
            <a:ext cx="2379808" cy="812205"/>
          </a:xfrm>
          <a:prstGeom prst="rect">
            <a:avLst/>
          </a:prstGeom>
          <a:solidFill>
            <a:srgbClr val="8AAE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1">
            <a:extLst>
              <a:ext uri="{FF2B5EF4-FFF2-40B4-BE49-F238E27FC236}">
                <a16:creationId xmlns:a16="http://schemas.microsoft.com/office/drawing/2014/main" id="{D6F6D628-D6A6-46CC-98E0-69B0C79149BD}"/>
              </a:ext>
            </a:extLst>
          </p:cNvPr>
          <p:cNvSpPr/>
          <p:nvPr/>
        </p:nvSpPr>
        <p:spPr>
          <a:xfrm rot="2700000">
            <a:off x="2709472" y="3372592"/>
            <a:ext cx="3217960" cy="810245"/>
          </a:xfrm>
          <a:prstGeom prst="rect">
            <a:avLst/>
          </a:prstGeom>
          <a:solidFill>
            <a:srgbClr val="8AAE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>
            <a:extLst>
              <a:ext uri="{FF2B5EF4-FFF2-40B4-BE49-F238E27FC236}">
                <a16:creationId xmlns:a16="http://schemas.microsoft.com/office/drawing/2014/main" id="{36F0236F-C3F3-470F-9BC9-FCA28AD64F93}"/>
              </a:ext>
            </a:extLst>
          </p:cNvPr>
          <p:cNvSpPr/>
          <p:nvPr/>
        </p:nvSpPr>
        <p:spPr>
          <a:xfrm rot="8090400">
            <a:off x="4517232" y="3646129"/>
            <a:ext cx="2379808" cy="812205"/>
          </a:xfrm>
          <a:prstGeom prst="rect">
            <a:avLst/>
          </a:prstGeom>
          <a:solidFill>
            <a:srgbClr val="8AAE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>
            <a:extLst>
              <a:ext uri="{FF2B5EF4-FFF2-40B4-BE49-F238E27FC236}">
                <a16:creationId xmlns:a16="http://schemas.microsoft.com/office/drawing/2014/main" id="{08959E45-1B22-4565-9C6C-BED9C011A0E6}"/>
              </a:ext>
            </a:extLst>
          </p:cNvPr>
          <p:cNvSpPr/>
          <p:nvPr/>
        </p:nvSpPr>
        <p:spPr>
          <a:xfrm rot="8090400">
            <a:off x="4641627" y="3927167"/>
            <a:ext cx="1576483" cy="812205"/>
          </a:xfrm>
          <a:prstGeom prst="rect">
            <a:avLst/>
          </a:prstGeom>
          <a:solidFill>
            <a:srgbClr val="8AAE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">
            <a:extLst>
              <a:ext uri="{FF2B5EF4-FFF2-40B4-BE49-F238E27FC236}">
                <a16:creationId xmlns:a16="http://schemas.microsoft.com/office/drawing/2014/main" id="{C1FEF81D-9636-4708-8593-7FC875BBE51B}"/>
              </a:ext>
            </a:extLst>
          </p:cNvPr>
          <p:cNvSpPr/>
          <p:nvPr/>
        </p:nvSpPr>
        <p:spPr>
          <a:xfrm rot="2700000">
            <a:off x="2697469" y="3365424"/>
            <a:ext cx="3217960" cy="810245"/>
          </a:xfrm>
          <a:prstGeom prst="rect">
            <a:avLst/>
          </a:prstGeom>
          <a:solidFill>
            <a:srgbClr val="8AAE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">
            <a:extLst>
              <a:ext uri="{FF2B5EF4-FFF2-40B4-BE49-F238E27FC236}">
                <a16:creationId xmlns:a16="http://schemas.microsoft.com/office/drawing/2014/main" id="{00A2CEC6-E562-49EA-891F-1CD27CA9ED3B}"/>
              </a:ext>
            </a:extLst>
          </p:cNvPr>
          <p:cNvSpPr/>
          <p:nvPr/>
        </p:nvSpPr>
        <p:spPr>
          <a:xfrm rot="2700000">
            <a:off x="3474229" y="3436934"/>
            <a:ext cx="1811267" cy="810245"/>
          </a:xfrm>
          <a:prstGeom prst="rect">
            <a:avLst/>
          </a:prstGeom>
          <a:solidFill>
            <a:srgbClr val="8AAE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">
            <a:extLst>
              <a:ext uri="{FF2B5EF4-FFF2-40B4-BE49-F238E27FC236}">
                <a16:creationId xmlns:a16="http://schemas.microsoft.com/office/drawing/2014/main" id="{4A3F18C1-5FA5-4B23-A599-2C590F5EF062}"/>
              </a:ext>
            </a:extLst>
          </p:cNvPr>
          <p:cNvSpPr/>
          <p:nvPr/>
        </p:nvSpPr>
        <p:spPr>
          <a:xfrm rot="2700000">
            <a:off x="4162394" y="3695200"/>
            <a:ext cx="967751" cy="810245"/>
          </a:xfrm>
          <a:prstGeom prst="rect">
            <a:avLst/>
          </a:prstGeom>
          <a:solidFill>
            <a:srgbClr val="8AAE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803661-CE4F-44F0-ADD8-3E9043808975}"/>
              </a:ext>
            </a:extLst>
          </p:cNvPr>
          <p:cNvGrpSpPr/>
          <p:nvPr/>
        </p:nvGrpSpPr>
        <p:grpSpPr>
          <a:xfrm>
            <a:off x="6803970" y="4603170"/>
            <a:ext cx="2222611" cy="1944377"/>
            <a:chOff x="837467" y="5157592"/>
            <a:chExt cx="2407438" cy="2106064"/>
          </a:xfrm>
          <a:solidFill>
            <a:srgbClr val="92D050"/>
          </a:solidFill>
        </p:grpSpPr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9788ED76-4EB4-492F-92CF-9FCBA7C148DD}"/>
                </a:ext>
              </a:extLst>
            </p:cNvPr>
            <p:cNvSpPr/>
            <p:nvPr/>
          </p:nvSpPr>
          <p:spPr>
            <a:xfrm>
              <a:off x="837467" y="5157592"/>
              <a:ext cx="2407438" cy="12254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6A72A3E-3294-40D8-90F1-F0DE75A37D8A}"/>
                </a:ext>
              </a:extLst>
            </p:cNvPr>
            <p:cNvSpPr/>
            <p:nvPr/>
          </p:nvSpPr>
          <p:spPr>
            <a:xfrm flipH="1">
              <a:off x="837467" y="6384028"/>
              <a:ext cx="2397203" cy="879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6B5DA06-F81E-4DE6-9CF8-3CBED5A61341}"/>
              </a:ext>
            </a:extLst>
          </p:cNvPr>
          <p:cNvGrpSpPr/>
          <p:nvPr/>
        </p:nvGrpSpPr>
        <p:grpSpPr>
          <a:xfrm>
            <a:off x="6814744" y="5166450"/>
            <a:ext cx="1096692" cy="1381753"/>
            <a:chOff x="2502585" y="3136630"/>
            <a:chExt cx="1096692" cy="1381753"/>
          </a:xfrm>
          <a:solidFill>
            <a:srgbClr val="92D050"/>
          </a:solidFill>
        </p:grpSpPr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83F3D32-0224-4691-B9FD-4E21B7268B07}"/>
                </a:ext>
              </a:extLst>
            </p:cNvPr>
            <p:cNvSpPr/>
            <p:nvPr/>
          </p:nvSpPr>
          <p:spPr>
            <a:xfrm>
              <a:off x="2502585" y="3136630"/>
              <a:ext cx="1096692" cy="5672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9C68E14-C57E-4522-BED6-DF6CD933F7EB}"/>
                </a:ext>
              </a:extLst>
            </p:cNvPr>
            <p:cNvSpPr/>
            <p:nvPr/>
          </p:nvSpPr>
          <p:spPr>
            <a:xfrm flipH="1">
              <a:off x="2502585" y="3694424"/>
              <a:ext cx="1096690" cy="8239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76B797B-BBCB-4DAF-9E72-34522731AD82}"/>
              </a:ext>
            </a:extLst>
          </p:cNvPr>
          <p:cNvGrpSpPr/>
          <p:nvPr/>
        </p:nvGrpSpPr>
        <p:grpSpPr>
          <a:xfrm>
            <a:off x="101402" y="4036220"/>
            <a:ext cx="3365259" cy="2511328"/>
            <a:chOff x="962209" y="3789986"/>
            <a:chExt cx="3365259" cy="2511328"/>
          </a:xfrm>
          <a:solidFill>
            <a:srgbClr val="92D050"/>
          </a:solidFill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E7FD4B9-5F08-4221-8256-7D7FE7F2A1DC}"/>
                </a:ext>
              </a:extLst>
            </p:cNvPr>
            <p:cNvSpPr/>
            <p:nvPr/>
          </p:nvSpPr>
          <p:spPr>
            <a:xfrm>
              <a:off x="962209" y="3789986"/>
              <a:ext cx="3365259" cy="16932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D80B1C-9339-4DAC-B16C-CDDBFE87BD06}"/>
                </a:ext>
              </a:extLst>
            </p:cNvPr>
            <p:cNvSpPr/>
            <p:nvPr/>
          </p:nvSpPr>
          <p:spPr>
            <a:xfrm flipH="1">
              <a:off x="967919" y="5477355"/>
              <a:ext cx="3351431" cy="8239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7F54FB97-93F6-478C-850A-1F633991F010}"/>
              </a:ext>
            </a:extLst>
          </p:cNvPr>
          <p:cNvSpPr/>
          <p:nvPr/>
        </p:nvSpPr>
        <p:spPr>
          <a:xfrm>
            <a:off x="203717" y="1619504"/>
            <a:ext cx="2196583" cy="774606"/>
          </a:xfrm>
          <a:prstGeom prst="wedgeRectCallout">
            <a:avLst>
              <a:gd name="adj1" fmla="val 90325"/>
              <a:gd name="adj2" fmla="val 77998"/>
            </a:avLst>
          </a:prstGeom>
          <a:solidFill>
            <a:srgbClr val="8A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Immediate effects lie in this range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BF600B-B47B-4ABD-9A25-B5782F805B19}"/>
              </a:ext>
            </a:extLst>
          </p:cNvPr>
          <p:cNvGrpSpPr/>
          <p:nvPr/>
        </p:nvGrpSpPr>
        <p:grpSpPr>
          <a:xfrm>
            <a:off x="3455136" y="4014967"/>
            <a:ext cx="3391241" cy="2532581"/>
            <a:chOff x="962209" y="3789986"/>
            <a:chExt cx="3365259" cy="2511328"/>
          </a:xfrm>
          <a:solidFill>
            <a:srgbClr val="CC99FF"/>
          </a:solidFill>
        </p:grpSpPr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875E3B3D-40F0-461C-9454-0388D2E3963E}"/>
                </a:ext>
              </a:extLst>
            </p:cNvPr>
            <p:cNvSpPr/>
            <p:nvPr/>
          </p:nvSpPr>
          <p:spPr>
            <a:xfrm>
              <a:off x="962209" y="3789986"/>
              <a:ext cx="3365259" cy="1693216"/>
            </a:xfrm>
            <a:prstGeom prst="triangl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626245E-8368-48A0-9B4D-35BCD15EDAFC}"/>
                </a:ext>
              </a:extLst>
            </p:cNvPr>
            <p:cNvSpPr/>
            <p:nvPr/>
          </p:nvSpPr>
          <p:spPr>
            <a:xfrm flipH="1">
              <a:off x="967919" y="5477355"/>
              <a:ext cx="3351431" cy="823959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Shape 1">
            <a:extLst>
              <a:ext uri="{FF2B5EF4-FFF2-40B4-BE49-F238E27FC236}">
                <a16:creationId xmlns:a16="http://schemas.microsoft.com/office/drawing/2014/main" id="{2BF81A10-2F9A-411E-B46F-30E0A4092712}"/>
              </a:ext>
            </a:extLst>
          </p:cNvPr>
          <p:cNvSpPr txBox="1"/>
          <p:nvPr/>
        </p:nvSpPr>
        <p:spPr>
          <a:xfrm>
            <a:off x="459580" y="27323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dirty="0" err="1">
                <a:latin typeface="+mj-lt"/>
              </a:rPr>
              <a:t>Changeprop</a:t>
            </a:r>
            <a:endParaRPr sz="40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7DE8D-5A1A-4C3E-A8A8-5F24C26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19</a:t>
            </a:fld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BBC17CE-ADC8-4644-ACCD-607A018C4FEE}"/>
              </a:ext>
            </a:extLst>
          </p:cNvPr>
          <p:cNvGrpSpPr/>
          <p:nvPr/>
        </p:nvGrpSpPr>
        <p:grpSpPr>
          <a:xfrm>
            <a:off x="1248008" y="4612360"/>
            <a:ext cx="2222611" cy="1935187"/>
            <a:chOff x="837467" y="5157592"/>
            <a:chExt cx="2407438" cy="2096110"/>
          </a:xfrm>
          <a:solidFill>
            <a:srgbClr val="92D050"/>
          </a:solidFill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0517AA87-2CCB-45D0-BCB3-ACB65D4124F0}"/>
                </a:ext>
              </a:extLst>
            </p:cNvPr>
            <p:cNvSpPr/>
            <p:nvPr/>
          </p:nvSpPr>
          <p:spPr>
            <a:xfrm>
              <a:off x="837467" y="5157592"/>
              <a:ext cx="2407438" cy="12254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043C1FB-52B3-47AF-B5DC-B7EFC1140D9C}"/>
                </a:ext>
              </a:extLst>
            </p:cNvPr>
            <p:cNvSpPr/>
            <p:nvPr/>
          </p:nvSpPr>
          <p:spPr>
            <a:xfrm flipH="1">
              <a:off x="837467" y="6374074"/>
              <a:ext cx="2397203" cy="879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75CFBAF-C662-4DD8-8D1A-08FE1EF3EB69}"/>
              </a:ext>
            </a:extLst>
          </p:cNvPr>
          <p:cNvGrpSpPr/>
          <p:nvPr/>
        </p:nvGrpSpPr>
        <p:grpSpPr>
          <a:xfrm>
            <a:off x="2362025" y="5166450"/>
            <a:ext cx="1096692" cy="1381753"/>
            <a:chOff x="2502585" y="3136630"/>
            <a:chExt cx="1096692" cy="1381753"/>
          </a:xfrm>
          <a:solidFill>
            <a:srgbClr val="92D050"/>
          </a:solidFill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6ACFA4DD-57D7-499C-A429-BD2EA8993985}"/>
                </a:ext>
              </a:extLst>
            </p:cNvPr>
            <p:cNvSpPr/>
            <p:nvPr/>
          </p:nvSpPr>
          <p:spPr>
            <a:xfrm>
              <a:off x="2502585" y="3136630"/>
              <a:ext cx="1096692" cy="5672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F1AB91-392F-47F1-9FE1-FB3F8021168A}"/>
                </a:ext>
              </a:extLst>
            </p:cNvPr>
            <p:cNvSpPr/>
            <p:nvPr/>
          </p:nvSpPr>
          <p:spPr>
            <a:xfrm flipH="1">
              <a:off x="2502585" y="3694424"/>
              <a:ext cx="1096690" cy="8239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C3CC4D7-F8BD-4941-84C6-82B3BB02EE27}"/>
              </a:ext>
            </a:extLst>
          </p:cNvPr>
          <p:cNvGrpSpPr/>
          <p:nvPr/>
        </p:nvGrpSpPr>
        <p:grpSpPr>
          <a:xfrm>
            <a:off x="338794" y="1488278"/>
            <a:ext cx="8480150" cy="4567992"/>
            <a:chOff x="338794" y="1488278"/>
            <a:chExt cx="8480150" cy="4567992"/>
          </a:xfrm>
        </p:grpSpPr>
        <p:sp>
          <p:nvSpPr>
            <p:cNvPr id="2589" name="CustomShape 6"/>
            <p:cNvSpPr/>
            <p:nvPr/>
          </p:nvSpPr>
          <p:spPr>
            <a:xfrm rot="18900000">
              <a:off x="338794" y="5399129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CustomShape 8"/>
            <p:cNvSpPr/>
            <p:nvPr/>
          </p:nvSpPr>
          <p:spPr>
            <a:xfrm rot="18900000">
              <a:off x="901265" y="4838618"/>
              <a:ext cx="651264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CustomShape 11"/>
            <p:cNvSpPr/>
            <p:nvPr/>
          </p:nvSpPr>
          <p:spPr>
            <a:xfrm rot="18900000">
              <a:off x="1462430" y="4277453"/>
              <a:ext cx="654529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CustomShape 12"/>
            <p:cNvSpPr/>
            <p:nvPr/>
          </p:nvSpPr>
          <p:spPr>
            <a:xfrm rot="18900000">
              <a:off x="3146903" y="4840250"/>
              <a:ext cx="650612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CustomShape 13"/>
            <p:cNvSpPr/>
            <p:nvPr/>
          </p:nvSpPr>
          <p:spPr>
            <a:xfrm rot="18900000">
              <a:off x="2583780" y="4277126"/>
              <a:ext cx="654203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CustomShape 14"/>
            <p:cNvSpPr/>
            <p:nvPr/>
          </p:nvSpPr>
          <p:spPr>
            <a:xfrm rot="18900000">
              <a:off x="3706762" y="5399129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CustomShape 15"/>
            <p:cNvSpPr/>
            <p:nvPr/>
          </p:nvSpPr>
          <p:spPr>
            <a:xfrm rot="18900000">
              <a:off x="2025227" y="3716941"/>
              <a:ext cx="653223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CustomShape 16"/>
            <p:cNvSpPr/>
            <p:nvPr/>
          </p:nvSpPr>
          <p:spPr>
            <a:xfrm rot="18900000">
              <a:off x="3706436" y="4277126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CustomShape 17"/>
            <p:cNvSpPr/>
            <p:nvPr/>
          </p:nvSpPr>
          <p:spPr>
            <a:xfrm rot="18900000">
              <a:off x="3145924" y="3716941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CustomShape 18"/>
            <p:cNvSpPr/>
            <p:nvPr/>
          </p:nvSpPr>
          <p:spPr>
            <a:xfrm rot="18900000">
              <a:off x="4267274" y="4838618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CustomShape 19"/>
            <p:cNvSpPr/>
            <p:nvPr/>
          </p:nvSpPr>
          <p:spPr>
            <a:xfrm rot="18900000">
              <a:off x="4831051" y="5400436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CustomShape 20"/>
            <p:cNvSpPr/>
            <p:nvPr/>
          </p:nvSpPr>
          <p:spPr>
            <a:xfrm rot="18900000">
              <a:off x="2584759" y="3152186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CustomShape 21"/>
            <p:cNvSpPr/>
            <p:nvPr/>
          </p:nvSpPr>
          <p:spPr>
            <a:xfrm rot="18900000">
              <a:off x="4261724" y="3722491"/>
              <a:ext cx="654529" cy="652244"/>
            </a:xfrm>
            <a:prstGeom prst="rect">
              <a:avLst/>
            </a:prstGeom>
            <a:solidFill>
              <a:schemeClr val="bg1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CustomShape 22"/>
            <p:cNvSpPr/>
            <p:nvPr/>
          </p:nvSpPr>
          <p:spPr>
            <a:xfrm rot="18900000">
              <a:off x="3701212" y="3162305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CustomShape 23"/>
            <p:cNvSpPr/>
            <p:nvPr/>
          </p:nvSpPr>
          <p:spPr>
            <a:xfrm rot="18900000">
              <a:off x="4822563" y="4283982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CustomShape 24"/>
            <p:cNvSpPr/>
            <p:nvPr/>
          </p:nvSpPr>
          <p:spPr>
            <a:xfrm rot="18900000">
              <a:off x="5386339" y="4845800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CustomShape 25"/>
            <p:cNvSpPr/>
            <p:nvPr/>
          </p:nvSpPr>
          <p:spPr>
            <a:xfrm rot="18900000">
              <a:off x="3140048" y="2597550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CustomShape 26"/>
            <p:cNvSpPr/>
            <p:nvPr/>
          </p:nvSpPr>
          <p:spPr>
            <a:xfrm rot="18900000">
              <a:off x="4817013" y="3167855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CustomShape 27"/>
            <p:cNvSpPr/>
            <p:nvPr/>
          </p:nvSpPr>
          <p:spPr>
            <a:xfrm rot="18900000">
              <a:off x="4256501" y="2607669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CustomShape 28"/>
            <p:cNvSpPr/>
            <p:nvPr/>
          </p:nvSpPr>
          <p:spPr>
            <a:xfrm rot="18900000">
              <a:off x="5377851" y="3729346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CustomShape 29"/>
            <p:cNvSpPr/>
            <p:nvPr/>
          </p:nvSpPr>
          <p:spPr>
            <a:xfrm rot="18900000">
              <a:off x="5941628" y="4291164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CustomShape 30"/>
            <p:cNvSpPr/>
            <p:nvPr/>
          </p:nvSpPr>
          <p:spPr>
            <a:xfrm rot="18900000">
              <a:off x="3695337" y="2042914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CustomShape 31"/>
            <p:cNvSpPr/>
            <p:nvPr/>
          </p:nvSpPr>
          <p:spPr>
            <a:xfrm rot="18900000">
              <a:off x="5372302" y="2613219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CustomShape 32"/>
            <p:cNvSpPr/>
            <p:nvPr/>
          </p:nvSpPr>
          <p:spPr>
            <a:xfrm rot="18900000">
              <a:off x="4811790" y="2053034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CustomShape 33"/>
            <p:cNvSpPr/>
            <p:nvPr/>
          </p:nvSpPr>
          <p:spPr>
            <a:xfrm rot="18900000">
              <a:off x="5933140" y="3174710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CustomShape 34"/>
            <p:cNvSpPr/>
            <p:nvPr/>
          </p:nvSpPr>
          <p:spPr>
            <a:xfrm rot="18900000">
              <a:off x="6496917" y="3736528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CustomShape 35"/>
            <p:cNvSpPr/>
            <p:nvPr/>
          </p:nvSpPr>
          <p:spPr>
            <a:xfrm rot="18900000">
              <a:off x="4250625" y="1488278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CustomShape 36"/>
            <p:cNvSpPr/>
            <p:nvPr/>
          </p:nvSpPr>
          <p:spPr>
            <a:xfrm rot="18900000">
              <a:off x="5921061" y="5399129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CustomShape 37"/>
            <p:cNvSpPr/>
            <p:nvPr/>
          </p:nvSpPr>
          <p:spPr>
            <a:xfrm rot="18900000">
              <a:off x="7043065" y="5401741"/>
              <a:ext cx="653876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CustomShape 38"/>
            <p:cNvSpPr/>
            <p:nvPr/>
          </p:nvSpPr>
          <p:spPr>
            <a:xfrm rot="18900000">
              <a:off x="6483532" y="4838618"/>
              <a:ext cx="651264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CustomShape 39"/>
            <p:cNvSpPr/>
            <p:nvPr/>
          </p:nvSpPr>
          <p:spPr>
            <a:xfrm rot="18900000">
              <a:off x="8165068" y="5401088"/>
              <a:ext cx="653876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CustomShape 40"/>
            <p:cNvSpPr/>
            <p:nvPr/>
          </p:nvSpPr>
          <p:spPr>
            <a:xfrm rot="18900000">
              <a:off x="7607167" y="4838944"/>
              <a:ext cx="653550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CustomShape 41"/>
            <p:cNvSpPr/>
            <p:nvPr/>
          </p:nvSpPr>
          <p:spPr>
            <a:xfrm rot="18900000">
              <a:off x="7044697" y="4277453"/>
              <a:ext cx="654529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0525C5E-78E3-4451-9DE1-C72F30268B90}"/>
                </a:ext>
              </a:extLst>
            </p:cNvPr>
            <p:cNvGrpSpPr/>
            <p:nvPr/>
          </p:nvGrpSpPr>
          <p:grpSpPr>
            <a:xfrm>
              <a:off x="1460798" y="4838944"/>
              <a:ext cx="1775879" cy="1217326"/>
              <a:chOff x="1460798" y="4838944"/>
              <a:chExt cx="1775879" cy="1217326"/>
            </a:xfrm>
          </p:grpSpPr>
          <p:sp>
            <p:nvSpPr>
              <p:cNvPr id="123" name="CustomShape 7">
                <a:extLst>
                  <a:ext uri="{FF2B5EF4-FFF2-40B4-BE49-F238E27FC236}">
                    <a16:creationId xmlns:a16="http://schemas.microsoft.com/office/drawing/2014/main" id="{5FEE773D-B34B-474A-A944-86900267ED76}"/>
                  </a:ext>
                </a:extLst>
              </p:cNvPr>
              <p:cNvSpPr/>
              <p:nvPr/>
            </p:nvSpPr>
            <p:spPr>
              <a:xfrm rot="18900000">
                <a:off x="1460798" y="5401741"/>
                <a:ext cx="653876" cy="650938"/>
              </a:xfrm>
              <a:prstGeom prst="rect">
                <a:avLst/>
              </a:prstGeom>
              <a:solidFill>
                <a:srgbClr val="FFFFFF"/>
              </a:solidFill>
              <a:ln w="18360">
                <a:solidFill>
                  <a:srgbClr val="B3B3B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CustomShape 10">
                <a:extLst>
                  <a:ext uri="{FF2B5EF4-FFF2-40B4-BE49-F238E27FC236}">
                    <a16:creationId xmlns:a16="http://schemas.microsoft.com/office/drawing/2014/main" id="{4D66A5DF-9F20-47C0-B405-6C32684277F1}"/>
                  </a:ext>
                </a:extLst>
              </p:cNvPr>
              <p:cNvSpPr/>
              <p:nvPr/>
            </p:nvSpPr>
            <p:spPr>
              <a:xfrm rot="18900000">
                <a:off x="2024900" y="4838944"/>
                <a:ext cx="653550" cy="655182"/>
              </a:xfrm>
              <a:prstGeom prst="rect">
                <a:avLst/>
              </a:prstGeom>
              <a:solidFill>
                <a:srgbClr val="FFFFFF"/>
              </a:solidFill>
              <a:ln w="18360">
                <a:solidFill>
                  <a:srgbClr val="B3B3B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CustomShape 9">
                <a:extLst>
                  <a:ext uri="{FF2B5EF4-FFF2-40B4-BE49-F238E27FC236}">
                    <a16:creationId xmlns:a16="http://schemas.microsoft.com/office/drawing/2014/main" id="{C475E371-8FBC-48C0-95FB-0D75CBF167D3}"/>
                  </a:ext>
                </a:extLst>
              </p:cNvPr>
              <p:cNvSpPr/>
              <p:nvPr/>
            </p:nvSpPr>
            <p:spPr>
              <a:xfrm rot="18900000">
                <a:off x="2582801" y="5401088"/>
                <a:ext cx="653876" cy="655182"/>
              </a:xfrm>
              <a:prstGeom prst="rect">
                <a:avLst/>
              </a:prstGeom>
              <a:solidFill>
                <a:srgbClr val="FFFFFF"/>
              </a:solidFill>
              <a:ln w="18360">
                <a:solidFill>
                  <a:srgbClr val="B3B3B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A469386A-1247-4129-A901-E3BA102FEE2E}"/>
              </a:ext>
            </a:extLst>
          </p:cNvPr>
          <p:cNvSpPr/>
          <p:nvPr/>
        </p:nvSpPr>
        <p:spPr>
          <a:xfrm>
            <a:off x="7224641" y="3579600"/>
            <a:ext cx="1418601" cy="736228"/>
          </a:xfrm>
          <a:prstGeom prst="wedgeRectCallout">
            <a:avLst>
              <a:gd name="adj1" fmla="val -202624"/>
              <a:gd name="adj2" fmla="val 9020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Change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this span</a:t>
            </a:r>
          </a:p>
        </p:txBody>
      </p:sp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4854441D-C767-49A0-BE58-254B0CB7385E}"/>
              </a:ext>
            </a:extLst>
          </p:cNvPr>
          <p:cNvSpPr/>
          <p:nvPr/>
        </p:nvSpPr>
        <p:spPr>
          <a:xfrm>
            <a:off x="815399" y="2467949"/>
            <a:ext cx="1832870" cy="805579"/>
          </a:xfrm>
          <a:prstGeom prst="wedgeRectCallout">
            <a:avLst>
              <a:gd name="adj1" fmla="val 155551"/>
              <a:gd name="adj2" fmla="val 1668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Changes may cascade</a:t>
            </a:r>
          </a:p>
        </p:txBody>
      </p: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63FBD29A-BDA9-4024-ADCC-7E9BBDB756D9}"/>
              </a:ext>
            </a:extLst>
          </p:cNvPr>
          <p:cNvSpPr/>
          <p:nvPr/>
        </p:nvSpPr>
        <p:spPr>
          <a:xfrm>
            <a:off x="5620814" y="1149470"/>
            <a:ext cx="3254819" cy="1315768"/>
          </a:xfrm>
          <a:prstGeom prst="wedgeRectCallout">
            <a:avLst>
              <a:gd name="adj1" fmla="val -48291"/>
              <a:gd name="adj2" fmla="val 8929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Changes quickly "peter out" because each span only cares about its </a:t>
            </a:r>
            <a:r>
              <a:rPr lang="en-US" sz="2000" u="sng" dirty="0">
                <a:solidFill>
                  <a:schemeClr val="bg1"/>
                </a:solidFill>
              </a:rPr>
              <a:t>best</a:t>
            </a:r>
            <a:r>
              <a:rPr lang="en-US" sz="2000" dirty="0">
                <a:solidFill>
                  <a:schemeClr val="bg1"/>
                </a:solidFill>
              </a:rPr>
              <a:t> derivation.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E720720-B264-4969-9640-D78D759C1E35}"/>
              </a:ext>
            </a:extLst>
          </p:cNvPr>
          <p:cNvSpPr/>
          <p:nvPr/>
        </p:nvSpPr>
        <p:spPr>
          <a:xfrm>
            <a:off x="1127747" y="4556450"/>
            <a:ext cx="7031715" cy="2002892"/>
          </a:xfrm>
          <a:prstGeom prst="wedgeRectCallout">
            <a:avLst>
              <a:gd name="adj1" fmla="val -23405"/>
              <a:gd name="adj2" fmla="val 3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Homework: figure out the rest. </a:t>
            </a:r>
          </a:p>
          <a:p>
            <a:r>
              <a:rPr lang="en-US" sz="2200" dirty="0"/>
              <a:t>Hints: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200" dirty="0"/>
              <a:t>use indexing data structures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200" dirty="0"/>
              <a:t>a priority queue of changes to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200" dirty="0"/>
              <a:t>and an undo list (to flip back quickly)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BB39B-04E9-4F7E-8AA5-43F023BDBF23}"/>
              </a:ext>
            </a:extLst>
          </p:cNvPr>
          <p:cNvSpPr/>
          <p:nvPr/>
        </p:nvSpPr>
        <p:spPr>
          <a:xfrm>
            <a:off x="6090191" y="2585810"/>
            <a:ext cx="3076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2000" dirty="0"/>
              <a:t>90% of rollouts change </a:t>
            </a:r>
          </a:p>
          <a:p>
            <a:pPr lvl="1">
              <a:defRPr/>
            </a:pPr>
            <a:r>
              <a:rPr lang="en-US" sz="2000" dirty="0"/>
              <a:t>&lt; 10% of the chart</a:t>
            </a:r>
          </a:p>
        </p:txBody>
      </p:sp>
    </p:spTree>
    <p:extLst>
      <p:ext uri="{BB962C8B-B14F-4D97-AF65-F5344CB8AC3E}">
        <p14:creationId xmlns:p14="http://schemas.microsoft.com/office/powerpoint/2010/main" val="35469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2" grpId="0" animBg="1"/>
      <p:bldP spid="102" grpId="1" animBg="1"/>
      <p:bldP spid="81" grpId="0" animBg="1"/>
      <p:bldP spid="8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D22A62-E8E6-4978-993C-53A3D30C3C7F}"/>
              </a:ext>
            </a:extLst>
          </p:cNvPr>
          <p:cNvCxnSpPr>
            <a:cxnSpLocks/>
          </p:cNvCxnSpPr>
          <p:nvPr/>
        </p:nvCxnSpPr>
        <p:spPr>
          <a:xfrm>
            <a:off x="1066800" y="4359833"/>
            <a:ext cx="265549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A73C40-B240-43F9-8BBB-657A76B00A9F}"/>
              </a:ext>
            </a:extLst>
          </p:cNvPr>
          <p:cNvCxnSpPr>
            <a:cxnSpLocks/>
          </p:cNvCxnSpPr>
          <p:nvPr/>
        </p:nvCxnSpPr>
        <p:spPr>
          <a:xfrm>
            <a:off x="2698776" y="3547709"/>
            <a:ext cx="0" cy="2268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stomShape 31">
            <a:extLst>
              <a:ext uri="{FF2B5EF4-FFF2-40B4-BE49-F238E27FC236}">
                <a16:creationId xmlns:a16="http://schemas.microsoft.com/office/drawing/2014/main" id="{5240B6B1-97B8-458F-8544-CE67CB734978}"/>
              </a:ext>
            </a:extLst>
          </p:cNvPr>
          <p:cNvSpPr/>
          <p:nvPr/>
        </p:nvSpPr>
        <p:spPr>
          <a:xfrm>
            <a:off x="2645020" y="4316241"/>
            <a:ext cx="82918" cy="82918"/>
          </a:xfrm>
          <a:prstGeom prst="ellipse">
            <a:avLst/>
          </a:prstGeom>
          <a:solidFill>
            <a:srgbClr val="83CAFF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E5F77B40-A48F-43F9-A6D7-7B178B93202C}"/>
              </a:ext>
            </a:extLst>
          </p:cNvPr>
          <p:cNvSpPr/>
          <p:nvPr/>
        </p:nvSpPr>
        <p:spPr>
          <a:xfrm>
            <a:off x="2373329" y="3791897"/>
            <a:ext cx="344903" cy="27495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7052798C-4454-4C90-8E29-DAC292D4A9B4}"/>
              </a:ext>
            </a:extLst>
          </p:cNvPr>
          <p:cNvSpPr/>
          <p:nvPr/>
        </p:nvSpPr>
        <p:spPr>
          <a:xfrm rot="5402794">
            <a:off x="2134001" y="4053665"/>
            <a:ext cx="373053" cy="239086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Shape 1"/>
          <p:cNvSpPr txBox="1"/>
          <p:nvPr/>
        </p:nvSpPr>
        <p:spPr>
          <a:xfrm>
            <a:off x="2960032" y="1418692"/>
            <a:ext cx="5585673" cy="1299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en-US" sz="4400" dirty="0">
                <a:latin typeface="+mj-lt"/>
              </a:rPr>
              <a:t>Exploring the Frontier of 
Fast &amp; Accurate Parsing</a:t>
            </a:r>
            <a:endParaRPr lang="en-US" dirty="0">
              <a:latin typeface="+mj-l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459975" y="3264352"/>
            <a:ext cx="163877" cy="39010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7E0F7A-EF41-4035-BAB2-E8D0CAD829B6}"/>
              </a:ext>
            </a:extLst>
          </p:cNvPr>
          <p:cNvGrpSpPr/>
          <p:nvPr/>
        </p:nvGrpSpPr>
        <p:grpSpPr>
          <a:xfrm>
            <a:off x="5456151" y="1093646"/>
            <a:ext cx="1468365" cy="1030025"/>
            <a:chOff x="5662074" y="1756854"/>
            <a:chExt cx="1619280" cy="1135888"/>
          </a:xfrm>
        </p:grpSpPr>
        <p:sp>
          <p:nvSpPr>
            <p:cNvPr id="88" name="TextShape 3"/>
            <p:cNvSpPr txBox="1"/>
            <p:nvPr/>
          </p:nvSpPr>
          <p:spPr>
            <a:xfrm>
              <a:off x="5662074" y="1756854"/>
              <a:ext cx="1619280" cy="628557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3264" b="1" dirty="0">
                  <a:solidFill>
                    <a:srgbClr val="008000"/>
                  </a:solidFill>
                  <a:latin typeface="+mj-lt"/>
                </a:rPr>
                <a:t>Pareto</a:t>
              </a:r>
              <a:endParaRPr sz="1632" dirty="0">
                <a:latin typeface="+mj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F8286A-7F06-4C66-902D-518496D2466D}"/>
                </a:ext>
              </a:extLst>
            </p:cNvPr>
            <p:cNvGrpSpPr/>
            <p:nvPr/>
          </p:nvGrpSpPr>
          <p:grpSpPr>
            <a:xfrm>
              <a:off x="6114552" y="2709856"/>
              <a:ext cx="515500" cy="182886"/>
              <a:chOff x="6035040" y="2689978"/>
              <a:chExt cx="515500" cy="182886"/>
            </a:xfrm>
          </p:grpSpPr>
          <p:sp>
            <p:nvSpPr>
              <p:cNvPr id="89" name="Line 4"/>
              <p:cNvSpPr/>
              <p:nvPr/>
            </p:nvSpPr>
            <p:spPr>
              <a:xfrm flipV="1">
                <a:off x="6035040" y="2689978"/>
                <a:ext cx="274320" cy="182880"/>
              </a:xfrm>
              <a:prstGeom prst="line">
                <a:avLst/>
              </a:prstGeom>
              <a:ln w="73080" cap="rnd">
                <a:solidFill>
                  <a:srgbClr val="008000"/>
                </a:solidFill>
                <a:round/>
              </a:ln>
            </p:spPr>
          </p:sp>
          <p:sp>
            <p:nvSpPr>
              <p:cNvPr id="90" name="Line 5"/>
              <p:cNvSpPr/>
              <p:nvPr/>
            </p:nvSpPr>
            <p:spPr>
              <a:xfrm>
                <a:off x="6309340" y="2689983"/>
                <a:ext cx="241200" cy="182881"/>
              </a:xfrm>
              <a:prstGeom prst="line">
                <a:avLst/>
              </a:prstGeom>
              <a:ln w="73080" cap="rnd">
                <a:solidFill>
                  <a:srgbClr val="008000"/>
                </a:solidFill>
                <a:round/>
              </a:ln>
            </p:spPr>
            <p:txBody>
              <a:bodyPr/>
              <a:lstStyle/>
              <a:p>
                <a:endParaRPr lang="en-US" sz="1632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3E51-65AB-4A5F-8144-7931DD57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4B9C974-A47A-4473-8644-5E10E874BB8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EB8E3-D909-4C49-8E03-3134289CE014}"/>
              </a:ext>
            </a:extLst>
          </p:cNvPr>
          <p:cNvSpPr/>
          <p:nvPr/>
        </p:nvSpPr>
        <p:spPr>
          <a:xfrm>
            <a:off x="4396536" y="458444"/>
            <a:ext cx="4274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</a:rPr>
              <a:t>Learning to Prune:</a:t>
            </a:r>
            <a:endParaRPr lang="en-US" sz="4400" dirty="0">
              <a:latin typeface="+mj-lt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8A0FAEB-1843-48BE-97F7-BF8E9BDACD35}"/>
              </a:ext>
            </a:extLst>
          </p:cNvPr>
          <p:cNvGrpSpPr/>
          <p:nvPr/>
        </p:nvGrpSpPr>
        <p:grpSpPr>
          <a:xfrm>
            <a:off x="1438457" y="3431552"/>
            <a:ext cx="4060391" cy="2384973"/>
            <a:chOff x="1438457" y="3431552"/>
            <a:chExt cx="4060391" cy="238497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EB68629-7B1D-42CF-BCB9-2892B2677713}"/>
                </a:ext>
              </a:extLst>
            </p:cNvPr>
            <p:cNvGrpSpPr/>
            <p:nvPr/>
          </p:nvGrpSpPr>
          <p:grpSpPr>
            <a:xfrm>
              <a:off x="1438457" y="3592759"/>
              <a:ext cx="2283833" cy="2223766"/>
              <a:chOff x="1438457" y="3592759"/>
              <a:chExt cx="2283833" cy="2223766"/>
            </a:xfrm>
          </p:grpSpPr>
          <p:sp>
            <p:nvSpPr>
              <p:cNvPr id="143" name="Line 15">
                <a:extLst>
                  <a:ext uri="{FF2B5EF4-FFF2-40B4-BE49-F238E27FC236}">
                    <a16:creationId xmlns:a16="http://schemas.microsoft.com/office/drawing/2014/main" id="{CE22D744-F4EF-4B39-AA3B-2B986BC90907}"/>
                  </a:ext>
                </a:extLst>
              </p:cNvPr>
              <p:cNvSpPr/>
              <p:nvPr/>
            </p:nvSpPr>
            <p:spPr>
              <a:xfrm>
                <a:off x="3141865" y="3592759"/>
                <a:ext cx="580425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Line 6">
                <a:extLst>
                  <a:ext uri="{FF2B5EF4-FFF2-40B4-BE49-F238E27FC236}">
                    <a16:creationId xmlns:a16="http://schemas.microsoft.com/office/drawing/2014/main" id="{D2347BFA-7BF7-4E51-A42E-63883F0BA3B6}"/>
                  </a:ext>
                </a:extLst>
              </p:cNvPr>
              <p:cNvSpPr/>
              <p:nvPr/>
            </p:nvSpPr>
            <p:spPr>
              <a:xfrm>
                <a:off x="3135989" y="3630627"/>
                <a:ext cx="0" cy="4048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5" name="Line 7">
                <a:extLst>
                  <a:ext uri="{FF2B5EF4-FFF2-40B4-BE49-F238E27FC236}">
                    <a16:creationId xmlns:a16="http://schemas.microsoft.com/office/drawing/2014/main" id="{DF6D3C10-9EC0-416E-8A40-D3CED7888747}"/>
                  </a:ext>
                </a:extLst>
              </p:cNvPr>
              <p:cNvSpPr/>
              <p:nvPr/>
            </p:nvSpPr>
            <p:spPr>
              <a:xfrm>
                <a:off x="1438457" y="5262869"/>
                <a:ext cx="0" cy="553656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80354320-27FF-425B-AA80-AD40B387D421}"/>
                  </a:ext>
                </a:extLst>
              </p:cNvPr>
              <p:cNvSpPr/>
              <p:nvPr/>
            </p:nvSpPr>
            <p:spPr>
              <a:xfrm>
                <a:off x="1960775" y="4283524"/>
                <a:ext cx="0" cy="73124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9787A91B-62C6-45DC-A179-0EFBA021583A}"/>
                  </a:ext>
                </a:extLst>
              </p:cNvPr>
              <p:cNvSpPr/>
              <p:nvPr/>
            </p:nvSpPr>
            <p:spPr>
              <a:xfrm>
                <a:off x="2319868" y="3924431"/>
                <a:ext cx="0" cy="301638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8" name="Line 10">
                <a:extLst>
                  <a:ext uri="{FF2B5EF4-FFF2-40B4-BE49-F238E27FC236}">
                    <a16:creationId xmlns:a16="http://schemas.microsoft.com/office/drawing/2014/main" id="{019F0ED5-D654-4812-BEF5-2F1B7F7F3B0D}"/>
                  </a:ext>
                </a:extLst>
              </p:cNvPr>
              <p:cNvSpPr/>
              <p:nvPr/>
            </p:nvSpPr>
            <p:spPr>
              <a:xfrm>
                <a:off x="2776896" y="3695916"/>
                <a:ext cx="0" cy="236349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9" name="Line 11">
                <a:extLst>
                  <a:ext uri="{FF2B5EF4-FFF2-40B4-BE49-F238E27FC236}">
                    <a16:creationId xmlns:a16="http://schemas.microsoft.com/office/drawing/2014/main" id="{383196CA-83EC-41EC-A69F-6D76555C8BF9}"/>
                  </a:ext>
                </a:extLst>
              </p:cNvPr>
              <p:cNvSpPr/>
              <p:nvPr/>
            </p:nvSpPr>
            <p:spPr>
              <a:xfrm>
                <a:off x="1764906" y="4356648"/>
                <a:ext cx="195869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0" name="Line 12">
                <a:extLst>
                  <a:ext uri="{FF2B5EF4-FFF2-40B4-BE49-F238E27FC236}">
                    <a16:creationId xmlns:a16="http://schemas.microsoft.com/office/drawing/2014/main" id="{FDD3D8AE-A142-4624-A149-C14838C7B22E}"/>
                  </a:ext>
                </a:extLst>
              </p:cNvPr>
              <p:cNvSpPr/>
              <p:nvPr/>
            </p:nvSpPr>
            <p:spPr>
              <a:xfrm>
                <a:off x="1960775" y="4226069"/>
                <a:ext cx="359093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48516F82-F163-4F0D-8EF2-FB4E4FB09178}"/>
                  </a:ext>
                </a:extLst>
              </p:cNvPr>
              <p:cNvSpPr/>
              <p:nvPr/>
            </p:nvSpPr>
            <p:spPr>
              <a:xfrm>
                <a:off x="2352513" y="3932265"/>
                <a:ext cx="424383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2" name="Line 14">
                <a:extLst>
                  <a:ext uri="{FF2B5EF4-FFF2-40B4-BE49-F238E27FC236}">
                    <a16:creationId xmlns:a16="http://schemas.microsoft.com/office/drawing/2014/main" id="{3F9EDEFA-DB9B-41F1-B077-4C72D50F74A3}"/>
                  </a:ext>
                </a:extLst>
              </p:cNvPr>
              <p:cNvSpPr/>
              <p:nvPr/>
            </p:nvSpPr>
            <p:spPr>
              <a:xfrm>
                <a:off x="2776896" y="3671106"/>
                <a:ext cx="359093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3" name="Line 16">
                <a:extLst>
                  <a:ext uri="{FF2B5EF4-FFF2-40B4-BE49-F238E27FC236}">
                    <a16:creationId xmlns:a16="http://schemas.microsoft.com/office/drawing/2014/main" id="{CF6AEB9C-1D8C-4A7F-BEFB-01227FF8C50C}"/>
                  </a:ext>
                </a:extLst>
              </p:cNvPr>
              <p:cNvSpPr/>
              <p:nvPr/>
            </p:nvSpPr>
            <p:spPr>
              <a:xfrm>
                <a:off x="1764906" y="4414103"/>
                <a:ext cx="0" cy="848766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4" name="Line 18">
                <a:extLst>
                  <a:ext uri="{FF2B5EF4-FFF2-40B4-BE49-F238E27FC236}">
                    <a16:creationId xmlns:a16="http://schemas.microsoft.com/office/drawing/2014/main" id="{F38F4ECF-C2AE-46F2-A97B-0B314BC1FBAA}"/>
                  </a:ext>
                </a:extLst>
              </p:cNvPr>
              <p:cNvSpPr/>
              <p:nvPr/>
            </p:nvSpPr>
            <p:spPr>
              <a:xfrm>
                <a:off x="1438457" y="5262869"/>
                <a:ext cx="326448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</p:grpSp>
        <p:sp>
          <p:nvSpPr>
            <p:cNvPr id="142" name="TextShape 3">
              <a:extLst>
                <a:ext uri="{FF2B5EF4-FFF2-40B4-BE49-F238E27FC236}">
                  <a16:creationId xmlns:a16="http://schemas.microsoft.com/office/drawing/2014/main" id="{D69C7C26-21FE-4358-A3E4-46096635A9EA}"/>
                </a:ext>
              </a:extLst>
            </p:cNvPr>
            <p:cNvSpPr txBox="1"/>
            <p:nvPr/>
          </p:nvSpPr>
          <p:spPr>
            <a:xfrm>
              <a:off x="3693730" y="3431552"/>
              <a:ext cx="1805118" cy="569979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>
                  <a:solidFill>
                    <a:srgbClr val="008000"/>
                  </a:solidFill>
                </a:rPr>
                <a:t>Pareto frontier</a:t>
              </a:r>
              <a:endParaRPr sz="1632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3B913C1-5375-40DF-A57A-09847248225D}"/>
              </a:ext>
            </a:extLst>
          </p:cNvPr>
          <p:cNvGrpSpPr/>
          <p:nvPr/>
        </p:nvGrpSpPr>
        <p:grpSpPr>
          <a:xfrm>
            <a:off x="672446" y="3477196"/>
            <a:ext cx="3049844" cy="2710501"/>
            <a:chOff x="672446" y="3477196"/>
            <a:chExt cx="3049844" cy="2710501"/>
          </a:xfrm>
        </p:grpSpPr>
        <p:sp>
          <p:nvSpPr>
            <p:cNvPr id="156" name="CustomShape 19">
              <a:extLst>
                <a:ext uri="{FF2B5EF4-FFF2-40B4-BE49-F238E27FC236}">
                  <a16:creationId xmlns:a16="http://schemas.microsoft.com/office/drawing/2014/main" id="{F6A22F55-9644-4113-AE11-8CE3AC532FE1}"/>
                </a:ext>
              </a:extLst>
            </p:cNvPr>
            <p:cNvSpPr/>
            <p:nvPr/>
          </p:nvSpPr>
          <p:spPr>
            <a:xfrm>
              <a:off x="1915725" y="4200606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0">
              <a:extLst>
                <a:ext uri="{FF2B5EF4-FFF2-40B4-BE49-F238E27FC236}">
                  <a16:creationId xmlns:a16="http://schemas.microsoft.com/office/drawing/2014/main" id="{504D6443-F0E4-4A9E-A6A0-C0F5BE764CA4}"/>
                </a:ext>
              </a:extLst>
            </p:cNvPr>
            <p:cNvSpPr/>
            <p:nvPr/>
          </p:nvSpPr>
          <p:spPr>
            <a:xfrm>
              <a:off x="2176557" y="4396801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21">
              <a:extLst>
                <a:ext uri="{FF2B5EF4-FFF2-40B4-BE49-F238E27FC236}">
                  <a16:creationId xmlns:a16="http://schemas.microsoft.com/office/drawing/2014/main" id="{83444E8A-23D3-4A86-95E7-E55A55B09F72}"/>
                </a:ext>
              </a:extLst>
            </p:cNvPr>
            <p:cNvSpPr/>
            <p:nvPr/>
          </p:nvSpPr>
          <p:spPr>
            <a:xfrm>
              <a:off x="3090612" y="3547709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22">
              <a:extLst>
                <a:ext uri="{FF2B5EF4-FFF2-40B4-BE49-F238E27FC236}">
                  <a16:creationId xmlns:a16="http://schemas.microsoft.com/office/drawing/2014/main" id="{5FF199EE-0C41-4CFD-A10E-FFBF504C04BE}"/>
                </a:ext>
              </a:extLst>
            </p:cNvPr>
            <p:cNvSpPr/>
            <p:nvPr/>
          </p:nvSpPr>
          <p:spPr>
            <a:xfrm>
              <a:off x="2274491" y="3874484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23">
              <a:extLst>
                <a:ext uri="{FF2B5EF4-FFF2-40B4-BE49-F238E27FC236}">
                  <a16:creationId xmlns:a16="http://schemas.microsoft.com/office/drawing/2014/main" id="{C650F8C5-4352-4E71-A53F-64D83A267764}"/>
                </a:ext>
              </a:extLst>
            </p:cNvPr>
            <p:cNvSpPr/>
            <p:nvPr/>
          </p:nvSpPr>
          <p:spPr>
            <a:xfrm>
              <a:off x="1981014" y="4755894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24">
              <a:extLst>
                <a:ext uri="{FF2B5EF4-FFF2-40B4-BE49-F238E27FC236}">
                  <a16:creationId xmlns:a16="http://schemas.microsoft.com/office/drawing/2014/main" id="{EFE6BF5E-FAB9-4472-ADF1-2B0C0B49D669}"/>
                </a:ext>
              </a:extLst>
            </p:cNvPr>
            <p:cNvSpPr/>
            <p:nvPr/>
          </p:nvSpPr>
          <p:spPr>
            <a:xfrm>
              <a:off x="1393407" y="5212922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25">
              <a:extLst>
                <a:ext uri="{FF2B5EF4-FFF2-40B4-BE49-F238E27FC236}">
                  <a16:creationId xmlns:a16="http://schemas.microsoft.com/office/drawing/2014/main" id="{6928E155-F329-4DB6-AF7B-9658C3058659}"/>
                </a:ext>
              </a:extLst>
            </p:cNvPr>
            <p:cNvSpPr/>
            <p:nvPr/>
          </p:nvSpPr>
          <p:spPr>
            <a:xfrm>
              <a:off x="1719856" y="4331185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26">
              <a:extLst>
                <a:ext uri="{FF2B5EF4-FFF2-40B4-BE49-F238E27FC236}">
                  <a16:creationId xmlns:a16="http://schemas.microsoft.com/office/drawing/2014/main" id="{7636A861-80E9-4F2E-B2A7-33F1EF027690}"/>
                </a:ext>
              </a:extLst>
            </p:cNvPr>
            <p:cNvSpPr/>
            <p:nvPr/>
          </p:nvSpPr>
          <p:spPr>
            <a:xfrm>
              <a:off x="2731519" y="3645643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27">
              <a:extLst>
                <a:ext uri="{FF2B5EF4-FFF2-40B4-BE49-F238E27FC236}">
                  <a16:creationId xmlns:a16="http://schemas.microsoft.com/office/drawing/2014/main" id="{4D1371C0-D2E1-4205-9448-61D82F54034E}"/>
                </a:ext>
              </a:extLst>
            </p:cNvPr>
            <p:cNvSpPr/>
            <p:nvPr/>
          </p:nvSpPr>
          <p:spPr>
            <a:xfrm>
              <a:off x="2927388" y="3711260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28">
              <a:extLst>
                <a:ext uri="{FF2B5EF4-FFF2-40B4-BE49-F238E27FC236}">
                  <a16:creationId xmlns:a16="http://schemas.microsoft.com/office/drawing/2014/main" id="{E6744CA7-06CC-49B6-9E51-F972DF41DE9B}"/>
                </a:ext>
              </a:extLst>
            </p:cNvPr>
            <p:cNvSpPr/>
            <p:nvPr/>
          </p:nvSpPr>
          <p:spPr>
            <a:xfrm>
              <a:off x="2960033" y="5114987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29">
              <a:extLst>
                <a:ext uri="{FF2B5EF4-FFF2-40B4-BE49-F238E27FC236}">
                  <a16:creationId xmlns:a16="http://schemas.microsoft.com/office/drawing/2014/main" id="{DAF378D5-936D-4352-8865-2C6E3BEE4FEE}"/>
                </a:ext>
              </a:extLst>
            </p:cNvPr>
            <p:cNvSpPr/>
            <p:nvPr/>
          </p:nvSpPr>
          <p:spPr>
            <a:xfrm>
              <a:off x="2307136" y="5474081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30">
              <a:extLst>
                <a:ext uri="{FF2B5EF4-FFF2-40B4-BE49-F238E27FC236}">
                  <a16:creationId xmlns:a16="http://schemas.microsoft.com/office/drawing/2014/main" id="{6B9673D2-4D40-4B91-B0FC-4AB63DBC2E2C}"/>
                </a:ext>
              </a:extLst>
            </p:cNvPr>
            <p:cNvSpPr/>
            <p:nvPr/>
          </p:nvSpPr>
          <p:spPr>
            <a:xfrm>
              <a:off x="3482024" y="3776223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32">
              <a:extLst>
                <a:ext uri="{FF2B5EF4-FFF2-40B4-BE49-F238E27FC236}">
                  <a16:creationId xmlns:a16="http://schemas.microsoft.com/office/drawing/2014/main" id="{1F4519C0-46DA-438F-A16B-959ABE5B5DC7}"/>
                </a:ext>
              </a:extLst>
            </p:cNvPr>
            <p:cNvSpPr/>
            <p:nvPr/>
          </p:nvSpPr>
          <p:spPr>
            <a:xfrm>
              <a:off x="1073488" y="5816525"/>
              <a:ext cx="2648802" cy="0"/>
            </a:xfrm>
            <a:prstGeom prst="line">
              <a:avLst/>
            </a:prstGeom>
            <a:ln w="36720">
              <a:solidFill>
                <a:srgbClr val="800000"/>
              </a:solidFill>
              <a:round/>
              <a:tailEnd type="triangle" w="med" len="med"/>
            </a:ln>
          </p:spPr>
        </p:sp>
        <p:sp>
          <p:nvSpPr>
            <p:cNvPr id="170" name="Line 33">
              <a:extLst>
                <a:ext uri="{FF2B5EF4-FFF2-40B4-BE49-F238E27FC236}">
                  <a16:creationId xmlns:a16="http://schemas.microsoft.com/office/drawing/2014/main" id="{A0B346CD-B74B-469B-92BD-FA93A2BDCD8C}"/>
                </a:ext>
              </a:extLst>
            </p:cNvPr>
            <p:cNvSpPr/>
            <p:nvPr/>
          </p:nvSpPr>
          <p:spPr>
            <a:xfrm flipV="1">
              <a:off x="1073488" y="3477196"/>
              <a:ext cx="0" cy="2339329"/>
            </a:xfrm>
            <a:prstGeom prst="line">
              <a:avLst/>
            </a:prstGeom>
            <a:ln w="36720">
              <a:solidFill>
                <a:srgbClr val="800000"/>
              </a:solidFill>
              <a:round/>
              <a:tailEnd type="triangle" w="med" len="med"/>
            </a:ln>
          </p:spPr>
        </p:sp>
        <p:sp>
          <p:nvSpPr>
            <p:cNvPr id="171" name="TextShape 34">
              <a:extLst>
                <a:ext uri="{FF2B5EF4-FFF2-40B4-BE49-F238E27FC236}">
                  <a16:creationId xmlns:a16="http://schemas.microsoft.com/office/drawing/2014/main" id="{47772EC5-4B6E-477A-AECF-AD1468A980A5}"/>
                </a:ext>
              </a:extLst>
            </p:cNvPr>
            <p:cNvSpPr txBox="1"/>
            <p:nvPr/>
          </p:nvSpPr>
          <p:spPr>
            <a:xfrm>
              <a:off x="1965998" y="5861249"/>
              <a:ext cx="903283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/>
                <a:t>runtime</a:t>
              </a:r>
              <a:endParaRPr sz="1632" dirty="0"/>
            </a:p>
          </p:txBody>
        </p:sp>
        <p:sp>
          <p:nvSpPr>
            <p:cNvPr id="172" name="TextShape 35">
              <a:extLst>
                <a:ext uri="{FF2B5EF4-FFF2-40B4-BE49-F238E27FC236}">
                  <a16:creationId xmlns:a16="http://schemas.microsoft.com/office/drawing/2014/main" id="{BE6271EB-55D8-4608-BF0E-0CACF0840F82}"/>
                </a:ext>
              </a:extLst>
            </p:cNvPr>
            <p:cNvSpPr txBox="1"/>
            <p:nvPr/>
          </p:nvSpPr>
          <p:spPr>
            <a:xfrm rot="16200000">
              <a:off x="317107" y="4495715"/>
              <a:ext cx="1037126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/>
                <a:t>accuracy</a:t>
              </a:r>
              <a:endParaRPr sz="1632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AFFD4B-3FF6-465F-AE89-82F700A0C3DB}"/>
              </a:ext>
            </a:extLst>
          </p:cNvPr>
          <p:cNvSpPr txBox="1"/>
          <p:nvPr/>
        </p:nvSpPr>
        <p:spPr>
          <a:xfrm>
            <a:off x="1978647" y="3230657"/>
            <a:ext cx="9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fast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5E9371-0488-48E8-BA47-747EDEE5F5B4}"/>
              </a:ext>
            </a:extLst>
          </p:cNvPr>
          <p:cNvSpPr txBox="1"/>
          <p:nvPr/>
        </p:nvSpPr>
        <p:spPr>
          <a:xfrm>
            <a:off x="1133234" y="3573732"/>
            <a:ext cx="100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accurate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EA18D-2A7F-4257-B2A0-F72BCBB670B8}"/>
              </a:ext>
            </a:extLst>
          </p:cNvPr>
          <p:cNvGrpSpPr/>
          <p:nvPr/>
        </p:nvGrpSpPr>
        <p:grpSpPr>
          <a:xfrm>
            <a:off x="2616338" y="4290015"/>
            <a:ext cx="141025" cy="141026"/>
            <a:chOff x="2869281" y="4479719"/>
            <a:chExt cx="141025" cy="14102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97F17D-1735-4173-95D4-823501078639}"/>
                </a:ext>
              </a:extLst>
            </p:cNvPr>
            <p:cNvCxnSpPr/>
            <p:nvPr/>
          </p:nvCxnSpPr>
          <p:spPr>
            <a:xfrm>
              <a:off x="2869281" y="4479719"/>
              <a:ext cx="141025" cy="1410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FB6289E-DFE5-45BA-AEE6-12F09EC18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9281" y="4479719"/>
              <a:ext cx="141025" cy="1410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0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6" grpId="0" animBg="1"/>
      <p:bldP spid="17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C80CB-2574-407D-A847-DA1BAB73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143984-89F0-4B88-8C86-20D73B6F9C07}"/>
              </a:ext>
            </a:extLst>
          </p:cNvPr>
          <p:cNvGrpSpPr/>
          <p:nvPr/>
        </p:nvGrpSpPr>
        <p:grpSpPr>
          <a:xfrm>
            <a:off x="776007" y="2894568"/>
            <a:ext cx="7485315" cy="1052648"/>
            <a:chOff x="747043" y="2060850"/>
            <a:chExt cx="7485315" cy="1052648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E568652-1DCE-4E89-AC7D-DE607B9275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167" y="2441753"/>
              <a:ext cx="270898" cy="270898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3CAFF2BC-9134-4539-A181-52B8F6627D8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43" y="2060850"/>
              <a:ext cx="801494" cy="1037430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6BE43A9-09C9-459C-87B8-D864E1DAC9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080" y="2066810"/>
              <a:ext cx="223953" cy="1030178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7DE7479-5AA8-463E-84A4-AE237836059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4015" y="2559863"/>
              <a:ext cx="251374" cy="17084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A51795D5-5D0A-42C2-9D0C-B5140238952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965" y="2065381"/>
              <a:ext cx="798086" cy="10330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5109B2CD-B531-4C83-A13F-D5D2F5BF3D5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788" y="2080477"/>
              <a:ext cx="224570" cy="10330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9603B5A-E5D4-4607-A87C-1CCB27744BC8}"/>
                </a:ext>
              </a:extLst>
            </p:cNvPr>
            <p:cNvGrpSpPr/>
            <p:nvPr/>
          </p:nvGrpSpPr>
          <p:grpSpPr>
            <a:xfrm>
              <a:off x="6484991" y="2252731"/>
              <a:ext cx="1503512" cy="809896"/>
              <a:chOff x="6317009" y="2210165"/>
              <a:chExt cx="1503512" cy="809896"/>
            </a:xfrm>
            <a:solidFill>
              <a:schemeClr val="bg1"/>
            </a:solidFill>
          </p:grpSpPr>
          <p:sp>
            <p:nvSpPr>
              <p:cNvPr id="109" name="CustomShape 1 1 2 1">
                <a:extLst>
                  <a:ext uri="{FF2B5EF4-FFF2-40B4-BE49-F238E27FC236}">
                    <a16:creationId xmlns:a16="http://schemas.microsoft.com/office/drawing/2014/main" id="{E5EC3F49-6546-477D-B683-EB1D06780643}"/>
                  </a:ext>
                </a:extLst>
              </p:cNvPr>
              <p:cNvSpPr/>
              <p:nvPr/>
            </p:nvSpPr>
            <p:spPr>
              <a:xfrm rot="18900000">
                <a:off x="6317009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2 1 2 1">
                <a:extLst>
                  <a:ext uri="{FF2B5EF4-FFF2-40B4-BE49-F238E27FC236}">
                    <a16:creationId xmlns:a16="http://schemas.microsoft.com/office/drawing/2014/main" id="{5C17AB04-881B-4FEB-8ED0-7678CD445A6C}"/>
                  </a:ext>
                </a:extLst>
              </p:cNvPr>
              <p:cNvSpPr/>
              <p:nvPr/>
            </p:nvSpPr>
            <p:spPr>
              <a:xfrm rot="18900000">
                <a:off x="6515938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4 1 2 1">
                <a:extLst>
                  <a:ext uri="{FF2B5EF4-FFF2-40B4-BE49-F238E27FC236}">
                    <a16:creationId xmlns:a16="http://schemas.microsoft.com/office/drawing/2014/main" id="{5BFD3B12-F0FE-46A5-8C46-5EF219C928FD}"/>
                  </a:ext>
                </a:extLst>
              </p:cNvPr>
              <p:cNvSpPr/>
              <p:nvPr/>
            </p:nvSpPr>
            <p:spPr>
              <a:xfrm rot="18900000">
                <a:off x="6714866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7 1 2 1">
                <a:extLst>
                  <a:ext uri="{FF2B5EF4-FFF2-40B4-BE49-F238E27FC236}">
                    <a16:creationId xmlns:a16="http://schemas.microsoft.com/office/drawing/2014/main" id="{9A2B88EC-F5CC-457D-A1B1-B27E0A132095}"/>
                  </a:ext>
                </a:extLst>
              </p:cNvPr>
              <p:cNvSpPr/>
              <p:nvPr/>
            </p:nvSpPr>
            <p:spPr>
              <a:xfrm rot="18900000">
                <a:off x="6814881" y="2804463"/>
                <a:ext cx="115352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8 1 2 1">
                <a:extLst>
                  <a:ext uri="{FF2B5EF4-FFF2-40B4-BE49-F238E27FC236}">
                    <a16:creationId xmlns:a16="http://schemas.microsoft.com/office/drawing/2014/main" id="{F3569828-ECB4-4290-B7D8-1F7AE200A5EE}"/>
                  </a:ext>
                </a:extLst>
              </p:cNvPr>
              <p:cNvSpPr/>
              <p:nvPr/>
            </p:nvSpPr>
            <p:spPr>
              <a:xfrm rot="18900000">
                <a:off x="6715040" y="2704622"/>
                <a:ext cx="115989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9 1 2 1">
                <a:extLst>
                  <a:ext uri="{FF2B5EF4-FFF2-40B4-BE49-F238E27FC236}">
                    <a16:creationId xmlns:a16="http://schemas.microsoft.com/office/drawing/2014/main" id="{17BED396-8F48-404B-89DA-37D07F9E879E}"/>
                  </a:ext>
                </a:extLst>
              </p:cNvPr>
              <p:cNvSpPr/>
              <p:nvPr/>
            </p:nvSpPr>
            <p:spPr>
              <a:xfrm rot="18900000">
                <a:off x="6914142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4 1 2 1">
                <a:extLst>
                  <a:ext uri="{FF2B5EF4-FFF2-40B4-BE49-F238E27FC236}">
                    <a16:creationId xmlns:a16="http://schemas.microsoft.com/office/drawing/2014/main" id="{18A97B89-2CF9-45C8-BD7B-AB7D5B03E55A}"/>
                  </a:ext>
                </a:extLst>
              </p:cNvPr>
              <p:cNvSpPr/>
              <p:nvPr/>
            </p:nvSpPr>
            <p:spPr>
              <a:xfrm rot="18900000">
                <a:off x="7113476" y="2903783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22 1 2 1">
                <a:extLst>
                  <a:ext uri="{FF2B5EF4-FFF2-40B4-BE49-F238E27FC236}">
                    <a16:creationId xmlns:a16="http://schemas.microsoft.com/office/drawing/2014/main" id="{94385730-752B-49ED-9B95-1BCF654BFD20}"/>
                  </a:ext>
                </a:extLst>
              </p:cNvPr>
              <p:cNvSpPr/>
              <p:nvPr/>
            </p:nvSpPr>
            <p:spPr>
              <a:xfrm rot="18900000">
                <a:off x="7011610" y="2408631"/>
                <a:ext cx="115873" cy="11535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17" name="CustomShape 24 1 2 1">
                <a:extLst>
                  <a:ext uri="{FF2B5EF4-FFF2-40B4-BE49-F238E27FC236}">
                    <a16:creationId xmlns:a16="http://schemas.microsoft.com/office/drawing/2014/main" id="{2F3D0E90-AF86-49BC-B654-4754ED7AC934}"/>
                  </a:ext>
                </a:extLst>
              </p:cNvPr>
              <p:cNvSpPr/>
              <p:nvPr/>
            </p:nvSpPr>
            <p:spPr>
              <a:xfrm rot="18900000">
                <a:off x="7310379" y="2707111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25 1 2 1">
                <a:extLst>
                  <a:ext uri="{FF2B5EF4-FFF2-40B4-BE49-F238E27FC236}">
                    <a16:creationId xmlns:a16="http://schemas.microsoft.com/office/drawing/2014/main" id="{E5570496-C222-4B1B-95B1-431269CB8464}"/>
                  </a:ext>
                </a:extLst>
              </p:cNvPr>
              <p:cNvSpPr/>
              <p:nvPr/>
            </p:nvSpPr>
            <p:spPr>
              <a:xfrm rot="18900000">
                <a:off x="6912117" y="2308501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30 1 2 1">
                <a:extLst>
                  <a:ext uri="{FF2B5EF4-FFF2-40B4-BE49-F238E27FC236}">
                    <a16:creationId xmlns:a16="http://schemas.microsoft.com/office/drawing/2014/main" id="{9A89208F-429C-458A-9C17-5C94D80FF46D}"/>
                  </a:ext>
                </a:extLst>
              </p:cNvPr>
              <p:cNvSpPr/>
              <p:nvPr/>
            </p:nvSpPr>
            <p:spPr>
              <a:xfrm rot="18900000">
                <a:off x="7010568" y="2210165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CustomShape 31 1 2 1">
                <a:extLst>
                  <a:ext uri="{FF2B5EF4-FFF2-40B4-BE49-F238E27FC236}">
                    <a16:creationId xmlns:a16="http://schemas.microsoft.com/office/drawing/2014/main" id="{DA8801D9-6CD8-497C-8B30-451067350502}"/>
                  </a:ext>
                </a:extLst>
              </p:cNvPr>
              <p:cNvSpPr/>
              <p:nvPr/>
            </p:nvSpPr>
            <p:spPr>
              <a:xfrm rot="18900000">
                <a:off x="7306733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32 1 2 1">
                <a:extLst>
                  <a:ext uri="{FF2B5EF4-FFF2-40B4-BE49-F238E27FC236}">
                    <a16:creationId xmlns:a16="http://schemas.microsoft.com/office/drawing/2014/main" id="{A40AD723-2D59-4483-A1DC-38E6FBA99F2D}"/>
                  </a:ext>
                </a:extLst>
              </p:cNvPr>
              <p:cNvSpPr/>
              <p:nvPr/>
            </p:nvSpPr>
            <p:spPr>
              <a:xfrm rot="18900000">
                <a:off x="7505661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" name="CustomShape 33 1 2 1">
                <a:extLst>
                  <a:ext uri="{FF2B5EF4-FFF2-40B4-BE49-F238E27FC236}">
                    <a16:creationId xmlns:a16="http://schemas.microsoft.com/office/drawing/2014/main" id="{998FB16E-4E28-4363-8623-8A11BCC9192A}"/>
                  </a:ext>
                </a:extLst>
              </p:cNvPr>
              <p:cNvSpPr/>
              <p:nvPr/>
            </p:nvSpPr>
            <p:spPr>
              <a:xfrm rot="18900000">
                <a:off x="7406458" y="2804174"/>
                <a:ext cx="115468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CustomShape 34 1 2 1">
                <a:extLst>
                  <a:ext uri="{FF2B5EF4-FFF2-40B4-BE49-F238E27FC236}">
                    <a16:creationId xmlns:a16="http://schemas.microsoft.com/office/drawing/2014/main" id="{0E72CC0E-22EF-4BA7-AB4F-4869BBD8573F}"/>
                  </a:ext>
                </a:extLst>
              </p:cNvPr>
              <p:cNvSpPr/>
              <p:nvPr/>
            </p:nvSpPr>
            <p:spPr>
              <a:xfrm rot="18900000">
                <a:off x="7704590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7778D47-53BA-4A15-A528-76C39D9AAE54}"/>
                </a:ext>
              </a:extLst>
            </p:cNvPr>
            <p:cNvGrpSpPr/>
            <p:nvPr/>
          </p:nvGrpSpPr>
          <p:grpSpPr>
            <a:xfrm>
              <a:off x="6584716" y="2352861"/>
              <a:ext cx="1304815" cy="610620"/>
              <a:chOff x="986040" y="2264760"/>
              <a:chExt cx="8115840" cy="3798000"/>
            </a:xfrm>
            <a:solidFill>
              <a:schemeClr val="tx1"/>
            </a:solidFill>
          </p:grpSpPr>
          <p:sp>
            <p:nvSpPr>
              <p:cNvPr id="125" name="CustomShape 3 1 2 1">
                <a:extLst>
                  <a:ext uri="{FF2B5EF4-FFF2-40B4-BE49-F238E27FC236}">
                    <a16:creationId xmlns:a16="http://schemas.microsoft.com/office/drawing/2014/main" id="{CFCF4FEC-856E-438F-918E-86871AAEC7A4}"/>
                  </a:ext>
                </a:extLst>
              </p:cNvPr>
              <p:cNvSpPr/>
              <p:nvPr/>
            </p:nvSpPr>
            <p:spPr>
              <a:xfrm rot="18900000">
                <a:off x="986040" y="5336640"/>
                <a:ext cx="7182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" name="CustomShape 5 1 2 1">
                <a:extLst>
                  <a:ext uri="{FF2B5EF4-FFF2-40B4-BE49-F238E27FC236}">
                    <a16:creationId xmlns:a16="http://schemas.microsoft.com/office/drawing/2014/main" id="{F87EDC90-0142-438F-940E-F306CDF942A7}"/>
                  </a:ext>
                </a:extLst>
              </p:cNvPr>
              <p:cNvSpPr/>
              <p:nvPr/>
            </p:nvSpPr>
            <p:spPr>
              <a:xfrm rot="18900000">
                <a:off x="2225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CustomShape 6 1 2 1">
                <a:extLst>
                  <a:ext uri="{FF2B5EF4-FFF2-40B4-BE49-F238E27FC236}">
                    <a16:creationId xmlns:a16="http://schemas.microsoft.com/office/drawing/2014/main" id="{79D586A1-89A9-434F-A1ED-37258C521B9C}"/>
                  </a:ext>
                </a:extLst>
              </p:cNvPr>
              <p:cNvSpPr/>
              <p:nvPr/>
            </p:nvSpPr>
            <p:spPr>
              <a:xfrm rot="18900000">
                <a:off x="1604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28" name="CustomShape 10 1 2 1">
                <a:extLst>
                  <a:ext uri="{FF2B5EF4-FFF2-40B4-BE49-F238E27FC236}">
                    <a16:creationId xmlns:a16="http://schemas.microsoft.com/office/drawing/2014/main" id="{5839C1F5-1DF5-4BDD-8792-7FECC8F794A2}"/>
                  </a:ext>
                </a:extLst>
              </p:cNvPr>
              <p:cNvSpPr/>
              <p:nvPr/>
            </p:nvSpPr>
            <p:spPr>
              <a:xfrm rot="18900000">
                <a:off x="2225520" y="4099680"/>
                <a:ext cx="72036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11 1 2 1">
                <a:extLst>
                  <a:ext uri="{FF2B5EF4-FFF2-40B4-BE49-F238E27FC236}">
                    <a16:creationId xmlns:a16="http://schemas.microsoft.com/office/drawing/2014/main" id="{682B6AE8-FE58-44E5-9A49-DAA57E7A7FF2}"/>
                  </a:ext>
                </a:extLst>
              </p:cNvPr>
              <p:cNvSpPr/>
              <p:nvPr/>
            </p:nvSpPr>
            <p:spPr>
              <a:xfrm rot="18900000">
                <a:off x="4079520" y="471744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CustomShape 12 1 2 1">
                <a:extLst>
                  <a:ext uri="{FF2B5EF4-FFF2-40B4-BE49-F238E27FC236}">
                    <a16:creationId xmlns:a16="http://schemas.microsoft.com/office/drawing/2014/main" id="{83E86500-E12C-4502-98F5-A2AF9605D0EB}"/>
                  </a:ext>
                </a:extLst>
              </p:cNvPr>
              <p:cNvSpPr/>
              <p:nvPr/>
            </p:nvSpPr>
            <p:spPr>
              <a:xfrm rot="18900000">
                <a:off x="3461400" y="409968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13 1 2 1">
                <a:extLst>
                  <a:ext uri="{FF2B5EF4-FFF2-40B4-BE49-F238E27FC236}">
                    <a16:creationId xmlns:a16="http://schemas.microsoft.com/office/drawing/2014/main" id="{90DB059E-7856-4D35-B9A9-7C3C47B657FA}"/>
                  </a:ext>
                </a:extLst>
              </p:cNvPr>
              <p:cNvSpPr/>
              <p:nvPr/>
            </p:nvSpPr>
            <p:spPr>
              <a:xfrm rot="18900000">
                <a:off x="4698000" y="533664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CustomShape 15 1 2 1">
                <a:extLst>
                  <a:ext uri="{FF2B5EF4-FFF2-40B4-BE49-F238E27FC236}">
                    <a16:creationId xmlns:a16="http://schemas.microsoft.com/office/drawing/2014/main" id="{6EE13DD3-380A-475C-85E9-8DEEDC56775A}"/>
                  </a:ext>
                </a:extLst>
              </p:cNvPr>
              <p:cNvSpPr/>
              <p:nvPr/>
            </p:nvSpPr>
            <p:spPr>
              <a:xfrm rot="18900000">
                <a:off x="2842560" y="347688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16 1 2 1">
                <a:extLst>
                  <a:ext uri="{FF2B5EF4-FFF2-40B4-BE49-F238E27FC236}">
                    <a16:creationId xmlns:a16="http://schemas.microsoft.com/office/drawing/2014/main" id="{9A5BE597-1E3C-4B89-985D-58136AC1505D}"/>
                  </a:ext>
                </a:extLst>
              </p:cNvPr>
              <p:cNvSpPr/>
              <p:nvPr/>
            </p:nvSpPr>
            <p:spPr>
              <a:xfrm rot="18900000">
                <a:off x="4691880" y="410580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17 1 2 1">
                <a:extLst>
                  <a:ext uri="{FF2B5EF4-FFF2-40B4-BE49-F238E27FC236}">
                    <a16:creationId xmlns:a16="http://schemas.microsoft.com/office/drawing/2014/main" id="{126C4897-20E1-4696-86F9-29381D8CA6C9}"/>
                  </a:ext>
                </a:extLst>
              </p:cNvPr>
              <p:cNvSpPr/>
              <p:nvPr/>
            </p:nvSpPr>
            <p:spPr>
              <a:xfrm rot="18900000">
                <a:off x="4073760" y="348804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CustomShape 18 1 2 1">
                <a:extLst>
                  <a:ext uri="{FF2B5EF4-FFF2-40B4-BE49-F238E27FC236}">
                    <a16:creationId xmlns:a16="http://schemas.microsoft.com/office/drawing/2014/main" id="{B6048658-8301-4934-99EE-2671B0BC7429}"/>
                  </a:ext>
                </a:extLst>
              </p:cNvPr>
              <p:cNvSpPr/>
              <p:nvPr/>
            </p:nvSpPr>
            <p:spPr>
              <a:xfrm rot="18900000">
                <a:off x="5310360" y="472500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19 1 2 1">
                <a:extLst>
                  <a:ext uri="{FF2B5EF4-FFF2-40B4-BE49-F238E27FC236}">
                    <a16:creationId xmlns:a16="http://schemas.microsoft.com/office/drawing/2014/main" id="{A635877B-9511-4345-81CC-4B67066C414C}"/>
                  </a:ext>
                </a:extLst>
              </p:cNvPr>
              <p:cNvSpPr/>
              <p:nvPr/>
            </p:nvSpPr>
            <p:spPr>
              <a:xfrm rot="18900000">
                <a:off x="5932080" y="534456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20 1 2 1">
                <a:extLst>
                  <a:ext uri="{FF2B5EF4-FFF2-40B4-BE49-F238E27FC236}">
                    <a16:creationId xmlns:a16="http://schemas.microsoft.com/office/drawing/2014/main" id="{8C60E57C-1B79-4585-8613-153554D6C26C}"/>
                  </a:ext>
                </a:extLst>
              </p:cNvPr>
              <p:cNvSpPr/>
              <p:nvPr/>
            </p:nvSpPr>
            <p:spPr>
              <a:xfrm rot="18900000">
                <a:off x="3454920" y="286524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21 1 2 1">
                <a:extLst>
                  <a:ext uri="{FF2B5EF4-FFF2-40B4-BE49-F238E27FC236}">
                    <a16:creationId xmlns:a16="http://schemas.microsoft.com/office/drawing/2014/main" id="{3D0CB2ED-EB31-4E42-8550-BEC4587D2D0F}"/>
                  </a:ext>
                </a:extLst>
              </p:cNvPr>
              <p:cNvSpPr/>
              <p:nvPr/>
            </p:nvSpPr>
            <p:spPr>
              <a:xfrm rot="18900000">
                <a:off x="5304240" y="349416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23 1 2 1">
                <a:extLst>
                  <a:ext uri="{FF2B5EF4-FFF2-40B4-BE49-F238E27FC236}">
                    <a16:creationId xmlns:a16="http://schemas.microsoft.com/office/drawing/2014/main" id="{F5264B50-6FA9-4387-8EEE-0DB105D18ED1}"/>
                  </a:ext>
                </a:extLst>
              </p:cNvPr>
              <p:cNvSpPr/>
              <p:nvPr/>
            </p:nvSpPr>
            <p:spPr>
              <a:xfrm rot="18900000">
                <a:off x="5922720" y="411336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26 1 2 1">
                <a:extLst>
                  <a:ext uri="{FF2B5EF4-FFF2-40B4-BE49-F238E27FC236}">
                    <a16:creationId xmlns:a16="http://schemas.microsoft.com/office/drawing/2014/main" id="{D7B03804-1617-4A4B-8590-2BD1D0DDCC46}"/>
                  </a:ext>
                </a:extLst>
              </p:cNvPr>
              <p:cNvSpPr/>
              <p:nvPr/>
            </p:nvSpPr>
            <p:spPr>
              <a:xfrm rot="18900000">
                <a:off x="5916600" y="288252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27 1 2 1">
                <a:extLst>
                  <a:ext uri="{FF2B5EF4-FFF2-40B4-BE49-F238E27FC236}">
                    <a16:creationId xmlns:a16="http://schemas.microsoft.com/office/drawing/2014/main" id="{9DC51FFD-E816-492F-9D8B-5630330C4D8C}"/>
                  </a:ext>
                </a:extLst>
              </p:cNvPr>
              <p:cNvSpPr/>
              <p:nvPr/>
            </p:nvSpPr>
            <p:spPr>
              <a:xfrm rot="18900000">
                <a:off x="5298480" y="226476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28 1 2 1">
                <a:extLst>
                  <a:ext uri="{FF2B5EF4-FFF2-40B4-BE49-F238E27FC236}">
                    <a16:creationId xmlns:a16="http://schemas.microsoft.com/office/drawing/2014/main" id="{5F8FC6AD-C645-4A5E-B258-664C2DADEC9A}"/>
                  </a:ext>
                </a:extLst>
              </p:cNvPr>
              <p:cNvSpPr/>
              <p:nvPr/>
            </p:nvSpPr>
            <p:spPr>
              <a:xfrm rot="18900000">
                <a:off x="6535080" y="350172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CustomShape 29 1 2 1">
                <a:extLst>
                  <a:ext uri="{FF2B5EF4-FFF2-40B4-BE49-F238E27FC236}">
                    <a16:creationId xmlns:a16="http://schemas.microsoft.com/office/drawing/2014/main" id="{166900E5-6BEC-4056-BB7E-7BF716BC8A34}"/>
                  </a:ext>
                </a:extLst>
              </p:cNvPr>
              <p:cNvSpPr/>
              <p:nvPr/>
            </p:nvSpPr>
            <p:spPr>
              <a:xfrm rot="18900000">
                <a:off x="7156800" y="412128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CustomShape 35 1 2 1">
                <a:extLst>
                  <a:ext uri="{FF2B5EF4-FFF2-40B4-BE49-F238E27FC236}">
                    <a16:creationId xmlns:a16="http://schemas.microsoft.com/office/drawing/2014/main" id="{CDE30E66-8D08-413B-BF3F-3D499AB36468}"/>
                  </a:ext>
                </a:extLst>
              </p:cNvPr>
              <p:cNvSpPr/>
              <p:nvPr/>
            </p:nvSpPr>
            <p:spPr>
              <a:xfrm rot="18900000">
                <a:off x="8381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CustomShape 36 1 2 1">
                <a:extLst>
                  <a:ext uri="{FF2B5EF4-FFF2-40B4-BE49-F238E27FC236}">
                    <a16:creationId xmlns:a16="http://schemas.microsoft.com/office/drawing/2014/main" id="{E6548342-F138-4156-A2D9-28D0CA3BFD04}"/>
                  </a:ext>
                </a:extLst>
              </p:cNvPr>
              <p:cNvSpPr/>
              <p:nvPr/>
            </p:nvSpPr>
            <p:spPr>
              <a:xfrm rot="18900000">
                <a:off x="7760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3558E68-1C46-4D67-B60F-BB23A5493614}"/>
                </a:ext>
              </a:extLst>
            </p:cNvPr>
            <p:cNvGrpSpPr/>
            <p:nvPr/>
          </p:nvGrpSpPr>
          <p:grpSpPr>
            <a:xfrm>
              <a:off x="1589825" y="2256541"/>
              <a:ext cx="1503512" cy="809896"/>
              <a:chOff x="6317009" y="2210165"/>
              <a:chExt cx="1503512" cy="809896"/>
            </a:xfrm>
            <a:solidFill>
              <a:schemeClr val="bg1"/>
            </a:solidFill>
          </p:grpSpPr>
          <p:sp>
            <p:nvSpPr>
              <p:cNvPr id="183" name="CustomShape 1 1 2 2">
                <a:extLst>
                  <a:ext uri="{FF2B5EF4-FFF2-40B4-BE49-F238E27FC236}">
                    <a16:creationId xmlns:a16="http://schemas.microsoft.com/office/drawing/2014/main" id="{7CDF8623-9641-4188-ADAA-C78112DA0D3F}"/>
                  </a:ext>
                </a:extLst>
              </p:cNvPr>
              <p:cNvSpPr/>
              <p:nvPr/>
            </p:nvSpPr>
            <p:spPr>
              <a:xfrm rot="18900000">
                <a:off x="6317009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CustomShape 2 1 2 2">
                <a:extLst>
                  <a:ext uri="{FF2B5EF4-FFF2-40B4-BE49-F238E27FC236}">
                    <a16:creationId xmlns:a16="http://schemas.microsoft.com/office/drawing/2014/main" id="{BE35C063-3354-4D0D-A960-3F7C66A296C6}"/>
                  </a:ext>
                </a:extLst>
              </p:cNvPr>
              <p:cNvSpPr/>
              <p:nvPr/>
            </p:nvSpPr>
            <p:spPr>
              <a:xfrm rot="18900000">
                <a:off x="6515938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CustomShape 4 1 2 2">
                <a:extLst>
                  <a:ext uri="{FF2B5EF4-FFF2-40B4-BE49-F238E27FC236}">
                    <a16:creationId xmlns:a16="http://schemas.microsoft.com/office/drawing/2014/main" id="{E410B594-893C-4BDE-A201-F428165A6089}"/>
                  </a:ext>
                </a:extLst>
              </p:cNvPr>
              <p:cNvSpPr/>
              <p:nvPr/>
            </p:nvSpPr>
            <p:spPr>
              <a:xfrm rot="18900000">
                <a:off x="6714866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CustomShape 7 1 2 2">
                <a:extLst>
                  <a:ext uri="{FF2B5EF4-FFF2-40B4-BE49-F238E27FC236}">
                    <a16:creationId xmlns:a16="http://schemas.microsoft.com/office/drawing/2014/main" id="{8754F8D4-9099-401C-AA3C-9499585E858B}"/>
                  </a:ext>
                </a:extLst>
              </p:cNvPr>
              <p:cNvSpPr/>
              <p:nvPr/>
            </p:nvSpPr>
            <p:spPr>
              <a:xfrm rot="18900000">
                <a:off x="6814881" y="2804463"/>
                <a:ext cx="115352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CustomShape 8 1 2 2">
                <a:extLst>
                  <a:ext uri="{FF2B5EF4-FFF2-40B4-BE49-F238E27FC236}">
                    <a16:creationId xmlns:a16="http://schemas.microsoft.com/office/drawing/2014/main" id="{0B06C1E0-6DC7-4437-9D1C-1CE7521BF478}"/>
                  </a:ext>
                </a:extLst>
              </p:cNvPr>
              <p:cNvSpPr/>
              <p:nvPr/>
            </p:nvSpPr>
            <p:spPr>
              <a:xfrm rot="18900000">
                <a:off x="6715040" y="2704622"/>
                <a:ext cx="115989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CustomShape 9 1 2 2">
                <a:extLst>
                  <a:ext uri="{FF2B5EF4-FFF2-40B4-BE49-F238E27FC236}">
                    <a16:creationId xmlns:a16="http://schemas.microsoft.com/office/drawing/2014/main" id="{3BDD8602-BA2D-4C61-9F82-0A6584D2AFDD}"/>
                  </a:ext>
                </a:extLst>
              </p:cNvPr>
              <p:cNvSpPr/>
              <p:nvPr/>
            </p:nvSpPr>
            <p:spPr>
              <a:xfrm rot="18900000">
                <a:off x="6914142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CustomShape 14 1 2 2">
                <a:extLst>
                  <a:ext uri="{FF2B5EF4-FFF2-40B4-BE49-F238E27FC236}">
                    <a16:creationId xmlns:a16="http://schemas.microsoft.com/office/drawing/2014/main" id="{B05F2310-A5A5-4292-8BEB-0B1A9F679291}"/>
                  </a:ext>
                </a:extLst>
              </p:cNvPr>
              <p:cNvSpPr/>
              <p:nvPr/>
            </p:nvSpPr>
            <p:spPr>
              <a:xfrm rot="18900000">
                <a:off x="7113476" y="2903783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CustomShape 22 1 2 2">
                <a:extLst>
                  <a:ext uri="{FF2B5EF4-FFF2-40B4-BE49-F238E27FC236}">
                    <a16:creationId xmlns:a16="http://schemas.microsoft.com/office/drawing/2014/main" id="{78094F35-AD81-4095-BD27-67C94E080834}"/>
                  </a:ext>
                </a:extLst>
              </p:cNvPr>
              <p:cNvSpPr/>
              <p:nvPr/>
            </p:nvSpPr>
            <p:spPr>
              <a:xfrm rot="18900000">
                <a:off x="7011610" y="2408631"/>
                <a:ext cx="115873" cy="11535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191" name="CustomShape 24 1 2 2">
                <a:extLst>
                  <a:ext uri="{FF2B5EF4-FFF2-40B4-BE49-F238E27FC236}">
                    <a16:creationId xmlns:a16="http://schemas.microsoft.com/office/drawing/2014/main" id="{E828052C-4AFF-444F-BBE5-3976724BC204}"/>
                  </a:ext>
                </a:extLst>
              </p:cNvPr>
              <p:cNvSpPr/>
              <p:nvPr/>
            </p:nvSpPr>
            <p:spPr>
              <a:xfrm rot="18900000">
                <a:off x="7310379" y="2707111"/>
                <a:ext cx="115468" cy="1154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CustomShape 25 1 2 2">
                <a:extLst>
                  <a:ext uri="{FF2B5EF4-FFF2-40B4-BE49-F238E27FC236}">
                    <a16:creationId xmlns:a16="http://schemas.microsoft.com/office/drawing/2014/main" id="{DDF478D5-9B7D-4FDB-AF0E-27390D42B14E}"/>
                  </a:ext>
                </a:extLst>
              </p:cNvPr>
              <p:cNvSpPr/>
              <p:nvPr/>
            </p:nvSpPr>
            <p:spPr>
              <a:xfrm rot="18900000">
                <a:off x="6912117" y="2308501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CustomShape 30 1 2 2">
                <a:extLst>
                  <a:ext uri="{FF2B5EF4-FFF2-40B4-BE49-F238E27FC236}">
                    <a16:creationId xmlns:a16="http://schemas.microsoft.com/office/drawing/2014/main" id="{7E1DBCA0-B4D3-424E-AAC8-9FFA728065B8}"/>
                  </a:ext>
                </a:extLst>
              </p:cNvPr>
              <p:cNvSpPr/>
              <p:nvPr/>
            </p:nvSpPr>
            <p:spPr>
              <a:xfrm rot="18900000">
                <a:off x="7010568" y="2210165"/>
                <a:ext cx="115931" cy="116105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CustomShape 31 1 2 2">
                <a:extLst>
                  <a:ext uri="{FF2B5EF4-FFF2-40B4-BE49-F238E27FC236}">
                    <a16:creationId xmlns:a16="http://schemas.microsoft.com/office/drawing/2014/main" id="{2714F757-8C34-4328-97B7-1A617B6092D7}"/>
                  </a:ext>
                </a:extLst>
              </p:cNvPr>
              <p:cNvSpPr/>
              <p:nvPr/>
            </p:nvSpPr>
            <p:spPr>
              <a:xfrm rot="18900000">
                <a:off x="7306733" y="2903551"/>
                <a:ext cx="115931" cy="115757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CustomShape 32 1 2 2">
                <a:extLst>
                  <a:ext uri="{FF2B5EF4-FFF2-40B4-BE49-F238E27FC236}">
                    <a16:creationId xmlns:a16="http://schemas.microsoft.com/office/drawing/2014/main" id="{8F375732-C20D-4579-8E24-B06760BB075D}"/>
                  </a:ext>
                </a:extLst>
              </p:cNvPr>
              <p:cNvSpPr/>
              <p:nvPr/>
            </p:nvSpPr>
            <p:spPr>
              <a:xfrm rot="18900000">
                <a:off x="7505661" y="2904014"/>
                <a:ext cx="115931" cy="11541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CustomShape 33 1 2 2">
                <a:extLst>
                  <a:ext uri="{FF2B5EF4-FFF2-40B4-BE49-F238E27FC236}">
                    <a16:creationId xmlns:a16="http://schemas.microsoft.com/office/drawing/2014/main" id="{893288AD-6351-45A5-B1DC-83EBD815ABAA}"/>
                  </a:ext>
                </a:extLst>
              </p:cNvPr>
              <p:cNvSpPr/>
              <p:nvPr/>
            </p:nvSpPr>
            <p:spPr>
              <a:xfrm rot="18900000">
                <a:off x="7406458" y="2804174"/>
                <a:ext cx="115468" cy="11564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CustomShape 34 1 2 2">
                <a:extLst>
                  <a:ext uri="{FF2B5EF4-FFF2-40B4-BE49-F238E27FC236}">
                    <a16:creationId xmlns:a16="http://schemas.microsoft.com/office/drawing/2014/main" id="{F3932755-FAFD-4500-9DC1-3D4CCF5A2D1E}"/>
                  </a:ext>
                </a:extLst>
              </p:cNvPr>
              <p:cNvSpPr/>
              <p:nvPr/>
            </p:nvSpPr>
            <p:spPr>
              <a:xfrm rot="18900000">
                <a:off x="7704590" y="2903899"/>
                <a:ext cx="115931" cy="116162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C3032AB-1AB4-491D-AB01-CCBC98DC853F}"/>
                </a:ext>
              </a:extLst>
            </p:cNvPr>
            <p:cNvGrpSpPr/>
            <p:nvPr/>
          </p:nvGrpSpPr>
          <p:grpSpPr>
            <a:xfrm>
              <a:off x="1689550" y="2356671"/>
              <a:ext cx="1304815" cy="610620"/>
              <a:chOff x="986040" y="2264760"/>
              <a:chExt cx="8115840" cy="3798000"/>
            </a:xfrm>
            <a:solidFill>
              <a:schemeClr val="tx1"/>
            </a:solidFill>
          </p:grpSpPr>
          <p:sp>
            <p:nvSpPr>
              <p:cNvPr id="199" name="CustomShape 3 1 2 2">
                <a:extLst>
                  <a:ext uri="{FF2B5EF4-FFF2-40B4-BE49-F238E27FC236}">
                    <a16:creationId xmlns:a16="http://schemas.microsoft.com/office/drawing/2014/main" id="{63BE5C0F-C985-4D19-8A2B-FD1F36970CC0}"/>
                  </a:ext>
                </a:extLst>
              </p:cNvPr>
              <p:cNvSpPr/>
              <p:nvPr/>
            </p:nvSpPr>
            <p:spPr>
              <a:xfrm rot="18900000">
                <a:off x="986040" y="5336640"/>
                <a:ext cx="7182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CustomShape 5 1 2 2">
                <a:extLst>
                  <a:ext uri="{FF2B5EF4-FFF2-40B4-BE49-F238E27FC236}">
                    <a16:creationId xmlns:a16="http://schemas.microsoft.com/office/drawing/2014/main" id="{962DAA1A-6CFD-4849-84E9-6D9A97FEC6A8}"/>
                  </a:ext>
                </a:extLst>
              </p:cNvPr>
              <p:cNvSpPr/>
              <p:nvPr/>
            </p:nvSpPr>
            <p:spPr>
              <a:xfrm rot="18900000">
                <a:off x="2225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CustomShape 6 1 2 2">
                <a:extLst>
                  <a:ext uri="{FF2B5EF4-FFF2-40B4-BE49-F238E27FC236}">
                    <a16:creationId xmlns:a16="http://schemas.microsoft.com/office/drawing/2014/main" id="{E0AB25D4-4DEF-44FC-8449-724C13D841FB}"/>
                  </a:ext>
                </a:extLst>
              </p:cNvPr>
              <p:cNvSpPr/>
              <p:nvPr/>
            </p:nvSpPr>
            <p:spPr>
              <a:xfrm rot="18900000">
                <a:off x="1604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202" name="CustomShape 10 1 2 2">
                <a:extLst>
                  <a:ext uri="{FF2B5EF4-FFF2-40B4-BE49-F238E27FC236}">
                    <a16:creationId xmlns:a16="http://schemas.microsoft.com/office/drawing/2014/main" id="{2843B75B-C233-4AEF-AE34-2238F149A554}"/>
                  </a:ext>
                </a:extLst>
              </p:cNvPr>
              <p:cNvSpPr/>
              <p:nvPr/>
            </p:nvSpPr>
            <p:spPr>
              <a:xfrm rot="18900000">
                <a:off x="2225520" y="4099680"/>
                <a:ext cx="72036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CustomShape 11 1 2 2">
                <a:extLst>
                  <a:ext uri="{FF2B5EF4-FFF2-40B4-BE49-F238E27FC236}">
                    <a16:creationId xmlns:a16="http://schemas.microsoft.com/office/drawing/2014/main" id="{029227F0-0B07-4AAA-92DD-7772F44A422A}"/>
                  </a:ext>
                </a:extLst>
              </p:cNvPr>
              <p:cNvSpPr/>
              <p:nvPr/>
            </p:nvSpPr>
            <p:spPr>
              <a:xfrm rot="18900000">
                <a:off x="4079520" y="471744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CustomShape 12 1 2 2">
                <a:extLst>
                  <a:ext uri="{FF2B5EF4-FFF2-40B4-BE49-F238E27FC236}">
                    <a16:creationId xmlns:a16="http://schemas.microsoft.com/office/drawing/2014/main" id="{EA90A527-CCB4-4085-A94D-8ADE55F501CB}"/>
                  </a:ext>
                </a:extLst>
              </p:cNvPr>
              <p:cNvSpPr/>
              <p:nvPr/>
            </p:nvSpPr>
            <p:spPr>
              <a:xfrm rot="18900000">
                <a:off x="3461400" y="409968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CustomShape 13 1 2 2">
                <a:extLst>
                  <a:ext uri="{FF2B5EF4-FFF2-40B4-BE49-F238E27FC236}">
                    <a16:creationId xmlns:a16="http://schemas.microsoft.com/office/drawing/2014/main" id="{BE47958D-63C9-421A-A3AA-B884F9737B5A}"/>
                  </a:ext>
                </a:extLst>
              </p:cNvPr>
              <p:cNvSpPr/>
              <p:nvPr/>
            </p:nvSpPr>
            <p:spPr>
              <a:xfrm rot="18900000">
                <a:off x="4698000" y="533664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CustomShape 15 1 2 2">
                <a:extLst>
                  <a:ext uri="{FF2B5EF4-FFF2-40B4-BE49-F238E27FC236}">
                    <a16:creationId xmlns:a16="http://schemas.microsoft.com/office/drawing/2014/main" id="{410AEF41-5C6E-4175-94A5-C982F9D49003}"/>
                  </a:ext>
                </a:extLst>
              </p:cNvPr>
              <p:cNvSpPr/>
              <p:nvPr/>
            </p:nvSpPr>
            <p:spPr>
              <a:xfrm rot="18900000">
                <a:off x="2842560" y="347688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CustomShape 16 1 2 2">
                <a:extLst>
                  <a:ext uri="{FF2B5EF4-FFF2-40B4-BE49-F238E27FC236}">
                    <a16:creationId xmlns:a16="http://schemas.microsoft.com/office/drawing/2014/main" id="{060FB81A-6179-4C62-8F78-D845D18C435F}"/>
                  </a:ext>
                </a:extLst>
              </p:cNvPr>
              <p:cNvSpPr/>
              <p:nvPr/>
            </p:nvSpPr>
            <p:spPr>
              <a:xfrm rot="18900000">
                <a:off x="4691880" y="410580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CustomShape 17 1 2 2">
                <a:extLst>
                  <a:ext uri="{FF2B5EF4-FFF2-40B4-BE49-F238E27FC236}">
                    <a16:creationId xmlns:a16="http://schemas.microsoft.com/office/drawing/2014/main" id="{300B8AA9-D49B-4122-91D6-9FE150686B7B}"/>
                  </a:ext>
                </a:extLst>
              </p:cNvPr>
              <p:cNvSpPr/>
              <p:nvPr/>
            </p:nvSpPr>
            <p:spPr>
              <a:xfrm rot="18900000">
                <a:off x="4073760" y="348804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CustomShape 18 1 2 2">
                <a:extLst>
                  <a:ext uri="{FF2B5EF4-FFF2-40B4-BE49-F238E27FC236}">
                    <a16:creationId xmlns:a16="http://schemas.microsoft.com/office/drawing/2014/main" id="{D7A4CF7E-2FE7-4C06-B206-80CD705F2BA0}"/>
                  </a:ext>
                </a:extLst>
              </p:cNvPr>
              <p:cNvSpPr/>
              <p:nvPr/>
            </p:nvSpPr>
            <p:spPr>
              <a:xfrm rot="18900000">
                <a:off x="5310360" y="472500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CustomShape 19 1 2 2">
                <a:extLst>
                  <a:ext uri="{FF2B5EF4-FFF2-40B4-BE49-F238E27FC236}">
                    <a16:creationId xmlns:a16="http://schemas.microsoft.com/office/drawing/2014/main" id="{FB59C96B-727C-4E63-9FE0-869CD3ED3AF5}"/>
                  </a:ext>
                </a:extLst>
              </p:cNvPr>
              <p:cNvSpPr/>
              <p:nvPr/>
            </p:nvSpPr>
            <p:spPr>
              <a:xfrm rot="18900000">
                <a:off x="5932080" y="534456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CustomShape 20 1 2 2">
                <a:extLst>
                  <a:ext uri="{FF2B5EF4-FFF2-40B4-BE49-F238E27FC236}">
                    <a16:creationId xmlns:a16="http://schemas.microsoft.com/office/drawing/2014/main" id="{36612FC2-3DB0-49F3-B5AD-FBA8A30791AA}"/>
                  </a:ext>
                </a:extLst>
              </p:cNvPr>
              <p:cNvSpPr/>
              <p:nvPr/>
            </p:nvSpPr>
            <p:spPr>
              <a:xfrm rot="18900000">
                <a:off x="3454920" y="2865240"/>
                <a:ext cx="721080" cy="72216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CustomShape 21 1 2 2">
                <a:extLst>
                  <a:ext uri="{FF2B5EF4-FFF2-40B4-BE49-F238E27FC236}">
                    <a16:creationId xmlns:a16="http://schemas.microsoft.com/office/drawing/2014/main" id="{1D740D30-23C7-4390-97DE-016CBBB2A0B7}"/>
                  </a:ext>
                </a:extLst>
              </p:cNvPr>
              <p:cNvSpPr/>
              <p:nvPr/>
            </p:nvSpPr>
            <p:spPr>
              <a:xfrm rot="18900000">
                <a:off x="5304240" y="349416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CustomShape 23 1 2 2">
                <a:extLst>
                  <a:ext uri="{FF2B5EF4-FFF2-40B4-BE49-F238E27FC236}">
                    <a16:creationId xmlns:a16="http://schemas.microsoft.com/office/drawing/2014/main" id="{5002FA2C-BC5D-449F-B6E3-CF4FDD42EEBD}"/>
                  </a:ext>
                </a:extLst>
              </p:cNvPr>
              <p:cNvSpPr/>
              <p:nvPr/>
            </p:nvSpPr>
            <p:spPr>
              <a:xfrm rot="18900000">
                <a:off x="5922720" y="411336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CustomShape 26 1 2 2">
                <a:extLst>
                  <a:ext uri="{FF2B5EF4-FFF2-40B4-BE49-F238E27FC236}">
                    <a16:creationId xmlns:a16="http://schemas.microsoft.com/office/drawing/2014/main" id="{8C3F08F0-A473-4B11-985C-8ED640D48EC5}"/>
                  </a:ext>
                </a:extLst>
              </p:cNvPr>
              <p:cNvSpPr/>
              <p:nvPr/>
            </p:nvSpPr>
            <p:spPr>
              <a:xfrm rot="18900000">
                <a:off x="5916600" y="2882520"/>
                <a:ext cx="721800" cy="7192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CustomShape 27 1 2 2">
                <a:extLst>
                  <a:ext uri="{FF2B5EF4-FFF2-40B4-BE49-F238E27FC236}">
                    <a16:creationId xmlns:a16="http://schemas.microsoft.com/office/drawing/2014/main" id="{F71A9A25-F3A7-43D8-BAB4-7828194D657A}"/>
                  </a:ext>
                </a:extLst>
              </p:cNvPr>
              <p:cNvSpPr/>
              <p:nvPr/>
            </p:nvSpPr>
            <p:spPr>
              <a:xfrm rot="18900000">
                <a:off x="5298480" y="2264760"/>
                <a:ext cx="720720" cy="71748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CustomShape 28 1 2 2">
                <a:extLst>
                  <a:ext uri="{FF2B5EF4-FFF2-40B4-BE49-F238E27FC236}">
                    <a16:creationId xmlns:a16="http://schemas.microsoft.com/office/drawing/2014/main" id="{DA1E4FE2-DBC2-49B4-AA87-EF4F71FFF8DE}"/>
                  </a:ext>
                </a:extLst>
              </p:cNvPr>
              <p:cNvSpPr/>
              <p:nvPr/>
            </p:nvSpPr>
            <p:spPr>
              <a:xfrm rot="18900000">
                <a:off x="6535080" y="3501720"/>
                <a:ext cx="717840" cy="7196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CustomShape 29 1 2 2">
                <a:extLst>
                  <a:ext uri="{FF2B5EF4-FFF2-40B4-BE49-F238E27FC236}">
                    <a16:creationId xmlns:a16="http://schemas.microsoft.com/office/drawing/2014/main" id="{975619B2-8EDF-436C-93C1-A2276AE49CC6}"/>
                  </a:ext>
                </a:extLst>
              </p:cNvPr>
              <p:cNvSpPr/>
              <p:nvPr/>
            </p:nvSpPr>
            <p:spPr>
              <a:xfrm rot="18900000">
                <a:off x="7156800" y="4121280"/>
                <a:ext cx="718200" cy="71820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CustomShape 35 1 2 2">
                <a:extLst>
                  <a:ext uri="{FF2B5EF4-FFF2-40B4-BE49-F238E27FC236}">
                    <a16:creationId xmlns:a16="http://schemas.microsoft.com/office/drawing/2014/main" id="{20F4BB24-2EDC-4ABF-8D1B-8D9214CAC6A4}"/>
                  </a:ext>
                </a:extLst>
              </p:cNvPr>
              <p:cNvSpPr/>
              <p:nvPr/>
            </p:nvSpPr>
            <p:spPr>
              <a:xfrm rot="18900000">
                <a:off x="8381160" y="5337000"/>
                <a:ext cx="720720" cy="72252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CustomShape 36 1 2 2">
                <a:extLst>
                  <a:ext uri="{FF2B5EF4-FFF2-40B4-BE49-F238E27FC236}">
                    <a16:creationId xmlns:a16="http://schemas.microsoft.com/office/drawing/2014/main" id="{B9B3B8AA-AF7F-441D-9C92-7550BACDE827}"/>
                  </a:ext>
                </a:extLst>
              </p:cNvPr>
              <p:cNvSpPr/>
              <p:nvPr/>
            </p:nvSpPr>
            <p:spPr>
              <a:xfrm rot="18900000">
                <a:off x="7760880" y="4717800"/>
                <a:ext cx="721800" cy="717840"/>
              </a:xfrm>
              <a:prstGeom prst="rect">
                <a:avLst/>
              </a:prstGeom>
              <a:grpFill/>
              <a:ln w="19050">
                <a:noFill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03328E3-81E6-414C-8131-A96EDDA70334}"/>
                </a:ext>
              </a:extLst>
            </p:cNvPr>
            <p:cNvGrpSpPr/>
            <p:nvPr/>
          </p:nvGrpSpPr>
          <p:grpSpPr>
            <a:xfrm>
              <a:off x="3224315" y="2256541"/>
              <a:ext cx="1503512" cy="809896"/>
              <a:chOff x="6317009" y="2210165"/>
              <a:chExt cx="1503512" cy="809896"/>
            </a:xfrm>
            <a:solidFill>
              <a:schemeClr val="bg1"/>
            </a:solidFill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962585D-B2D6-4EA8-BC16-31B01C2BB2BF}"/>
                  </a:ext>
                </a:extLst>
              </p:cNvPr>
              <p:cNvGrpSpPr/>
              <p:nvPr/>
            </p:nvGrpSpPr>
            <p:grpSpPr>
              <a:xfrm>
                <a:off x="6317009" y="2210165"/>
                <a:ext cx="1503512" cy="809896"/>
                <a:chOff x="6317009" y="2210165"/>
                <a:chExt cx="1503512" cy="809896"/>
              </a:xfrm>
              <a:grpFill/>
            </p:grpSpPr>
            <p:sp>
              <p:nvSpPr>
                <p:cNvPr id="244" name="CustomShape 1 1 2 3">
                  <a:extLst>
                    <a:ext uri="{FF2B5EF4-FFF2-40B4-BE49-F238E27FC236}">
                      <a16:creationId xmlns:a16="http://schemas.microsoft.com/office/drawing/2014/main" id="{330516F8-57DB-4414-8D75-3A13B318A550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5" name="CustomShape 2 1 2 3">
                  <a:extLst>
                    <a:ext uri="{FF2B5EF4-FFF2-40B4-BE49-F238E27FC236}">
                      <a16:creationId xmlns:a16="http://schemas.microsoft.com/office/drawing/2014/main" id="{40C114C8-BDDA-4FFA-B12F-212909B5FEDA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6" name="CustomShape 4 1 2 3">
                  <a:extLst>
                    <a:ext uri="{FF2B5EF4-FFF2-40B4-BE49-F238E27FC236}">
                      <a16:creationId xmlns:a16="http://schemas.microsoft.com/office/drawing/2014/main" id="{6CAC0B68-CB8B-43BB-8530-AE0E8C5B6F3A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7" name="CustomShape 7 1 2 3">
                  <a:extLst>
                    <a:ext uri="{FF2B5EF4-FFF2-40B4-BE49-F238E27FC236}">
                      <a16:creationId xmlns:a16="http://schemas.microsoft.com/office/drawing/2014/main" id="{D3BD8059-55D1-4352-ACD0-D637E7AF2095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8" name="CustomShape 8 1 2 3">
                  <a:extLst>
                    <a:ext uri="{FF2B5EF4-FFF2-40B4-BE49-F238E27FC236}">
                      <a16:creationId xmlns:a16="http://schemas.microsoft.com/office/drawing/2014/main" id="{6FE946FB-BF93-40EC-8021-54D3EC4408E5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9" name="CustomShape 9 1 2 3">
                  <a:extLst>
                    <a:ext uri="{FF2B5EF4-FFF2-40B4-BE49-F238E27FC236}">
                      <a16:creationId xmlns:a16="http://schemas.microsoft.com/office/drawing/2014/main" id="{60D5399F-ED48-4E68-8FD0-D9563117C223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0" name="CustomShape 14 1 2 3">
                  <a:extLst>
                    <a:ext uri="{FF2B5EF4-FFF2-40B4-BE49-F238E27FC236}">
                      <a16:creationId xmlns:a16="http://schemas.microsoft.com/office/drawing/2014/main" id="{2880B5C4-17CF-4AE9-A611-7E0E64D28545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1" name="CustomShape 22 1 2 3">
                  <a:extLst>
                    <a:ext uri="{FF2B5EF4-FFF2-40B4-BE49-F238E27FC236}">
                      <a16:creationId xmlns:a16="http://schemas.microsoft.com/office/drawing/2014/main" id="{0B8E364C-B2AF-4734-875C-D4C926C08575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252" name="CustomShape 24 1 2 3">
                  <a:extLst>
                    <a:ext uri="{FF2B5EF4-FFF2-40B4-BE49-F238E27FC236}">
                      <a16:creationId xmlns:a16="http://schemas.microsoft.com/office/drawing/2014/main" id="{F4CB07A2-87A5-4106-B9D8-0AA8A243A031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3" name="CustomShape 25 1 2 3">
                  <a:extLst>
                    <a:ext uri="{FF2B5EF4-FFF2-40B4-BE49-F238E27FC236}">
                      <a16:creationId xmlns:a16="http://schemas.microsoft.com/office/drawing/2014/main" id="{83DFE84C-4C55-40E0-9F3C-9C200D7FAFD2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4" name="CustomShape 30 1 2 3">
                  <a:extLst>
                    <a:ext uri="{FF2B5EF4-FFF2-40B4-BE49-F238E27FC236}">
                      <a16:creationId xmlns:a16="http://schemas.microsoft.com/office/drawing/2014/main" id="{7472DFC4-5AEB-4EA9-8981-7AFF700CC28F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5" name="CustomShape 31 1 2 3">
                  <a:extLst>
                    <a:ext uri="{FF2B5EF4-FFF2-40B4-BE49-F238E27FC236}">
                      <a16:creationId xmlns:a16="http://schemas.microsoft.com/office/drawing/2014/main" id="{FC80A875-9DB3-4A46-8196-0001DF219E73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6" name="CustomShape 32 1 2 3">
                  <a:extLst>
                    <a:ext uri="{FF2B5EF4-FFF2-40B4-BE49-F238E27FC236}">
                      <a16:creationId xmlns:a16="http://schemas.microsoft.com/office/drawing/2014/main" id="{30329ABF-F9E1-4E60-A881-4D2F87F07389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7" name="CustomShape 33 1 2 3">
                  <a:extLst>
                    <a:ext uri="{FF2B5EF4-FFF2-40B4-BE49-F238E27FC236}">
                      <a16:creationId xmlns:a16="http://schemas.microsoft.com/office/drawing/2014/main" id="{6EE32259-E31E-4A56-A545-FE5D17B65653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8" name="CustomShape 34 1 2 3">
                  <a:extLst>
                    <a:ext uri="{FF2B5EF4-FFF2-40B4-BE49-F238E27FC236}">
                      <a16:creationId xmlns:a16="http://schemas.microsoft.com/office/drawing/2014/main" id="{29CACDA5-9E6C-4E71-816E-637DBF69DFF3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8EE3929C-BD95-46B9-87B3-7EFF68A7C502}"/>
                  </a:ext>
                </a:extLst>
              </p:cNvPr>
              <p:cNvGrpSpPr/>
              <p:nvPr/>
            </p:nvGrpSpPr>
            <p:grpSpPr>
              <a:xfrm>
                <a:off x="6416734" y="2310295"/>
                <a:ext cx="1304815" cy="610620"/>
                <a:chOff x="986040" y="2264760"/>
                <a:chExt cx="8115840" cy="3798000"/>
              </a:xfrm>
              <a:grpFill/>
            </p:grpSpPr>
            <p:sp>
              <p:nvSpPr>
                <p:cNvPr id="223" name="CustomShape 3 1 2 3">
                  <a:extLst>
                    <a:ext uri="{FF2B5EF4-FFF2-40B4-BE49-F238E27FC236}">
                      <a16:creationId xmlns:a16="http://schemas.microsoft.com/office/drawing/2014/main" id="{5CF45E5B-36CF-4CD5-999F-373F417B1393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4" name="CustomShape 5 1 2 3">
                  <a:extLst>
                    <a:ext uri="{FF2B5EF4-FFF2-40B4-BE49-F238E27FC236}">
                      <a16:creationId xmlns:a16="http://schemas.microsoft.com/office/drawing/2014/main" id="{38DA7AAF-070C-4965-849E-689227B64527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5" name="CustomShape 6 1 2 3">
                  <a:extLst>
                    <a:ext uri="{FF2B5EF4-FFF2-40B4-BE49-F238E27FC236}">
                      <a16:creationId xmlns:a16="http://schemas.microsoft.com/office/drawing/2014/main" id="{1E8A13FF-2C45-48A8-9A56-FCA756BEAD4A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226" name="CustomShape 10 1 2 3">
                  <a:extLst>
                    <a:ext uri="{FF2B5EF4-FFF2-40B4-BE49-F238E27FC236}">
                      <a16:creationId xmlns:a16="http://schemas.microsoft.com/office/drawing/2014/main" id="{9BF6E2B8-90CF-4BDA-9865-EF52E625821E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7" name="CustomShape 11 1 2 3">
                  <a:extLst>
                    <a:ext uri="{FF2B5EF4-FFF2-40B4-BE49-F238E27FC236}">
                      <a16:creationId xmlns:a16="http://schemas.microsoft.com/office/drawing/2014/main" id="{D18110F7-191E-4ADD-B6EA-1BA1118157FE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8" name="CustomShape 12 1 2 3">
                  <a:extLst>
                    <a:ext uri="{FF2B5EF4-FFF2-40B4-BE49-F238E27FC236}">
                      <a16:creationId xmlns:a16="http://schemas.microsoft.com/office/drawing/2014/main" id="{BA6A1642-8CFA-42AE-ACC9-7A2119EB57B9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9" name="CustomShape 13 1 2 3">
                  <a:extLst>
                    <a:ext uri="{FF2B5EF4-FFF2-40B4-BE49-F238E27FC236}">
                      <a16:creationId xmlns:a16="http://schemas.microsoft.com/office/drawing/2014/main" id="{65F5C427-9D3F-4CF0-89AC-13747E62E85B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0" name="CustomShape 15 1 2 3">
                  <a:extLst>
                    <a:ext uri="{FF2B5EF4-FFF2-40B4-BE49-F238E27FC236}">
                      <a16:creationId xmlns:a16="http://schemas.microsoft.com/office/drawing/2014/main" id="{89A37363-D662-4093-8838-12F842872E6E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1" name="CustomShape 16 1 2 3">
                  <a:extLst>
                    <a:ext uri="{FF2B5EF4-FFF2-40B4-BE49-F238E27FC236}">
                      <a16:creationId xmlns:a16="http://schemas.microsoft.com/office/drawing/2014/main" id="{11AC943A-EA1C-4250-91E9-478634FA996E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2" name="CustomShape 17 1 2 3">
                  <a:extLst>
                    <a:ext uri="{FF2B5EF4-FFF2-40B4-BE49-F238E27FC236}">
                      <a16:creationId xmlns:a16="http://schemas.microsoft.com/office/drawing/2014/main" id="{DC6B45D0-8ED5-4F11-9366-C2413EBCE646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3" name="CustomShape 18 1 2 3">
                  <a:extLst>
                    <a:ext uri="{FF2B5EF4-FFF2-40B4-BE49-F238E27FC236}">
                      <a16:creationId xmlns:a16="http://schemas.microsoft.com/office/drawing/2014/main" id="{E3FA04B6-9651-4B28-B6A0-2748BEE26E81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4" name="CustomShape 19 1 2 3">
                  <a:extLst>
                    <a:ext uri="{FF2B5EF4-FFF2-40B4-BE49-F238E27FC236}">
                      <a16:creationId xmlns:a16="http://schemas.microsoft.com/office/drawing/2014/main" id="{DD81CFCD-B8ED-44EE-B91C-5EABF38FD259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5" name="CustomShape 20 1 2 3">
                  <a:extLst>
                    <a:ext uri="{FF2B5EF4-FFF2-40B4-BE49-F238E27FC236}">
                      <a16:creationId xmlns:a16="http://schemas.microsoft.com/office/drawing/2014/main" id="{F1EE8A24-E3A8-4E28-B17B-AFBB8790CD3E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6" name="CustomShape 21 1 2 3">
                  <a:extLst>
                    <a:ext uri="{FF2B5EF4-FFF2-40B4-BE49-F238E27FC236}">
                      <a16:creationId xmlns:a16="http://schemas.microsoft.com/office/drawing/2014/main" id="{6CD9226F-CF57-4460-BD3A-8E1634C38A3F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7" name="CustomShape 23 1 2 3">
                  <a:extLst>
                    <a:ext uri="{FF2B5EF4-FFF2-40B4-BE49-F238E27FC236}">
                      <a16:creationId xmlns:a16="http://schemas.microsoft.com/office/drawing/2014/main" id="{94F717E1-97F2-4D56-AFF9-D2ED13734613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8" name="CustomShape 26 1 2 3">
                  <a:extLst>
                    <a:ext uri="{FF2B5EF4-FFF2-40B4-BE49-F238E27FC236}">
                      <a16:creationId xmlns:a16="http://schemas.microsoft.com/office/drawing/2014/main" id="{09DEF49F-CF4F-4948-AC6B-2C77375B1393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9" name="CustomShape 27 1 2 3">
                  <a:extLst>
                    <a:ext uri="{FF2B5EF4-FFF2-40B4-BE49-F238E27FC236}">
                      <a16:creationId xmlns:a16="http://schemas.microsoft.com/office/drawing/2014/main" id="{9653B505-8251-4E53-B8AA-C93B1DABFE7C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0" name="CustomShape 28 1 2 3">
                  <a:extLst>
                    <a:ext uri="{FF2B5EF4-FFF2-40B4-BE49-F238E27FC236}">
                      <a16:creationId xmlns:a16="http://schemas.microsoft.com/office/drawing/2014/main" id="{195ADEC9-D196-4B69-A1FD-55C57E963C08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1" name="CustomShape 29 1 2 3">
                  <a:extLst>
                    <a:ext uri="{FF2B5EF4-FFF2-40B4-BE49-F238E27FC236}">
                      <a16:creationId xmlns:a16="http://schemas.microsoft.com/office/drawing/2014/main" id="{DB57B4B5-03F2-4EC0-A2D6-B4934F5EC086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2" name="CustomShape 35 1 2 3">
                  <a:extLst>
                    <a:ext uri="{FF2B5EF4-FFF2-40B4-BE49-F238E27FC236}">
                      <a16:creationId xmlns:a16="http://schemas.microsoft.com/office/drawing/2014/main" id="{0789F426-57F7-4BFB-9C41-9D990B5663DB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3" name="CustomShape 36 1 2 3">
                  <a:extLst>
                    <a:ext uri="{FF2B5EF4-FFF2-40B4-BE49-F238E27FC236}">
                      <a16:creationId xmlns:a16="http://schemas.microsoft.com/office/drawing/2014/main" id="{3ABC86D6-BCC0-4AB1-BB60-60DB71F775DC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12700">
                  <a:solidFill>
                    <a:srgbClr val="8B8B8B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136" name="Speech Bubble: Rectangle 135">
            <a:extLst>
              <a:ext uri="{FF2B5EF4-FFF2-40B4-BE49-F238E27FC236}">
                <a16:creationId xmlns:a16="http://schemas.microsoft.com/office/drawing/2014/main" id="{E64DAE7B-AECE-4B94-9828-120FEF9235A5}"/>
              </a:ext>
            </a:extLst>
          </p:cNvPr>
          <p:cNvSpPr/>
          <p:nvPr/>
        </p:nvSpPr>
        <p:spPr>
          <a:xfrm>
            <a:off x="5181601" y="2126177"/>
            <a:ext cx="2197142" cy="643253"/>
          </a:xfrm>
          <a:prstGeom prst="wedgeRectCallout">
            <a:avLst>
              <a:gd name="adj1" fmla="val -42738"/>
              <a:gd name="adj2" fmla="val 10750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change in reward</a:t>
            </a:r>
          </a:p>
        </p:txBody>
      </p:sp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F27FD3F4-72F6-4A33-BC4B-58D884235467}"/>
              </a:ext>
            </a:extLst>
          </p:cNvPr>
          <p:cNvSpPr/>
          <p:nvPr/>
        </p:nvSpPr>
        <p:spPr>
          <a:xfrm>
            <a:off x="2123490" y="2126177"/>
            <a:ext cx="2195262" cy="644691"/>
          </a:xfrm>
          <a:prstGeom prst="wedgeRectCallout">
            <a:avLst>
              <a:gd name="adj1" fmla="val -3160"/>
              <a:gd name="adj2" fmla="val 10298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change in 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53C6B-CB02-4F68-947C-5C8607920CE7}"/>
              </a:ext>
            </a:extLst>
          </p:cNvPr>
          <p:cNvSpPr/>
          <p:nvPr/>
        </p:nvSpPr>
        <p:spPr>
          <a:xfrm>
            <a:off x="295037" y="1147769"/>
            <a:ext cx="60906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Rollouts are basically computing a gradient!</a:t>
            </a:r>
          </a:p>
        </p:txBody>
      </p:sp>
      <p:sp>
        <p:nvSpPr>
          <p:cNvPr id="138" name="TextShape 2">
            <a:extLst>
              <a:ext uri="{FF2B5EF4-FFF2-40B4-BE49-F238E27FC236}">
                <a16:creationId xmlns:a16="http://schemas.microsoft.com/office/drawing/2014/main" id="{8CE4E12F-E399-4BAD-B4A3-3D823B422B8F}"/>
              </a:ext>
            </a:extLst>
          </p:cNvPr>
          <p:cNvSpPr txBox="1"/>
          <p:nvPr/>
        </p:nvSpPr>
        <p:spPr>
          <a:xfrm>
            <a:off x="396046" y="428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dirty="0">
                <a:latin typeface="+mj-lt"/>
              </a:rPr>
              <a:t>Dynamic programming speedup</a:t>
            </a:r>
          </a:p>
        </p:txBody>
      </p:sp>
    </p:spTree>
    <p:extLst>
      <p:ext uri="{BB962C8B-B14F-4D97-AF65-F5344CB8AC3E}">
        <p14:creationId xmlns:p14="http://schemas.microsoft.com/office/powerpoint/2010/main" val="28127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C80CB-2574-407D-A847-DA1BAB73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21</a:t>
            </a:fld>
            <a:endParaRPr lang="en-US"/>
          </a:p>
        </p:txBody>
      </p:sp>
      <p:pic>
        <p:nvPicPr>
          <p:cNvPr id="551" name="Picture 550">
            <a:extLst>
              <a:ext uri="{FF2B5EF4-FFF2-40B4-BE49-F238E27FC236}">
                <a16:creationId xmlns:a16="http://schemas.microsoft.com/office/drawing/2014/main" id="{DDE44D73-BCB9-4DA8-8EF4-4115FC82A8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06" y="3818147"/>
            <a:ext cx="5560245" cy="811758"/>
          </a:xfrm>
          <a:prstGeom prst="rect">
            <a:avLst/>
          </a:prstGeom>
        </p:spPr>
      </p:pic>
      <p:sp>
        <p:nvSpPr>
          <p:cNvPr id="552" name="Speech Bubble: Rectangle 551">
            <a:extLst>
              <a:ext uri="{FF2B5EF4-FFF2-40B4-BE49-F238E27FC236}">
                <a16:creationId xmlns:a16="http://schemas.microsoft.com/office/drawing/2014/main" id="{52AC033B-E8CC-4B5B-855D-4AF1655241EB}"/>
              </a:ext>
            </a:extLst>
          </p:cNvPr>
          <p:cNvSpPr/>
          <p:nvPr/>
        </p:nvSpPr>
        <p:spPr>
          <a:xfrm>
            <a:off x="5516281" y="5116345"/>
            <a:ext cx="2589666" cy="868700"/>
          </a:xfrm>
          <a:prstGeom prst="wedgeRectCallout">
            <a:avLst>
              <a:gd name="adj1" fmla="val 36758"/>
              <a:gd name="adj2" fmla="val -1034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Relax decoding </a:t>
            </a:r>
            <a:br>
              <a:rPr lang="en-US" sz="2200" dirty="0"/>
            </a:br>
            <a:r>
              <a:rPr lang="en-US" sz="2200" dirty="0"/>
              <a:t>to be stochastic</a:t>
            </a:r>
          </a:p>
        </p:txBody>
      </p:sp>
      <p:sp>
        <p:nvSpPr>
          <p:cNvPr id="553" name="TextShape 1">
            <a:extLst>
              <a:ext uri="{FF2B5EF4-FFF2-40B4-BE49-F238E27FC236}">
                <a16:creationId xmlns:a16="http://schemas.microsoft.com/office/drawing/2014/main" id="{D08840C7-9982-49C0-934B-29D3832C1FC7}"/>
              </a:ext>
            </a:extLst>
          </p:cNvPr>
          <p:cNvSpPr txBox="1"/>
          <p:nvPr/>
        </p:nvSpPr>
        <p:spPr>
          <a:xfrm>
            <a:off x="3230355" y="3366034"/>
            <a:ext cx="6236534" cy="380312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2200" dirty="0"/>
              <a:t>We use </a:t>
            </a:r>
            <a:r>
              <a:rPr lang="en-US" sz="2200" u="sng" dirty="0"/>
              <a:t>expected reward</a:t>
            </a:r>
            <a:r>
              <a:rPr lang="en-US" sz="2200" dirty="0"/>
              <a:t> as a differentiable proxy</a:t>
            </a:r>
            <a:endParaRPr sz="2200" dirty="0"/>
          </a:p>
        </p:txBody>
      </p:sp>
      <p:sp>
        <p:nvSpPr>
          <p:cNvPr id="555" name="TextShape 2">
            <a:extLst>
              <a:ext uri="{FF2B5EF4-FFF2-40B4-BE49-F238E27FC236}">
                <a16:creationId xmlns:a16="http://schemas.microsoft.com/office/drawing/2014/main" id="{F4A323E5-BE35-40DD-93FB-294C1665124D}"/>
              </a:ext>
            </a:extLst>
          </p:cNvPr>
          <p:cNvSpPr txBox="1"/>
          <p:nvPr/>
        </p:nvSpPr>
        <p:spPr>
          <a:xfrm>
            <a:off x="396046" y="428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dirty="0">
                <a:latin typeface="+mj-lt"/>
              </a:rPr>
              <a:t>Dynamic programming speedup</a:t>
            </a:r>
          </a:p>
        </p:txBody>
      </p: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A734BB24-4308-4893-9CB6-F29CE838B70D}"/>
              </a:ext>
            </a:extLst>
          </p:cNvPr>
          <p:cNvGrpSpPr/>
          <p:nvPr/>
        </p:nvGrpSpPr>
        <p:grpSpPr>
          <a:xfrm>
            <a:off x="1043553" y="1149969"/>
            <a:ext cx="3787493" cy="2832212"/>
            <a:chOff x="1110788" y="1687849"/>
            <a:chExt cx="3787493" cy="2832212"/>
          </a:xfrm>
        </p:grpSpPr>
        <p:pic>
          <p:nvPicPr>
            <p:cNvPr id="595" name="Picture 594">
              <a:extLst>
                <a:ext uri="{FF2B5EF4-FFF2-40B4-BE49-F238E27FC236}">
                  <a16:creationId xmlns:a16="http://schemas.microsoft.com/office/drawing/2014/main" id="{180FF2AB-36FD-4497-9C07-E13BFA37242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983" y="3001555"/>
              <a:ext cx="268097" cy="45719"/>
            </a:xfrm>
            <a:prstGeom prst="rect">
              <a:avLst/>
            </a:prstGeom>
          </p:spPr>
        </p:pic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C2735ADF-B2C3-4351-B72C-391FC81E3055}"/>
                </a:ext>
              </a:extLst>
            </p:cNvPr>
            <p:cNvGrpSpPr/>
            <p:nvPr/>
          </p:nvGrpSpPr>
          <p:grpSpPr>
            <a:xfrm>
              <a:off x="3485835" y="2778586"/>
              <a:ext cx="1412446" cy="568865"/>
              <a:chOff x="4579872" y="2900035"/>
              <a:chExt cx="1123565" cy="452518"/>
            </a:xfrm>
          </p:grpSpPr>
          <p:pic>
            <p:nvPicPr>
              <p:cNvPr id="1007" name="Picture 1006">
                <a:extLst>
                  <a:ext uri="{FF2B5EF4-FFF2-40B4-BE49-F238E27FC236}">
                    <a16:creationId xmlns:a16="http://schemas.microsoft.com/office/drawing/2014/main" id="{D5B9A2C7-3C75-4113-8191-1B8174B461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872" y="2900035"/>
                <a:ext cx="344568" cy="446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08" name="Picture 1007">
                <a:extLst>
                  <a:ext uri="{FF2B5EF4-FFF2-40B4-BE49-F238E27FC236}">
                    <a16:creationId xmlns:a16="http://schemas.microsoft.com/office/drawing/2014/main" id="{FED89822-054F-4CA6-88B0-5BF5A86673D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6481" y="2906553"/>
                <a:ext cx="96956" cy="44600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E11128D9-483B-48E5-8ACC-9A1BEC6EC8B9}"/>
                  </a:ext>
                </a:extLst>
              </p:cNvPr>
              <p:cNvGrpSpPr/>
              <p:nvPr/>
            </p:nvGrpSpPr>
            <p:grpSpPr>
              <a:xfrm>
                <a:off x="4949023" y="2980922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1032" name="CustomShape 1 1 2 1 1">
                  <a:extLst>
                    <a:ext uri="{FF2B5EF4-FFF2-40B4-BE49-F238E27FC236}">
                      <a16:creationId xmlns:a16="http://schemas.microsoft.com/office/drawing/2014/main" id="{0EB2CF39-A524-4CC3-8774-CEEC180ED6ED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3" name="CustomShape 2 1 2 1 1">
                  <a:extLst>
                    <a:ext uri="{FF2B5EF4-FFF2-40B4-BE49-F238E27FC236}">
                      <a16:creationId xmlns:a16="http://schemas.microsoft.com/office/drawing/2014/main" id="{5B1C4D47-B316-4559-A190-1DCDD0A95114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4" name="CustomShape 4 1 2 1 1">
                  <a:extLst>
                    <a:ext uri="{FF2B5EF4-FFF2-40B4-BE49-F238E27FC236}">
                      <a16:creationId xmlns:a16="http://schemas.microsoft.com/office/drawing/2014/main" id="{63748E5E-7DB0-4656-8359-6E02A49FEECA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5" name="CustomShape 7 1 2 1 1">
                  <a:extLst>
                    <a:ext uri="{FF2B5EF4-FFF2-40B4-BE49-F238E27FC236}">
                      <a16:creationId xmlns:a16="http://schemas.microsoft.com/office/drawing/2014/main" id="{4742D38E-2F73-4E8B-A725-DCA0A770D7B9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6" name="CustomShape 8 1 2 1 1">
                  <a:extLst>
                    <a:ext uri="{FF2B5EF4-FFF2-40B4-BE49-F238E27FC236}">
                      <a16:creationId xmlns:a16="http://schemas.microsoft.com/office/drawing/2014/main" id="{60D5704D-7AFA-4996-A4D1-A9A75D403F4A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7" name="CustomShape 9 1 2 1 1">
                  <a:extLst>
                    <a:ext uri="{FF2B5EF4-FFF2-40B4-BE49-F238E27FC236}">
                      <a16:creationId xmlns:a16="http://schemas.microsoft.com/office/drawing/2014/main" id="{48D957EF-D4C8-48E8-8F29-1500933F4BBE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8" name="CustomShape 14 1 2 1 1">
                  <a:extLst>
                    <a:ext uri="{FF2B5EF4-FFF2-40B4-BE49-F238E27FC236}">
                      <a16:creationId xmlns:a16="http://schemas.microsoft.com/office/drawing/2014/main" id="{2EECB9B4-32FE-4E06-8675-C68995BFFA14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9" name="CustomShape 22 1 2 1 1">
                  <a:extLst>
                    <a:ext uri="{FF2B5EF4-FFF2-40B4-BE49-F238E27FC236}">
                      <a16:creationId xmlns:a16="http://schemas.microsoft.com/office/drawing/2014/main" id="{8B349CF4-1B5F-4134-A2C1-1F8ADF3C1A9B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1040" name="CustomShape 24 1 2 1 1">
                  <a:extLst>
                    <a:ext uri="{FF2B5EF4-FFF2-40B4-BE49-F238E27FC236}">
                      <a16:creationId xmlns:a16="http://schemas.microsoft.com/office/drawing/2014/main" id="{5887FBD6-C65C-48B5-9716-51367CE6510F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1" name="CustomShape 25 1 2 1 1">
                  <a:extLst>
                    <a:ext uri="{FF2B5EF4-FFF2-40B4-BE49-F238E27FC236}">
                      <a16:creationId xmlns:a16="http://schemas.microsoft.com/office/drawing/2014/main" id="{E655BDDA-12E2-4226-A284-A7295DA88276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2" name="CustomShape 30 1 2 1 1">
                  <a:extLst>
                    <a:ext uri="{FF2B5EF4-FFF2-40B4-BE49-F238E27FC236}">
                      <a16:creationId xmlns:a16="http://schemas.microsoft.com/office/drawing/2014/main" id="{85538172-EABD-48DE-8B94-DA1BB759B5D2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3" name="CustomShape 31 1 2 1 1">
                  <a:extLst>
                    <a:ext uri="{FF2B5EF4-FFF2-40B4-BE49-F238E27FC236}">
                      <a16:creationId xmlns:a16="http://schemas.microsoft.com/office/drawing/2014/main" id="{B528240D-1EB3-49A9-A822-098CC5D44DC8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4" name="CustomShape 32 1 2 1 1">
                  <a:extLst>
                    <a:ext uri="{FF2B5EF4-FFF2-40B4-BE49-F238E27FC236}">
                      <a16:creationId xmlns:a16="http://schemas.microsoft.com/office/drawing/2014/main" id="{208021ED-47A4-4C87-8925-AB8020BFC4F1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5" name="CustomShape 33 1 2 1 1">
                  <a:extLst>
                    <a:ext uri="{FF2B5EF4-FFF2-40B4-BE49-F238E27FC236}">
                      <a16:creationId xmlns:a16="http://schemas.microsoft.com/office/drawing/2014/main" id="{5C2FFD90-AD56-4B8E-99DB-FADCDF395532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6" name="CustomShape 34 1 2 1 1">
                  <a:extLst>
                    <a:ext uri="{FF2B5EF4-FFF2-40B4-BE49-F238E27FC236}">
                      <a16:creationId xmlns:a16="http://schemas.microsoft.com/office/drawing/2014/main" id="{DF213258-95C4-4DE8-A90A-17F5CD994D5F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010" name="Group 1009">
                <a:extLst>
                  <a:ext uri="{FF2B5EF4-FFF2-40B4-BE49-F238E27FC236}">
                    <a16:creationId xmlns:a16="http://schemas.microsoft.com/office/drawing/2014/main" id="{ED832678-2C63-4457-A51A-4B1807B2E668}"/>
                  </a:ext>
                </a:extLst>
              </p:cNvPr>
              <p:cNvGrpSpPr/>
              <p:nvPr/>
            </p:nvGrpSpPr>
            <p:grpSpPr>
              <a:xfrm>
                <a:off x="4992079" y="3024153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1011" name="CustomShape 3 1 2 1 1">
                  <a:extLst>
                    <a:ext uri="{FF2B5EF4-FFF2-40B4-BE49-F238E27FC236}">
                      <a16:creationId xmlns:a16="http://schemas.microsoft.com/office/drawing/2014/main" id="{24ABCA0D-ABD0-4D39-9F34-75D345528AD5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2" name="CustomShape 5 1 2 1 1">
                  <a:extLst>
                    <a:ext uri="{FF2B5EF4-FFF2-40B4-BE49-F238E27FC236}">
                      <a16:creationId xmlns:a16="http://schemas.microsoft.com/office/drawing/2014/main" id="{2DB5F3BB-074A-48A3-97D7-FC0F85E0D8AE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3" name="CustomShape 6 1 2 1 1">
                  <a:extLst>
                    <a:ext uri="{FF2B5EF4-FFF2-40B4-BE49-F238E27FC236}">
                      <a16:creationId xmlns:a16="http://schemas.microsoft.com/office/drawing/2014/main" id="{E8BEF7A4-BDBC-4A9A-9D4C-209249F8E47A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1014" name="CustomShape 10 1 2 1 1">
                  <a:extLst>
                    <a:ext uri="{FF2B5EF4-FFF2-40B4-BE49-F238E27FC236}">
                      <a16:creationId xmlns:a16="http://schemas.microsoft.com/office/drawing/2014/main" id="{B4951043-EDD9-4B45-932D-4E542C00F37D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5" name="CustomShape 11 1 2 1 1">
                  <a:extLst>
                    <a:ext uri="{FF2B5EF4-FFF2-40B4-BE49-F238E27FC236}">
                      <a16:creationId xmlns:a16="http://schemas.microsoft.com/office/drawing/2014/main" id="{E697D002-4D0A-42AF-B0C0-AC824F60C34C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6" name="CustomShape 12 1 2 1 1">
                  <a:extLst>
                    <a:ext uri="{FF2B5EF4-FFF2-40B4-BE49-F238E27FC236}">
                      <a16:creationId xmlns:a16="http://schemas.microsoft.com/office/drawing/2014/main" id="{A75CB40A-41C5-445C-8C25-D15BEA50D03D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7" name="CustomShape 13 1 2 1 1">
                  <a:extLst>
                    <a:ext uri="{FF2B5EF4-FFF2-40B4-BE49-F238E27FC236}">
                      <a16:creationId xmlns:a16="http://schemas.microsoft.com/office/drawing/2014/main" id="{B3DDD14F-C824-40C1-A7AA-71F4B09D0BBB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8" name="CustomShape 15 1 2 1 1">
                  <a:extLst>
                    <a:ext uri="{FF2B5EF4-FFF2-40B4-BE49-F238E27FC236}">
                      <a16:creationId xmlns:a16="http://schemas.microsoft.com/office/drawing/2014/main" id="{060EB791-142A-487A-ACBC-C2FCC20E4761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9" name="CustomShape 16 1 2 1 1">
                  <a:extLst>
                    <a:ext uri="{FF2B5EF4-FFF2-40B4-BE49-F238E27FC236}">
                      <a16:creationId xmlns:a16="http://schemas.microsoft.com/office/drawing/2014/main" id="{AD8AC3F8-4CFB-47D2-A802-CC9D55B7AAF1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0" name="CustomShape 17 1 2 1 1">
                  <a:extLst>
                    <a:ext uri="{FF2B5EF4-FFF2-40B4-BE49-F238E27FC236}">
                      <a16:creationId xmlns:a16="http://schemas.microsoft.com/office/drawing/2014/main" id="{8780FBDB-AD67-4953-BB47-F9EC2AC06AE8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1" name="CustomShape 18 1 2 1 1">
                  <a:extLst>
                    <a:ext uri="{FF2B5EF4-FFF2-40B4-BE49-F238E27FC236}">
                      <a16:creationId xmlns:a16="http://schemas.microsoft.com/office/drawing/2014/main" id="{63E4EA8B-0868-437C-8EAF-A87CDD25690A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2" name="CustomShape 19 1 2 1 1">
                  <a:extLst>
                    <a:ext uri="{FF2B5EF4-FFF2-40B4-BE49-F238E27FC236}">
                      <a16:creationId xmlns:a16="http://schemas.microsoft.com/office/drawing/2014/main" id="{6D4D689D-F887-49EF-AF41-F3DD89F32C69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3" name="CustomShape 20 1 2 1 1">
                  <a:extLst>
                    <a:ext uri="{FF2B5EF4-FFF2-40B4-BE49-F238E27FC236}">
                      <a16:creationId xmlns:a16="http://schemas.microsoft.com/office/drawing/2014/main" id="{153120DF-2FF4-409C-8798-8BDA58A3D9C9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4" name="CustomShape 21 1 2 1 1">
                  <a:extLst>
                    <a:ext uri="{FF2B5EF4-FFF2-40B4-BE49-F238E27FC236}">
                      <a16:creationId xmlns:a16="http://schemas.microsoft.com/office/drawing/2014/main" id="{D36E07AF-3326-4260-9483-394EA2123800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5" name="CustomShape 23 1 2 1 1">
                  <a:extLst>
                    <a:ext uri="{FF2B5EF4-FFF2-40B4-BE49-F238E27FC236}">
                      <a16:creationId xmlns:a16="http://schemas.microsoft.com/office/drawing/2014/main" id="{815DF179-E430-444A-B305-0EA0C85E9601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6" name="CustomShape 26 1 2 1 1">
                  <a:extLst>
                    <a:ext uri="{FF2B5EF4-FFF2-40B4-BE49-F238E27FC236}">
                      <a16:creationId xmlns:a16="http://schemas.microsoft.com/office/drawing/2014/main" id="{D4F1C05C-1996-4FB7-8057-3B65EE6A5E89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7" name="CustomShape 27 1 2 1 1">
                  <a:extLst>
                    <a:ext uri="{FF2B5EF4-FFF2-40B4-BE49-F238E27FC236}">
                      <a16:creationId xmlns:a16="http://schemas.microsoft.com/office/drawing/2014/main" id="{2735AD44-28F5-4415-ADEF-19EE9251A30A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8" name="CustomShape 28 1 2 1 1">
                  <a:extLst>
                    <a:ext uri="{FF2B5EF4-FFF2-40B4-BE49-F238E27FC236}">
                      <a16:creationId xmlns:a16="http://schemas.microsoft.com/office/drawing/2014/main" id="{E83C496F-8821-4E81-A6FA-4F50C15C8BD9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9" name="CustomShape 29 1 2 1 1">
                  <a:extLst>
                    <a:ext uri="{FF2B5EF4-FFF2-40B4-BE49-F238E27FC236}">
                      <a16:creationId xmlns:a16="http://schemas.microsoft.com/office/drawing/2014/main" id="{F2CEC87A-64D2-44A1-BF01-E438E264DCD9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0" name="CustomShape 35 1 2 1 1">
                  <a:extLst>
                    <a:ext uri="{FF2B5EF4-FFF2-40B4-BE49-F238E27FC236}">
                      <a16:creationId xmlns:a16="http://schemas.microsoft.com/office/drawing/2014/main" id="{57C4749B-3AD1-4D8B-A722-4B1A234D6A62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1" name="CustomShape 36 1 2 1 1">
                  <a:extLst>
                    <a:ext uri="{FF2B5EF4-FFF2-40B4-BE49-F238E27FC236}">
                      <a16:creationId xmlns:a16="http://schemas.microsoft.com/office/drawing/2014/main" id="{EFEDB1A0-4F64-43F9-B8A8-BBEED02130EC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89070BB0-BCC6-44DB-BE22-7E4164117F24}"/>
                </a:ext>
              </a:extLst>
            </p:cNvPr>
            <p:cNvGrpSpPr/>
            <p:nvPr/>
          </p:nvGrpSpPr>
          <p:grpSpPr>
            <a:xfrm>
              <a:off x="1251846" y="1724248"/>
              <a:ext cx="1649595" cy="402953"/>
              <a:chOff x="1809750" y="2071217"/>
              <a:chExt cx="1833608" cy="447903"/>
            </a:xfrm>
          </p:grpSpPr>
          <p:pic>
            <p:nvPicPr>
              <p:cNvPr id="927" name="Picture 926">
                <a:extLst>
                  <a:ext uri="{FF2B5EF4-FFF2-40B4-BE49-F238E27FC236}">
                    <a16:creationId xmlns:a16="http://schemas.microsoft.com/office/drawing/2014/main" id="{D456F62F-3735-4CE0-92BA-329A8417355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314" y="2235669"/>
                <a:ext cx="116958" cy="116958"/>
              </a:xfrm>
              <a:prstGeom prst="rect">
                <a:avLst/>
              </a:prstGeom>
              <a:ln w="6350">
                <a:noFill/>
              </a:ln>
            </p:spPr>
          </p:pic>
          <p:pic>
            <p:nvPicPr>
              <p:cNvPr id="928" name="Picture 927">
                <a:extLst>
                  <a:ext uri="{FF2B5EF4-FFF2-40B4-BE49-F238E27FC236}">
                    <a16:creationId xmlns:a16="http://schemas.microsoft.com/office/drawing/2014/main" id="{50967C01-B348-4E9F-A1A4-9152BDF7FA1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9750" y="2071217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929" name="Picture 928">
                <a:extLst>
                  <a:ext uri="{FF2B5EF4-FFF2-40B4-BE49-F238E27FC236}">
                    <a16:creationId xmlns:a16="http://schemas.microsoft.com/office/drawing/2014/main" id="{79573CDE-AD43-4A50-A870-80A2C8FFF7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6668" y="2073790"/>
                <a:ext cx="96690" cy="444772"/>
              </a:xfrm>
              <a:prstGeom prst="rect">
                <a:avLst/>
              </a:prstGeom>
              <a:ln w="6350">
                <a:noFill/>
              </a:ln>
            </p:spPr>
          </p:pic>
          <p:grpSp>
            <p:nvGrpSpPr>
              <p:cNvPr id="930" name="Group 929">
                <a:extLst>
                  <a:ext uri="{FF2B5EF4-FFF2-40B4-BE49-F238E27FC236}">
                    <a16:creationId xmlns:a16="http://schemas.microsoft.com/office/drawing/2014/main" id="{B1A006FB-4886-4102-AE18-74155F875225}"/>
                  </a:ext>
                </a:extLst>
              </p:cNvPr>
              <p:cNvGrpSpPr/>
              <p:nvPr/>
            </p:nvGrpSpPr>
            <p:grpSpPr>
              <a:xfrm>
                <a:off x="2173616" y="2155705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992" name="CustomShape 1 1 2 2 1">
                  <a:extLst>
                    <a:ext uri="{FF2B5EF4-FFF2-40B4-BE49-F238E27FC236}">
                      <a16:creationId xmlns:a16="http://schemas.microsoft.com/office/drawing/2014/main" id="{D6D117B8-3D23-4AED-8740-DD77CF0984B9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3" name="CustomShape 2 1 2 2 1">
                  <a:extLst>
                    <a:ext uri="{FF2B5EF4-FFF2-40B4-BE49-F238E27FC236}">
                      <a16:creationId xmlns:a16="http://schemas.microsoft.com/office/drawing/2014/main" id="{8C70F263-4E36-42D2-8B77-9197A465DCAF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4" name="CustomShape 4 1 2 2 1">
                  <a:extLst>
                    <a:ext uri="{FF2B5EF4-FFF2-40B4-BE49-F238E27FC236}">
                      <a16:creationId xmlns:a16="http://schemas.microsoft.com/office/drawing/2014/main" id="{9FB96C18-226D-4B2A-A7D4-E6D720AA195D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5" name="CustomShape 7 1 2 2 1">
                  <a:extLst>
                    <a:ext uri="{FF2B5EF4-FFF2-40B4-BE49-F238E27FC236}">
                      <a16:creationId xmlns:a16="http://schemas.microsoft.com/office/drawing/2014/main" id="{A6887C7C-1A57-44A4-BDF8-7E30674D9103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6" name="CustomShape 8 1 2 2 1">
                  <a:extLst>
                    <a:ext uri="{FF2B5EF4-FFF2-40B4-BE49-F238E27FC236}">
                      <a16:creationId xmlns:a16="http://schemas.microsoft.com/office/drawing/2014/main" id="{569131E9-7E5D-4DD6-97E5-75A233F353D8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7" name="CustomShape 9 1 2 2 1">
                  <a:extLst>
                    <a:ext uri="{FF2B5EF4-FFF2-40B4-BE49-F238E27FC236}">
                      <a16:creationId xmlns:a16="http://schemas.microsoft.com/office/drawing/2014/main" id="{64A4BC8B-9FB3-4D9B-81BC-B7805675089A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8" name="CustomShape 14 1 2 2 1">
                  <a:extLst>
                    <a:ext uri="{FF2B5EF4-FFF2-40B4-BE49-F238E27FC236}">
                      <a16:creationId xmlns:a16="http://schemas.microsoft.com/office/drawing/2014/main" id="{F5BCADD4-D72D-4802-96B3-D8B063BF8A0F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9" name="CustomShape 22 1 2 2 1">
                  <a:extLst>
                    <a:ext uri="{FF2B5EF4-FFF2-40B4-BE49-F238E27FC236}">
                      <a16:creationId xmlns:a16="http://schemas.microsoft.com/office/drawing/2014/main" id="{4082A857-A758-497F-8EE8-EA5447C35810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1000" name="CustomShape 24 1 2 2 1">
                  <a:extLst>
                    <a:ext uri="{FF2B5EF4-FFF2-40B4-BE49-F238E27FC236}">
                      <a16:creationId xmlns:a16="http://schemas.microsoft.com/office/drawing/2014/main" id="{BC378CD1-1165-4F02-8B98-1AB410B2483D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1" name="CustomShape 25 1 2 2 1">
                  <a:extLst>
                    <a:ext uri="{FF2B5EF4-FFF2-40B4-BE49-F238E27FC236}">
                      <a16:creationId xmlns:a16="http://schemas.microsoft.com/office/drawing/2014/main" id="{16D699E8-AF28-451C-8379-BEAD6DC8037B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2" name="CustomShape 30 1 2 2 1">
                  <a:extLst>
                    <a:ext uri="{FF2B5EF4-FFF2-40B4-BE49-F238E27FC236}">
                      <a16:creationId xmlns:a16="http://schemas.microsoft.com/office/drawing/2014/main" id="{B3F1FE93-090A-4929-8C7A-EB15452B0BF0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3" name="CustomShape 31 1 2 2 1">
                  <a:extLst>
                    <a:ext uri="{FF2B5EF4-FFF2-40B4-BE49-F238E27FC236}">
                      <a16:creationId xmlns:a16="http://schemas.microsoft.com/office/drawing/2014/main" id="{B33B4735-9422-4186-8C20-B02E6838D824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4" name="CustomShape 32 1 2 2 1">
                  <a:extLst>
                    <a:ext uri="{FF2B5EF4-FFF2-40B4-BE49-F238E27FC236}">
                      <a16:creationId xmlns:a16="http://schemas.microsoft.com/office/drawing/2014/main" id="{AEBAA8AC-B6C5-4EC5-8C5D-A1903E7F040D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5" name="CustomShape 33 1 2 2 1">
                  <a:extLst>
                    <a:ext uri="{FF2B5EF4-FFF2-40B4-BE49-F238E27FC236}">
                      <a16:creationId xmlns:a16="http://schemas.microsoft.com/office/drawing/2014/main" id="{92E7FCE5-88CE-4B43-B9DC-FDCB97D73E65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6" name="CustomShape 34 1 2 2 1">
                  <a:extLst>
                    <a:ext uri="{FF2B5EF4-FFF2-40B4-BE49-F238E27FC236}">
                      <a16:creationId xmlns:a16="http://schemas.microsoft.com/office/drawing/2014/main" id="{448C96A4-3482-4AD5-BF22-C98994AE081E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31" name="Group 930">
                <a:extLst>
                  <a:ext uri="{FF2B5EF4-FFF2-40B4-BE49-F238E27FC236}">
                    <a16:creationId xmlns:a16="http://schemas.microsoft.com/office/drawing/2014/main" id="{85273F50-E4BD-491A-9B63-984CBF3FBE43}"/>
                  </a:ext>
                </a:extLst>
              </p:cNvPr>
              <p:cNvGrpSpPr/>
              <p:nvPr/>
            </p:nvGrpSpPr>
            <p:grpSpPr>
              <a:xfrm>
                <a:off x="2216671" y="2198936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971" name="CustomShape 3 1 2 2 1">
                  <a:extLst>
                    <a:ext uri="{FF2B5EF4-FFF2-40B4-BE49-F238E27FC236}">
                      <a16:creationId xmlns:a16="http://schemas.microsoft.com/office/drawing/2014/main" id="{8A605E86-DFD3-4A7C-8F53-E390900C592E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2" name="CustomShape 5 1 2 2 1">
                  <a:extLst>
                    <a:ext uri="{FF2B5EF4-FFF2-40B4-BE49-F238E27FC236}">
                      <a16:creationId xmlns:a16="http://schemas.microsoft.com/office/drawing/2014/main" id="{C11B560F-E1D5-4BF7-A3EC-6BA91A507F1D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3" name="CustomShape 6 1 2 2 1">
                  <a:extLst>
                    <a:ext uri="{FF2B5EF4-FFF2-40B4-BE49-F238E27FC236}">
                      <a16:creationId xmlns:a16="http://schemas.microsoft.com/office/drawing/2014/main" id="{2A9A60A9-88BE-47C5-A26C-0E5B5B9F62EA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974" name="CustomShape 10 1 2 2 1">
                  <a:extLst>
                    <a:ext uri="{FF2B5EF4-FFF2-40B4-BE49-F238E27FC236}">
                      <a16:creationId xmlns:a16="http://schemas.microsoft.com/office/drawing/2014/main" id="{66630AB1-3409-4021-92D8-AD7601CAA19C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5" name="CustomShape 11 1 2 2 1">
                  <a:extLst>
                    <a:ext uri="{FF2B5EF4-FFF2-40B4-BE49-F238E27FC236}">
                      <a16:creationId xmlns:a16="http://schemas.microsoft.com/office/drawing/2014/main" id="{D32DE8B8-999F-40C7-A8FF-682EF51735D3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6" name="CustomShape 12 1 2 2 1">
                  <a:extLst>
                    <a:ext uri="{FF2B5EF4-FFF2-40B4-BE49-F238E27FC236}">
                      <a16:creationId xmlns:a16="http://schemas.microsoft.com/office/drawing/2014/main" id="{C2A563DF-835D-4E7C-A0A5-519A3103D57C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7" name="CustomShape 13 1 2 2 1">
                  <a:extLst>
                    <a:ext uri="{FF2B5EF4-FFF2-40B4-BE49-F238E27FC236}">
                      <a16:creationId xmlns:a16="http://schemas.microsoft.com/office/drawing/2014/main" id="{ECC44C8F-BC12-4D19-99EC-7EA39C770E2F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8" name="CustomShape 15 1 2 2 1">
                  <a:extLst>
                    <a:ext uri="{FF2B5EF4-FFF2-40B4-BE49-F238E27FC236}">
                      <a16:creationId xmlns:a16="http://schemas.microsoft.com/office/drawing/2014/main" id="{3C4A8E87-696D-4DA6-993F-38620457D94D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9" name="CustomShape 16 1 2 2 1">
                  <a:extLst>
                    <a:ext uri="{FF2B5EF4-FFF2-40B4-BE49-F238E27FC236}">
                      <a16:creationId xmlns:a16="http://schemas.microsoft.com/office/drawing/2014/main" id="{DC04EAF8-D9F2-43DC-A8DB-2973E6B93753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0" name="CustomShape 17 1 2 2 1">
                  <a:extLst>
                    <a:ext uri="{FF2B5EF4-FFF2-40B4-BE49-F238E27FC236}">
                      <a16:creationId xmlns:a16="http://schemas.microsoft.com/office/drawing/2014/main" id="{90E3F2F9-1373-4E8C-9997-7E3DDE0C6458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1" name="CustomShape 18 1 2 2 1">
                  <a:extLst>
                    <a:ext uri="{FF2B5EF4-FFF2-40B4-BE49-F238E27FC236}">
                      <a16:creationId xmlns:a16="http://schemas.microsoft.com/office/drawing/2014/main" id="{9A656C8F-0B02-41AB-B6B0-14D862E96EE8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2" name="CustomShape 19 1 2 2 1">
                  <a:extLst>
                    <a:ext uri="{FF2B5EF4-FFF2-40B4-BE49-F238E27FC236}">
                      <a16:creationId xmlns:a16="http://schemas.microsoft.com/office/drawing/2014/main" id="{0BB9A9D0-A7AE-4BAC-AA3B-1FD70C80834D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3" name="CustomShape 20 1 2 2 1">
                  <a:extLst>
                    <a:ext uri="{FF2B5EF4-FFF2-40B4-BE49-F238E27FC236}">
                      <a16:creationId xmlns:a16="http://schemas.microsoft.com/office/drawing/2014/main" id="{3C6D5432-3BB6-41D5-97EA-A8A07A03F58E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4" name="CustomShape 21 1 2 2 1">
                  <a:extLst>
                    <a:ext uri="{FF2B5EF4-FFF2-40B4-BE49-F238E27FC236}">
                      <a16:creationId xmlns:a16="http://schemas.microsoft.com/office/drawing/2014/main" id="{D4171AE1-67FE-4A08-B768-6808ABD08887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5" name="CustomShape 23 1 2 2 1">
                  <a:extLst>
                    <a:ext uri="{FF2B5EF4-FFF2-40B4-BE49-F238E27FC236}">
                      <a16:creationId xmlns:a16="http://schemas.microsoft.com/office/drawing/2014/main" id="{C76B777B-FEDB-451D-BF0D-F63805F2EECE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6" name="CustomShape 26 1 2 2 1">
                  <a:extLst>
                    <a:ext uri="{FF2B5EF4-FFF2-40B4-BE49-F238E27FC236}">
                      <a16:creationId xmlns:a16="http://schemas.microsoft.com/office/drawing/2014/main" id="{D448261E-1E52-48C8-928C-2E2B289ED620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7" name="CustomShape 27 1 2 2 1">
                  <a:extLst>
                    <a:ext uri="{FF2B5EF4-FFF2-40B4-BE49-F238E27FC236}">
                      <a16:creationId xmlns:a16="http://schemas.microsoft.com/office/drawing/2014/main" id="{822EB265-38BF-4E2F-A2D4-23D6CE3C4E7E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8" name="CustomShape 28 1 2 2 1">
                  <a:extLst>
                    <a:ext uri="{FF2B5EF4-FFF2-40B4-BE49-F238E27FC236}">
                      <a16:creationId xmlns:a16="http://schemas.microsoft.com/office/drawing/2014/main" id="{6B52A9C5-4CBA-4359-9C1C-75AFC68A58DF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9" name="CustomShape 29 1 2 2 1">
                  <a:extLst>
                    <a:ext uri="{FF2B5EF4-FFF2-40B4-BE49-F238E27FC236}">
                      <a16:creationId xmlns:a16="http://schemas.microsoft.com/office/drawing/2014/main" id="{4C98D15D-679F-4EA3-9E63-F9A96E4D1047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0" name="CustomShape 35 1 2 2 1">
                  <a:extLst>
                    <a:ext uri="{FF2B5EF4-FFF2-40B4-BE49-F238E27FC236}">
                      <a16:creationId xmlns:a16="http://schemas.microsoft.com/office/drawing/2014/main" id="{C107F668-60C1-4E3C-955E-E033547297F8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1" name="CustomShape 36 1 2 2 1">
                  <a:extLst>
                    <a:ext uri="{FF2B5EF4-FFF2-40B4-BE49-F238E27FC236}">
                      <a16:creationId xmlns:a16="http://schemas.microsoft.com/office/drawing/2014/main" id="{4F3A9995-9240-42EB-ABA5-70BB77369486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932" name="Group 931">
                <a:extLst>
                  <a:ext uri="{FF2B5EF4-FFF2-40B4-BE49-F238E27FC236}">
                    <a16:creationId xmlns:a16="http://schemas.microsoft.com/office/drawing/2014/main" id="{2D70A261-9190-4EEF-956B-61A5F9734F27}"/>
                  </a:ext>
                </a:extLst>
              </p:cNvPr>
              <p:cNvGrpSpPr/>
              <p:nvPr/>
            </p:nvGrpSpPr>
            <p:grpSpPr>
              <a:xfrm>
                <a:off x="2879295" y="2155705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933" name="Group 932">
                  <a:extLst>
                    <a:ext uri="{FF2B5EF4-FFF2-40B4-BE49-F238E27FC236}">
                      <a16:creationId xmlns:a16="http://schemas.microsoft.com/office/drawing/2014/main" id="{97AA6E00-2865-41D8-9DD7-7C0FE5442054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956" name="CustomShape 1 1 2 3 1">
                    <a:extLst>
                      <a:ext uri="{FF2B5EF4-FFF2-40B4-BE49-F238E27FC236}">
                        <a16:creationId xmlns:a16="http://schemas.microsoft.com/office/drawing/2014/main" id="{05B6D2EC-19FB-4045-84F1-279219AB3F6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7" name="CustomShape 2 1 2 3 1">
                    <a:extLst>
                      <a:ext uri="{FF2B5EF4-FFF2-40B4-BE49-F238E27FC236}">
                        <a16:creationId xmlns:a16="http://schemas.microsoft.com/office/drawing/2014/main" id="{D532331A-9479-4BD5-BE67-6565FB80D4C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8" name="CustomShape 4 1 2 3 1">
                    <a:extLst>
                      <a:ext uri="{FF2B5EF4-FFF2-40B4-BE49-F238E27FC236}">
                        <a16:creationId xmlns:a16="http://schemas.microsoft.com/office/drawing/2014/main" id="{14EA7E9D-B4CF-44E2-AAB2-1D77A88EAE1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9" name="CustomShape 7 1 2 3 1">
                    <a:extLst>
                      <a:ext uri="{FF2B5EF4-FFF2-40B4-BE49-F238E27FC236}">
                        <a16:creationId xmlns:a16="http://schemas.microsoft.com/office/drawing/2014/main" id="{FBC2C784-9415-4F03-BE5F-97A705A685D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0" name="CustomShape 8 1 2 3 1">
                    <a:extLst>
                      <a:ext uri="{FF2B5EF4-FFF2-40B4-BE49-F238E27FC236}">
                        <a16:creationId xmlns:a16="http://schemas.microsoft.com/office/drawing/2014/main" id="{91765947-CACE-4B07-9BC3-DD5966FA673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1" name="CustomShape 9 1 2 3 1">
                    <a:extLst>
                      <a:ext uri="{FF2B5EF4-FFF2-40B4-BE49-F238E27FC236}">
                        <a16:creationId xmlns:a16="http://schemas.microsoft.com/office/drawing/2014/main" id="{6F60065B-E347-45D1-9F81-C674E3DC216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2" name="CustomShape 14 1 2 3 1">
                    <a:extLst>
                      <a:ext uri="{FF2B5EF4-FFF2-40B4-BE49-F238E27FC236}">
                        <a16:creationId xmlns:a16="http://schemas.microsoft.com/office/drawing/2014/main" id="{F06E4162-0562-466F-ADB7-EFC2410160C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3" name="CustomShape 22 1 2 3 1">
                    <a:extLst>
                      <a:ext uri="{FF2B5EF4-FFF2-40B4-BE49-F238E27FC236}">
                        <a16:creationId xmlns:a16="http://schemas.microsoft.com/office/drawing/2014/main" id="{DE28B6AE-4903-4A06-B78B-53562D3F2F6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0" y="2408631"/>
                    <a:ext cx="115873" cy="11535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964" name="CustomShape 24 1 2 3 1">
                    <a:extLst>
                      <a:ext uri="{FF2B5EF4-FFF2-40B4-BE49-F238E27FC236}">
                        <a16:creationId xmlns:a16="http://schemas.microsoft.com/office/drawing/2014/main" id="{8F943E4C-4E54-450A-B437-9309812D7F2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5" name="CustomShape 25 1 2 3 1">
                    <a:extLst>
                      <a:ext uri="{FF2B5EF4-FFF2-40B4-BE49-F238E27FC236}">
                        <a16:creationId xmlns:a16="http://schemas.microsoft.com/office/drawing/2014/main" id="{65531F81-FA3D-4773-8ACD-F00A48F2161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966" name="CustomShape 30 1 2 3 1">
                    <a:extLst>
                      <a:ext uri="{FF2B5EF4-FFF2-40B4-BE49-F238E27FC236}">
                        <a16:creationId xmlns:a16="http://schemas.microsoft.com/office/drawing/2014/main" id="{F1DC78D9-59DA-44A7-A1B7-E4B40B20D37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7" name="CustomShape 31 1 2 3 1">
                    <a:extLst>
                      <a:ext uri="{FF2B5EF4-FFF2-40B4-BE49-F238E27FC236}">
                        <a16:creationId xmlns:a16="http://schemas.microsoft.com/office/drawing/2014/main" id="{8A49726A-21E4-4704-96A0-FF477AD5622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8" name="CustomShape 32 1 2 3 1">
                    <a:extLst>
                      <a:ext uri="{FF2B5EF4-FFF2-40B4-BE49-F238E27FC236}">
                        <a16:creationId xmlns:a16="http://schemas.microsoft.com/office/drawing/2014/main" id="{0627B21D-68DA-4343-A341-1C8737B3C91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9" name="CustomShape 33 1 2 3 1">
                    <a:extLst>
                      <a:ext uri="{FF2B5EF4-FFF2-40B4-BE49-F238E27FC236}">
                        <a16:creationId xmlns:a16="http://schemas.microsoft.com/office/drawing/2014/main" id="{F4793D33-44ED-4973-A742-757B523AA1D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0" name="CustomShape 34 1 2 3 1">
                    <a:extLst>
                      <a:ext uri="{FF2B5EF4-FFF2-40B4-BE49-F238E27FC236}">
                        <a16:creationId xmlns:a16="http://schemas.microsoft.com/office/drawing/2014/main" id="{5E718D1E-7530-4465-A47C-F9FF7C7918D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4" name="Group 933">
                  <a:extLst>
                    <a:ext uri="{FF2B5EF4-FFF2-40B4-BE49-F238E27FC236}">
                      <a16:creationId xmlns:a16="http://schemas.microsoft.com/office/drawing/2014/main" id="{E14E25F0-46BC-414B-B07E-E620916DED17}"/>
                    </a:ext>
                  </a:extLst>
                </p:cNvPr>
                <p:cNvGrpSpPr/>
                <p:nvPr/>
              </p:nvGrpSpPr>
              <p:grpSpPr>
                <a:xfrm>
                  <a:off x="6416735" y="2310294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935" name="CustomShape 3 1 2 3 1">
                    <a:extLst>
                      <a:ext uri="{FF2B5EF4-FFF2-40B4-BE49-F238E27FC236}">
                        <a16:creationId xmlns:a16="http://schemas.microsoft.com/office/drawing/2014/main" id="{0C8F8C7D-24FE-4CCF-B377-D2D435E6B64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6" name="CustomShape 5 1 2 3 1">
                    <a:extLst>
                      <a:ext uri="{FF2B5EF4-FFF2-40B4-BE49-F238E27FC236}">
                        <a16:creationId xmlns:a16="http://schemas.microsoft.com/office/drawing/2014/main" id="{571CD04D-B5C9-4E98-B17B-F835BB1518C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7" name="CustomShape 6 1 2 3 1">
                    <a:extLst>
                      <a:ext uri="{FF2B5EF4-FFF2-40B4-BE49-F238E27FC236}">
                        <a16:creationId xmlns:a16="http://schemas.microsoft.com/office/drawing/2014/main" id="{B1AFECF0-55B8-4B9F-A2A6-E9956C5AE21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938" name="CustomShape 10 1 2 3 1">
                    <a:extLst>
                      <a:ext uri="{FF2B5EF4-FFF2-40B4-BE49-F238E27FC236}">
                        <a16:creationId xmlns:a16="http://schemas.microsoft.com/office/drawing/2014/main" id="{D02FFAA1-FDCC-4255-8E03-FF59E7FAC6B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9" name="CustomShape 11 1 2 3 1">
                    <a:extLst>
                      <a:ext uri="{FF2B5EF4-FFF2-40B4-BE49-F238E27FC236}">
                        <a16:creationId xmlns:a16="http://schemas.microsoft.com/office/drawing/2014/main" id="{ACE56819-6CA4-4988-B41F-C64C5048F50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0" name="CustomShape 12 1 2 3 1">
                    <a:extLst>
                      <a:ext uri="{FF2B5EF4-FFF2-40B4-BE49-F238E27FC236}">
                        <a16:creationId xmlns:a16="http://schemas.microsoft.com/office/drawing/2014/main" id="{765E0EAE-569B-4A33-8F81-AB686D2D25C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1" name="CustomShape 13 1 2 3 1">
                    <a:extLst>
                      <a:ext uri="{FF2B5EF4-FFF2-40B4-BE49-F238E27FC236}">
                        <a16:creationId xmlns:a16="http://schemas.microsoft.com/office/drawing/2014/main" id="{74FE8CB0-52FA-414D-8792-0875C9CFF7C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2" name="CustomShape 15 1 2 3 1">
                    <a:extLst>
                      <a:ext uri="{FF2B5EF4-FFF2-40B4-BE49-F238E27FC236}">
                        <a16:creationId xmlns:a16="http://schemas.microsoft.com/office/drawing/2014/main" id="{C57AE0F7-6392-4B9B-968B-52928DDAC5F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3" name="CustomShape 16 1 2 3 1">
                    <a:extLst>
                      <a:ext uri="{FF2B5EF4-FFF2-40B4-BE49-F238E27FC236}">
                        <a16:creationId xmlns:a16="http://schemas.microsoft.com/office/drawing/2014/main" id="{B236EDE1-60E4-4475-A5E6-4505CC1CB60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4" name="CustomShape 17 1 2 3 1">
                    <a:extLst>
                      <a:ext uri="{FF2B5EF4-FFF2-40B4-BE49-F238E27FC236}">
                        <a16:creationId xmlns:a16="http://schemas.microsoft.com/office/drawing/2014/main" id="{C783537C-0D0E-4F4D-A0C1-F5940843901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5" name="CustomShape 18 1 2 3 1">
                    <a:extLst>
                      <a:ext uri="{FF2B5EF4-FFF2-40B4-BE49-F238E27FC236}">
                        <a16:creationId xmlns:a16="http://schemas.microsoft.com/office/drawing/2014/main" id="{0E656DBC-A6B6-4996-ADEB-6FF4EBB9096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6" name="CustomShape 19 1 2 3 1">
                    <a:extLst>
                      <a:ext uri="{FF2B5EF4-FFF2-40B4-BE49-F238E27FC236}">
                        <a16:creationId xmlns:a16="http://schemas.microsoft.com/office/drawing/2014/main" id="{D583470E-33DF-41EB-8292-62C3B41A5D1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7" name="CustomShape 20 1 2 3 1">
                    <a:extLst>
                      <a:ext uri="{FF2B5EF4-FFF2-40B4-BE49-F238E27FC236}">
                        <a16:creationId xmlns:a16="http://schemas.microsoft.com/office/drawing/2014/main" id="{3CB56B3B-EE55-4603-8653-6AB6FE5F81F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8" name="CustomShape 21 1 2 3 1">
                    <a:extLst>
                      <a:ext uri="{FF2B5EF4-FFF2-40B4-BE49-F238E27FC236}">
                        <a16:creationId xmlns:a16="http://schemas.microsoft.com/office/drawing/2014/main" id="{ADE6E759-B100-44C3-9534-F9E04B99E6E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9" name="CustomShape 23 1 2 3 1">
                    <a:extLst>
                      <a:ext uri="{FF2B5EF4-FFF2-40B4-BE49-F238E27FC236}">
                        <a16:creationId xmlns:a16="http://schemas.microsoft.com/office/drawing/2014/main" id="{0FB0382B-DD9A-4C0D-8A2F-80A893F0346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0" name="CustomShape 26 1 2 3 1">
                    <a:extLst>
                      <a:ext uri="{FF2B5EF4-FFF2-40B4-BE49-F238E27FC236}">
                        <a16:creationId xmlns:a16="http://schemas.microsoft.com/office/drawing/2014/main" id="{198381E2-DFDA-497C-8354-DBFC50CCE82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1" name="CustomShape 27 1 2 3 1">
                    <a:extLst>
                      <a:ext uri="{FF2B5EF4-FFF2-40B4-BE49-F238E27FC236}">
                        <a16:creationId xmlns:a16="http://schemas.microsoft.com/office/drawing/2014/main" id="{097CD74A-AE73-4EFF-B7EB-0054ABF5734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2" name="CustomShape 28 1 2 3 1">
                    <a:extLst>
                      <a:ext uri="{FF2B5EF4-FFF2-40B4-BE49-F238E27FC236}">
                        <a16:creationId xmlns:a16="http://schemas.microsoft.com/office/drawing/2014/main" id="{B27F57CC-BAFA-4D5E-A0EF-14FC2CBBD6E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3" name="CustomShape 29 1 2 3 1">
                    <a:extLst>
                      <a:ext uri="{FF2B5EF4-FFF2-40B4-BE49-F238E27FC236}">
                        <a16:creationId xmlns:a16="http://schemas.microsoft.com/office/drawing/2014/main" id="{C2C87513-8292-4749-920C-0DD92E18DEF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4" name="CustomShape 35 1 2 3 1">
                    <a:extLst>
                      <a:ext uri="{FF2B5EF4-FFF2-40B4-BE49-F238E27FC236}">
                        <a16:creationId xmlns:a16="http://schemas.microsoft.com/office/drawing/2014/main" id="{148C081B-F046-4D33-9023-1F344E796DB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5" name="CustomShape 36 1 2 3 1">
                    <a:extLst>
                      <a:ext uri="{FF2B5EF4-FFF2-40B4-BE49-F238E27FC236}">
                        <a16:creationId xmlns:a16="http://schemas.microsoft.com/office/drawing/2014/main" id="{31D94C5F-AC71-4243-BD07-2453B97CE8B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3E86FC32-B393-431E-85BF-428B62D7D198}"/>
                </a:ext>
              </a:extLst>
            </p:cNvPr>
            <p:cNvGrpSpPr/>
            <p:nvPr/>
          </p:nvGrpSpPr>
          <p:grpSpPr>
            <a:xfrm>
              <a:off x="1251846" y="2160390"/>
              <a:ext cx="1649595" cy="402953"/>
              <a:chOff x="1837936" y="2556011"/>
              <a:chExt cx="1833608" cy="447903"/>
            </a:xfrm>
          </p:grpSpPr>
          <p:pic>
            <p:nvPicPr>
              <p:cNvPr id="847" name="Picture 846">
                <a:extLst>
                  <a:ext uri="{FF2B5EF4-FFF2-40B4-BE49-F238E27FC236}">
                    <a16:creationId xmlns:a16="http://schemas.microsoft.com/office/drawing/2014/main" id="{E05B5214-A631-46ED-952A-4A808093AE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1500" y="2720463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848" name="Picture 847">
                <a:extLst>
                  <a:ext uri="{FF2B5EF4-FFF2-40B4-BE49-F238E27FC236}">
                    <a16:creationId xmlns:a16="http://schemas.microsoft.com/office/drawing/2014/main" id="{5604D86C-C7BC-47BD-8708-8519F06A8BC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7936" y="2556011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849" name="Picture 848">
                <a:extLst>
                  <a:ext uri="{FF2B5EF4-FFF2-40B4-BE49-F238E27FC236}">
                    <a16:creationId xmlns:a16="http://schemas.microsoft.com/office/drawing/2014/main" id="{0112C2A5-E85F-4790-A15E-A7F80444D29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54" y="2558584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F33D0F53-A43B-4C67-8DE4-54F03A684AE0}"/>
                  </a:ext>
                </a:extLst>
              </p:cNvPr>
              <p:cNvGrpSpPr/>
              <p:nvPr/>
            </p:nvGrpSpPr>
            <p:grpSpPr>
              <a:xfrm>
                <a:off x="2201801" y="2640499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912" name="CustomShape 1 1 2 2 2">
                  <a:extLst>
                    <a:ext uri="{FF2B5EF4-FFF2-40B4-BE49-F238E27FC236}">
                      <a16:creationId xmlns:a16="http://schemas.microsoft.com/office/drawing/2014/main" id="{4EA57940-A510-49BE-B85F-1C72130E8490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3" name="CustomShape 2 1 2 2 2">
                  <a:extLst>
                    <a:ext uri="{FF2B5EF4-FFF2-40B4-BE49-F238E27FC236}">
                      <a16:creationId xmlns:a16="http://schemas.microsoft.com/office/drawing/2014/main" id="{3240F580-5227-4DFF-AAD0-D4D8A9ECB57F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4" name="CustomShape 4 1 2 2 2">
                  <a:extLst>
                    <a:ext uri="{FF2B5EF4-FFF2-40B4-BE49-F238E27FC236}">
                      <a16:creationId xmlns:a16="http://schemas.microsoft.com/office/drawing/2014/main" id="{6A6696E6-5AB3-40CD-B54C-46E028D2D5EE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5" name="CustomShape 7 1 2 2 2">
                  <a:extLst>
                    <a:ext uri="{FF2B5EF4-FFF2-40B4-BE49-F238E27FC236}">
                      <a16:creationId xmlns:a16="http://schemas.microsoft.com/office/drawing/2014/main" id="{D920118A-5459-4E3E-915B-DBF76912FB6A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6" name="CustomShape 8 1 2 2 2">
                  <a:extLst>
                    <a:ext uri="{FF2B5EF4-FFF2-40B4-BE49-F238E27FC236}">
                      <a16:creationId xmlns:a16="http://schemas.microsoft.com/office/drawing/2014/main" id="{3C9C7223-84EA-4779-AF9C-9185434062E7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7" name="CustomShape 9 1 2 2 2">
                  <a:extLst>
                    <a:ext uri="{FF2B5EF4-FFF2-40B4-BE49-F238E27FC236}">
                      <a16:creationId xmlns:a16="http://schemas.microsoft.com/office/drawing/2014/main" id="{EB4E5F55-F72B-413E-AFE4-8C02057D7F2A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8" name="CustomShape 14 1 2 2 2">
                  <a:extLst>
                    <a:ext uri="{FF2B5EF4-FFF2-40B4-BE49-F238E27FC236}">
                      <a16:creationId xmlns:a16="http://schemas.microsoft.com/office/drawing/2014/main" id="{E86A1F0F-7513-47E4-A62F-43321C50D8CD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9" name="CustomShape 22 1 2 2 2">
                  <a:extLst>
                    <a:ext uri="{FF2B5EF4-FFF2-40B4-BE49-F238E27FC236}">
                      <a16:creationId xmlns:a16="http://schemas.microsoft.com/office/drawing/2014/main" id="{FAAFF3F1-8E2B-42C0-94F5-F1BFD0548913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920" name="CustomShape 24 1 2 2 2">
                  <a:extLst>
                    <a:ext uri="{FF2B5EF4-FFF2-40B4-BE49-F238E27FC236}">
                      <a16:creationId xmlns:a16="http://schemas.microsoft.com/office/drawing/2014/main" id="{13089F94-1533-4ADA-ABC0-65F32A0A07CC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1" name="CustomShape 25 1 2 2 2">
                  <a:extLst>
                    <a:ext uri="{FF2B5EF4-FFF2-40B4-BE49-F238E27FC236}">
                      <a16:creationId xmlns:a16="http://schemas.microsoft.com/office/drawing/2014/main" id="{FDBDB7E2-DFB9-4696-8E97-B7FCD08F45CF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2" name="CustomShape 30 1 2 2 2">
                  <a:extLst>
                    <a:ext uri="{FF2B5EF4-FFF2-40B4-BE49-F238E27FC236}">
                      <a16:creationId xmlns:a16="http://schemas.microsoft.com/office/drawing/2014/main" id="{94428FDF-F3B7-4241-8987-4A7BCD167C97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3" name="CustomShape 31 1 2 2 2">
                  <a:extLst>
                    <a:ext uri="{FF2B5EF4-FFF2-40B4-BE49-F238E27FC236}">
                      <a16:creationId xmlns:a16="http://schemas.microsoft.com/office/drawing/2014/main" id="{C8A04F67-D71E-432E-B152-F5B86D03E4E1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4" name="CustomShape 32 1 2 2 2">
                  <a:extLst>
                    <a:ext uri="{FF2B5EF4-FFF2-40B4-BE49-F238E27FC236}">
                      <a16:creationId xmlns:a16="http://schemas.microsoft.com/office/drawing/2014/main" id="{59E2BF82-D5DC-411B-BE60-C3178079207E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5" name="CustomShape 33 1 2 2 2">
                  <a:extLst>
                    <a:ext uri="{FF2B5EF4-FFF2-40B4-BE49-F238E27FC236}">
                      <a16:creationId xmlns:a16="http://schemas.microsoft.com/office/drawing/2014/main" id="{5F222C49-124B-4E62-AB32-BBA28818F596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6" name="CustomShape 34 1 2 2 2">
                  <a:extLst>
                    <a:ext uri="{FF2B5EF4-FFF2-40B4-BE49-F238E27FC236}">
                      <a16:creationId xmlns:a16="http://schemas.microsoft.com/office/drawing/2014/main" id="{FB292FD3-F623-418C-95BC-842E36B1C614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851" name="Group 850">
                <a:extLst>
                  <a:ext uri="{FF2B5EF4-FFF2-40B4-BE49-F238E27FC236}">
                    <a16:creationId xmlns:a16="http://schemas.microsoft.com/office/drawing/2014/main" id="{E37F62B9-9571-48D1-8E9B-EE56E923D1CB}"/>
                  </a:ext>
                </a:extLst>
              </p:cNvPr>
              <p:cNvGrpSpPr/>
              <p:nvPr/>
            </p:nvGrpSpPr>
            <p:grpSpPr>
              <a:xfrm>
                <a:off x="2244857" y="2683729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891" name="CustomShape 3 1 2 2 2">
                  <a:extLst>
                    <a:ext uri="{FF2B5EF4-FFF2-40B4-BE49-F238E27FC236}">
                      <a16:creationId xmlns:a16="http://schemas.microsoft.com/office/drawing/2014/main" id="{9A87ECD5-2EAC-463A-B441-3BD0CE36FF7D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2" name="CustomShape 5 1 2 2 2">
                  <a:extLst>
                    <a:ext uri="{FF2B5EF4-FFF2-40B4-BE49-F238E27FC236}">
                      <a16:creationId xmlns:a16="http://schemas.microsoft.com/office/drawing/2014/main" id="{E83E8FE9-E8AF-4EB0-A2F6-1E69E4C28219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3" name="CustomShape 6 1 2 2 2">
                  <a:extLst>
                    <a:ext uri="{FF2B5EF4-FFF2-40B4-BE49-F238E27FC236}">
                      <a16:creationId xmlns:a16="http://schemas.microsoft.com/office/drawing/2014/main" id="{B9A67906-9DBC-4AFB-A7F1-4714AC746073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894" name="CustomShape 10 1 2 2 2">
                  <a:extLst>
                    <a:ext uri="{FF2B5EF4-FFF2-40B4-BE49-F238E27FC236}">
                      <a16:creationId xmlns:a16="http://schemas.microsoft.com/office/drawing/2014/main" id="{E582FBB4-1958-47F1-8E6D-9EBCD9E71A89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5" name="CustomShape 11 1 2 2 2">
                  <a:extLst>
                    <a:ext uri="{FF2B5EF4-FFF2-40B4-BE49-F238E27FC236}">
                      <a16:creationId xmlns:a16="http://schemas.microsoft.com/office/drawing/2014/main" id="{B27343EE-61F7-473E-8889-84433D365F2A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6" name="CustomShape 12 1 2 2 2">
                  <a:extLst>
                    <a:ext uri="{FF2B5EF4-FFF2-40B4-BE49-F238E27FC236}">
                      <a16:creationId xmlns:a16="http://schemas.microsoft.com/office/drawing/2014/main" id="{1B1A8BEF-6637-4DE4-9777-593775DEF8CA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7" name="CustomShape 13 1 2 2 2">
                  <a:extLst>
                    <a:ext uri="{FF2B5EF4-FFF2-40B4-BE49-F238E27FC236}">
                      <a16:creationId xmlns:a16="http://schemas.microsoft.com/office/drawing/2014/main" id="{C1E78EBA-847D-468F-8661-0369AE665CEC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8" name="CustomShape 15 1 2 2 2">
                  <a:extLst>
                    <a:ext uri="{FF2B5EF4-FFF2-40B4-BE49-F238E27FC236}">
                      <a16:creationId xmlns:a16="http://schemas.microsoft.com/office/drawing/2014/main" id="{11E1168D-89D2-4F7A-984B-9718849D3455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9" name="CustomShape 16 1 2 2 2">
                  <a:extLst>
                    <a:ext uri="{FF2B5EF4-FFF2-40B4-BE49-F238E27FC236}">
                      <a16:creationId xmlns:a16="http://schemas.microsoft.com/office/drawing/2014/main" id="{CC3EEC8F-3AFC-421A-810D-17067DE0C3D1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0" name="CustomShape 17 1 2 2 2">
                  <a:extLst>
                    <a:ext uri="{FF2B5EF4-FFF2-40B4-BE49-F238E27FC236}">
                      <a16:creationId xmlns:a16="http://schemas.microsoft.com/office/drawing/2014/main" id="{9740E28C-7988-470B-A3DF-E99F14EE6DF7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1" name="CustomShape 18 1 2 2 2">
                  <a:extLst>
                    <a:ext uri="{FF2B5EF4-FFF2-40B4-BE49-F238E27FC236}">
                      <a16:creationId xmlns:a16="http://schemas.microsoft.com/office/drawing/2014/main" id="{6533E832-BA06-4543-8CA9-2E1B61D5879F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2" name="CustomShape 19 1 2 2 2">
                  <a:extLst>
                    <a:ext uri="{FF2B5EF4-FFF2-40B4-BE49-F238E27FC236}">
                      <a16:creationId xmlns:a16="http://schemas.microsoft.com/office/drawing/2014/main" id="{5C4D3415-A041-44C0-9929-CF72559C7560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3" name="CustomShape 20 1 2 2 2">
                  <a:extLst>
                    <a:ext uri="{FF2B5EF4-FFF2-40B4-BE49-F238E27FC236}">
                      <a16:creationId xmlns:a16="http://schemas.microsoft.com/office/drawing/2014/main" id="{D56E9779-1907-41E2-AC3A-A6FFD2F91829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4" name="CustomShape 21 1 2 2 2">
                  <a:extLst>
                    <a:ext uri="{FF2B5EF4-FFF2-40B4-BE49-F238E27FC236}">
                      <a16:creationId xmlns:a16="http://schemas.microsoft.com/office/drawing/2014/main" id="{5BCE3A31-490B-4C90-9351-F1392B42DC80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5" name="CustomShape 23 1 2 2 2">
                  <a:extLst>
                    <a:ext uri="{FF2B5EF4-FFF2-40B4-BE49-F238E27FC236}">
                      <a16:creationId xmlns:a16="http://schemas.microsoft.com/office/drawing/2014/main" id="{B2BC82D1-B9E7-4397-9405-78D1F5660F5F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6" name="CustomShape 26 1 2 2 2">
                  <a:extLst>
                    <a:ext uri="{FF2B5EF4-FFF2-40B4-BE49-F238E27FC236}">
                      <a16:creationId xmlns:a16="http://schemas.microsoft.com/office/drawing/2014/main" id="{18978632-455B-4492-9786-7AD9EDC906FC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7" name="CustomShape 27 1 2 2 2">
                  <a:extLst>
                    <a:ext uri="{FF2B5EF4-FFF2-40B4-BE49-F238E27FC236}">
                      <a16:creationId xmlns:a16="http://schemas.microsoft.com/office/drawing/2014/main" id="{A85A7658-B34D-4E39-A766-A0BFCD7C3F4C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8" name="CustomShape 28 1 2 2 2">
                  <a:extLst>
                    <a:ext uri="{FF2B5EF4-FFF2-40B4-BE49-F238E27FC236}">
                      <a16:creationId xmlns:a16="http://schemas.microsoft.com/office/drawing/2014/main" id="{B4649BB3-75EC-411B-9AC5-E8AB3850D5DA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9" name="CustomShape 29 1 2 2 2">
                  <a:extLst>
                    <a:ext uri="{FF2B5EF4-FFF2-40B4-BE49-F238E27FC236}">
                      <a16:creationId xmlns:a16="http://schemas.microsoft.com/office/drawing/2014/main" id="{F2D4BD06-51C7-4E81-A8B2-EAD030765BAE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0" name="CustomShape 35 1 2 2 2">
                  <a:extLst>
                    <a:ext uri="{FF2B5EF4-FFF2-40B4-BE49-F238E27FC236}">
                      <a16:creationId xmlns:a16="http://schemas.microsoft.com/office/drawing/2014/main" id="{3F72515E-2D18-4F81-A77E-6D3D133756BE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1" name="CustomShape 36 1 2 2 2">
                  <a:extLst>
                    <a:ext uri="{FF2B5EF4-FFF2-40B4-BE49-F238E27FC236}">
                      <a16:creationId xmlns:a16="http://schemas.microsoft.com/office/drawing/2014/main" id="{880BC02E-9A85-4CBB-A233-3282F6AA7CD1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52" name="Group 851">
                <a:extLst>
                  <a:ext uri="{FF2B5EF4-FFF2-40B4-BE49-F238E27FC236}">
                    <a16:creationId xmlns:a16="http://schemas.microsoft.com/office/drawing/2014/main" id="{10C714B0-E314-4E71-8977-BF773E22985B}"/>
                  </a:ext>
                </a:extLst>
              </p:cNvPr>
              <p:cNvGrpSpPr/>
              <p:nvPr/>
            </p:nvGrpSpPr>
            <p:grpSpPr>
              <a:xfrm>
                <a:off x="2907481" y="2640499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2DE4C211-5BEC-4940-BA3B-41750400F31E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876" name="CustomShape 1 1 2 3 2">
                    <a:extLst>
                      <a:ext uri="{FF2B5EF4-FFF2-40B4-BE49-F238E27FC236}">
                        <a16:creationId xmlns:a16="http://schemas.microsoft.com/office/drawing/2014/main" id="{5C8AEB81-F469-4489-A27B-AF25768CAE5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7" name="CustomShape 2 1 2 3 2">
                    <a:extLst>
                      <a:ext uri="{FF2B5EF4-FFF2-40B4-BE49-F238E27FC236}">
                        <a16:creationId xmlns:a16="http://schemas.microsoft.com/office/drawing/2014/main" id="{D3BB2EE4-3449-40BE-8F1F-A6A0252ADC1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8" name="CustomShape 4 1 2 3 2">
                    <a:extLst>
                      <a:ext uri="{FF2B5EF4-FFF2-40B4-BE49-F238E27FC236}">
                        <a16:creationId xmlns:a16="http://schemas.microsoft.com/office/drawing/2014/main" id="{C9EF481A-A8E8-4F90-845C-2BEDDAEB16E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9" name="CustomShape 7 1 2 3 2">
                    <a:extLst>
                      <a:ext uri="{FF2B5EF4-FFF2-40B4-BE49-F238E27FC236}">
                        <a16:creationId xmlns:a16="http://schemas.microsoft.com/office/drawing/2014/main" id="{1045B62C-DB87-43A7-9514-1CFE1DEB96B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0" name="CustomShape 8 1 2 3 2">
                    <a:extLst>
                      <a:ext uri="{FF2B5EF4-FFF2-40B4-BE49-F238E27FC236}">
                        <a16:creationId xmlns:a16="http://schemas.microsoft.com/office/drawing/2014/main" id="{3898DA3D-7D31-4CB3-9270-D71DC36013A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1" name="CustomShape 9 1 2 3 2">
                    <a:extLst>
                      <a:ext uri="{FF2B5EF4-FFF2-40B4-BE49-F238E27FC236}">
                        <a16:creationId xmlns:a16="http://schemas.microsoft.com/office/drawing/2014/main" id="{D4B92630-2B3E-4596-8C19-ADE3078AA18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2" name="CustomShape 14 1 2 3 2">
                    <a:extLst>
                      <a:ext uri="{FF2B5EF4-FFF2-40B4-BE49-F238E27FC236}">
                        <a16:creationId xmlns:a16="http://schemas.microsoft.com/office/drawing/2014/main" id="{E9BAE130-BF42-48E7-9664-D12062309DA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3" name="CustomShape 22 1 2 3 2">
                    <a:extLst>
                      <a:ext uri="{FF2B5EF4-FFF2-40B4-BE49-F238E27FC236}">
                        <a16:creationId xmlns:a16="http://schemas.microsoft.com/office/drawing/2014/main" id="{F05A0C20-FF72-4007-B069-81626A2571B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0" y="2408631"/>
                    <a:ext cx="115873" cy="11535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884" name="CustomShape 24 1 2 3 2">
                    <a:extLst>
                      <a:ext uri="{FF2B5EF4-FFF2-40B4-BE49-F238E27FC236}">
                        <a16:creationId xmlns:a16="http://schemas.microsoft.com/office/drawing/2014/main" id="{30019FC4-EA99-4248-8641-5D7E2A806BD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5" name="CustomShape 25 1 2 3 2">
                    <a:extLst>
                      <a:ext uri="{FF2B5EF4-FFF2-40B4-BE49-F238E27FC236}">
                        <a16:creationId xmlns:a16="http://schemas.microsoft.com/office/drawing/2014/main" id="{27AB47B7-54E8-4DD9-823E-A18F6FC56A1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886" name="CustomShape 30 1 2 3 2">
                    <a:extLst>
                      <a:ext uri="{FF2B5EF4-FFF2-40B4-BE49-F238E27FC236}">
                        <a16:creationId xmlns:a16="http://schemas.microsoft.com/office/drawing/2014/main" id="{A179BDA9-C873-4624-A3BF-561138A351C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7" name="CustomShape 31 1 2 3 2">
                    <a:extLst>
                      <a:ext uri="{FF2B5EF4-FFF2-40B4-BE49-F238E27FC236}">
                        <a16:creationId xmlns:a16="http://schemas.microsoft.com/office/drawing/2014/main" id="{B84E3ECD-BB71-4FF9-916C-8B99363EC10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8" name="CustomShape 32 1 2 3 2">
                    <a:extLst>
                      <a:ext uri="{FF2B5EF4-FFF2-40B4-BE49-F238E27FC236}">
                        <a16:creationId xmlns:a16="http://schemas.microsoft.com/office/drawing/2014/main" id="{D70D3B7F-D0B5-4C1B-8525-E6A9B283BBF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9" name="CustomShape 33 1 2 3 2">
                    <a:extLst>
                      <a:ext uri="{FF2B5EF4-FFF2-40B4-BE49-F238E27FC236}">
                        <a16:creationId xmlns:a16="http://schemas.microsoft.com/office/drawing/2014/main" id="{245845B4-C006-41F7-BDCB-3B0BEC7389C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90" name="CustomShape 34 1 2 3 2">
                    <a:extLst>
                      <a:ext uri="{FF2B5EF4-FFF2-40B4-BE49-F238E27FC236}">
                        <a16:creationId xmlns:a16="http://schemas.microsoft.com/office/drawing/2014/main" id="{4A1A8132-66CB-4E4F-B137-B634408ECB1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54" name="Group 853">
                  <a:extLst>
                    <a:ext uri="{FF2B5EF4-FFF2-40B4-BE49-F238E27FC236}">
                      <a16:creationId xmlns:a16="http://schemas.microsoft.com/office/drawing/2014/main" id="{800FAE48-E3C4-46E6-9418-E32D78DF557A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855" name="CustomShape 3 1 2 3 2">
                    <a:extLst>
                      <a:ext uri="{FF2B5EF4-FFF2-40B4-BE49-F238E27FC236}">
                        <a16:creationId xmlns:a16="http://schemas.microsoft.com/office/drawing/2014/main" id="{7DF17089-8363-418A-8D30-3833E9513EF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6" name="CustomShape 5 1 2 3 2">
                    <a:extLst>
                      <a:ext uri="{FF2B5EF4-FFF2-40B4-BE49-F238E27FC236}">
                        <a16:creationId xmlns:a16="http://schemas.microsoft.com/office/drawing/2014/main" id="{046F1F81-0522-4D8E-B395-898ACBC2181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7" name="CustomShape 6 1 2 3 2">
                    <a:extLst>
                      <a:ext uri="{FF2B5EF4-FFF2-40B4-BE49-F238E27FC236}">
                        <a16:creationId xmlns:a16="http://schemas.microsoft.com/office/drawing/2014/main" id="{860A7F5E-BAA2-4528-A8E9-A556080DA9C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858" name="CustomShape 10 1 2 3 2">
                    <a:extLst>
                      <a:ext uri="{FF2B5EF4-FFF2-40B4-BE49-F238E27FC236}">
                        <a16:creationId xmlns:a16="http://schemas.microsoft.com/office/drawing/2014/main" id="{D852E197-87EF-481E-891E-F2F3B911961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9" name="CustomShape 11 1 2 3 2">
                    <a:extLst>
                      <a:ext uri="{FF2B5EF4-FFF2-40B4-BE49-F238E27FC236}">
                        <a16:creationId xmlns:a16="http://schemas.microsoft.com/office/drawing/2014/main" id="{22CBFAD7-231F-4590-BAD0-7E4A6E91CFD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0" name="CustomShape 12 1 2 3 2">
                    <a:extLst>
                      <a:ext uri="{FF2B5EF4-FFF2-40B4-BE49-F238E27FC236}">
                        <a16:creationId xmlns:a16="http://schemas.microsoft.com/office/drawing/2014/main" id="{9F39D362-3DB3-4E3B-B695-A0FDE16F298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1" name="CustomShape 13 1 2 3 2">
                    <a:extLst>
                      <a:ext uri="{FF2B5EF4-FFF2-40B4-BE49-F238E27FC236}">
                        <a16:creationId xmlns:a16="http://schemas.microsoft.com/office/drawing/2014/main" id="{CD32B2FC-0738-4F7D-8C89-D2384067CD7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2" name="CustomShape 15 1 2 3 2">
                    <a:extLst>
                      <a:ext uri="{FF2B5EF4-FFF2-40B4-BE49-F238E27FC236}">
                        <a16:creationId xmlns:a16="http://schemas.microsoft.com/office/drawing/2014/main" id="{2266148B-E4AA-4880-AD82-C59CD9E8B55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3" name="CustomShape 16 1 2 3 2">
                    <a:extLst>
                      <a:ext uri="{FF2B5EF4-FFF2-40B4-BE49-F238E27FC236}">
                        <a16:creationId xmlns:a16="http://schemas.microsoft.com/office/drawing/2014/main" id="{FE525D9F-70DB-417B-8BC2-968751AC6FC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4" name="CustomShape 17 1 2 3 2">
                    <a:extLst>
                      <a:ext uri="{FF2B5EF4-FFF2-40B4-BE49-F238E27FC236}">
                        <a16:creationId xmlns:a16="http://schemas.microsoft.com/office/drawing/2014/main" id="{76B8707C-F5CD-45D8-B0AD-484787FD0F8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5" name="CustomShape 18 1 2 3 2">
                    <a:extLst>
                      <a:ext uri="{FF2B5EF4-FFF2-40B4-BE49-F238E27FC236}">
                        <a16:creationId xmlns:a16="http://schemas.microsoft.com/office/drawing/2014/main" id="{06C0E998-9AAA-4455-B19F-E3AD5A3E86F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6" name="CustomShape 19 1 2 3 2">
                    <a:extLst>
                      <a:ext uri="{FF2B5EF4-FFF2-40B4-BE49-F238E27FC236}">
                        <a16:creationId xmlns:a16="http://schemas.microsoft.com/office/drawing/2014/main" id="{65130FAA-3FC8-4580-B84B-7A15D823ED9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7" name="CustomShape 20 1 2 3 2">
                    <a:extLst>
                      <a:ext uri="{FF2B5EF4-FFF2-40B4-BE49-F238E27FC236}">
                        <a16:creationId xmlns:a16="http://schemas.microsoft.com/office/drawing/2014/main" id="{86416655-0DDB-4082-8045-4CAF78B8C97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8" name="CustomShape 21 1 2 3 2">
                    <a:extLst>
                      <a:ext uri="{FF2B5EF4-FFF2-40B4-BE49-F238E27FC236}">
                        <a16:creationId xmlns:a16="http://schemas.microsoft.com/office/drawing/2014/main" id="{69E056AA-986E-469F-BDC6-3627E774BF1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9" name="CustomShape 23 1 2 3 2">
                    <a:extLst>
                      <a:ext uri="{FF2B5EF4-FFF2-40B4-BE49-F238E27FC236}">
                        <a16:creationId xmlns:a16="http://schemas.microsoft.com/office/drawing/2014/main" id="{1278DDE9-5890-4F64-9E94-5E6C1CA38B9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0" name="CustomShape 26 1 2 3 2">
                    <a:extLst>
                      <a:ext uri="{FF2B5EF4-FFF2-40B4-BE49-F238E27FC236}">
                        <a16:creationId xmlns:a16="http://schemas.microsoft.com/office/drawing/2014/main" id="{3F89FF33-F30B-4A6B-BD22-9F3D47441B8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871" name="CustomShape 27 1 2 3 2">
                    <a:extLst>
                      <a:ext uri="{FF2B5EF4-FFF2-40B4-BE49-F238E27FC236}">
                        <a16:creationId xmlns:a16="http://schemas.microsoft.com/office/drawing/2014/main" id="{199DED85-8764-4E16-A94E-7FD499BEAD1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2" name="CustomShape 28 1 2 3 2">
                    <a:extLst>
                      <a:ext uri="{FF2B5EF4-FFF2-40B4-BE49-F238E27FC236}">
                        <a16:creationId xmlns:a16="http://schemas.microsoft.com/office/drawing/2014/main" id="{1C6355D5-84DB-4763-9E8E-F9B1888CFA5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3" name="CustomShape 29 1 2 3 2">
                    <a:extLst>
                      <a:ext uri="{FF2B5EF4-FFF2-40B4-BE49-F238E27FC236}">
                        <a16:creationId xmlns:a16="http://schemas.microsoft.com/office/drawing/2014/main" id="{8D0EFBC0-0722-41F4-B91E-BD0781EF098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4" name="CustomShape 35 1 2 3 2">
                    <a:extLst>
                      <a:ext uri="{FF2B5EF4-FFF2-40B4-BE49-F238E27FC236}">
                        <a16:creationId xmlns:a16="http://schemas.microsoft.com/office/drawing/2014/main" id="{AA568A7F-2BCC-4CB6-95F1-29E1AAD770D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5" name="CustomShape 36 1 2 3 2">
                    <a:extLst>
                      <a:ext uri="{FF2B5EF4-FFF2-40B4-BE49-F238E27FC236}">
                        <a16:creationId xmlns:a16="http://schemas.microsoft.com/office/drawing/2014/main" id="{391586DB-B365-4D15-B421-89EFB78EE7B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CE71FBEE-8775-4693-8E6E-774D9B6ACB5D}"/>
                </a:ext>
              </a:extLst>
            </p:cNvPr>
            <p:cNvGrpSpPr/>
            <p:nvPr/>
          </p:nvGrpSpPr>
          <p:grpSpPr>
            <a:xfrm>
              <a:off x="1251846" y="2609970"/>
              <a:ext cx="1649595" cy="402953"/>
              <a:chOff x="1826912" y="3069810"/>
              <a:chExt cx="1833608" cy="447903"/>
            </a:xfrm>
          </p:grpSpPr>
          <p:pic>
            <p:nvPicPr>
              <p:cNvPr id="767" name="Picture 766">
                <a:extLst>
                  <a:ext uri="{FF2B5EF4-FFF2-40B4-BE49-F238E27FC236}">
                    <a16:creationId xmlns:a16="http://schemas.microsoft.com/office/drawing/2014/main" id="{A075E9BC-7202-49C5-81B7-E543A6B3576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0476" y="3234262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768" name="Picture 767">
                <a:extLst>
                  <a:ext uri="{FF2B5EF4-FFF2-40B4-BE49-F238E27FC236}">
                    <a16:creationId xmlns:a16="http://schemas.microsoft.com/office/drawing/2014/main" id="{39BE74FD-C3CB-446A-93D8-9F2C2A20DEA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912" y="3069810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343BC517-E392-4C25-9DE4-E7962DD4ED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3830" y="3072383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770" name="Group 769">
                <a:extLst>
                  <a:ext uri="{FF2B5EF4-FFF2-40B4-BE49-F238E27FC236}">
                    <a16:creationId xmlns:a16="http://schemas.microsoft.com/office/drawing/2014/main" id="{4DE4FBEB-214F-4F88-A1FD-D8894599606B}"/>
                  </a:ext>
                </a:extLst>
              </p:cNvPr>
              <p:cNvGrpSpPr/>
              <p:nvPr/>
            </p:nvGrpSpPr>
            <p:grpSpPr>
              <a:xfrm>
                <a:off x="2190777" y="315429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832" name="CustomShape 1 1 2 2 3">
                  <a:extLst>
                    <a:ext uri="{FF2B5EF4-FFF2-40B4-BE49-F238E27FC236}">
                      <a16:creationId xmlns:a16="http://schemas.microsoft.com/office/drawing/2014/main" id="{0E91A74E-6EEF-465B-92DA-081E47CE6088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3" name="CustomShape 2 1 2 2 3">
                  <a:extLst>
                    <a:ext uri="{FF2B5EF4-FFF2-40B4-BE49-F238E27FC236}">
                      <a16:creationId xmlns:a16="http://schemas.microsoft.com/office/drawing/2014/main" id="{EBE2A533-F178-4361-8190-10C8EC505955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4" name="CustomShape 4 1 2 2 3">
                  <a:extLst>
                    <a:ext uri="{FF2B5EF4-FFF2-40B4-BE49-F238E27FC236}">
                      <a16:creationId xmlns:a16="http://schemas.microsoft.com/office/drawing/2014/main" id="{3EDE8343-5F06-4785-B66E-2D0C37F59880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5" name="CustomShape 7 1 2 2 3">
                  <a:extLst>
                    <a:ext uri="{FF2B5EF4-FFF2-40B4-BE49-F238E27FC236}">
                      <a16:creationId xmlns:a16="http://schemas.microsoft.com/office/drawing/2014/main" id="{DFD3072F-C614-4A75-8792-80F17CE4E5FD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6" name="CustomShape 8 1 2 2 3">
                  <a:extLst>
                    <a:ext uri="{FF2B5EF4-FFF2-40B4-BE49-F238E27FC236}">
                      <a16:creationId xmlns:a16="http://schemas.microsoft.com/office/drawing/2014/main" id="{9A5F0DCE-7596-40F5-A3E4-46F861460C89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7" name="CustomShape 9 1 2 2 3">
                  <a:extLst>
                    <a:ext uri="{FF2B5EF4-FFF2-40B4-BE49-F238E27FC236}">
                      <a16:creationId xmlns:a16="http://schemas.microsoft.com/office/drawing/2014/main" id="{98E7918D-ECED-40EC-BC68-857AC852D5C0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8" name="CustomShape 14 1 2 2 3">
                  <a:extLst>
                    <a:ext uri="{FF2B5EF4-FFF2-40B4-BE49-F238E27FC236}">
                      <a16:creationId xmlns:a16="http://schemas.microsoft.com/office/drawing/2014/main" id="{9B57809E-AB09-49C3-9EA4-A31A5C570062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9" name="CustomShape 22 1 2 2 3">
                  <a:extLst>
                    <a:ext uri="{FF2B5EF4-FFF2-40B4-BE49-F238E27FC236}">
                      <a16:creationId xmlns:a16="http://schemas.microsoft.com/office/drawing/2014/main" id="{EBDA9DCC-FF30-484D-88FF-6E2CC53DEFD5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840" name="CustomShape 24 1 2 2 3">
                  <a:extLst>
                    <a:ext uri="{FF2B5EF4-FFF2-40B4-BE49-F238E27FC236}">
                      <a16:creationId xmlns:a16="http://schemas.microsoft.com/office/drawing/2014/main" id="{17E7B845-91AD-4998-A50C-30DF4AA3F44C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1" name="CustomShape 25 1 2 2 3">
                  <a:extLst>
                    <a:ext uri="{FF2B5EF4-FFF2-40B4-BE49-F238E27FC236}">
                      <a16:creationId xmlns:a16="http://schemas.microsoft.com/office/drawing/2014/main" id="{F6C10DE5-9D95-4831-9543-BCBC30438836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2" name="CustomShape 30 1 2 2 3">
                  <a:extLst>
                    <a:ext uri="{FF2B5EF4-FFF2-40B4-BE49-F238E27FC236}">
                      <a16:creationId xmlns:a16="http://schemas.microsoft.com/office/drawing/2014/main" id="{DF437E8D-6E27-4515-B87F-99281E65FF00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3" name="CustomShape 31 1 2 2 3">
                  <a:extLst>
                    <a:ext uri="{FF2B5EF4-FFF2-40B4-BE49-F238E27FC236}">
                      <a16:creationId xmlns:a16="http://schemas.microsoft.com/office/drawing/2014/main" id="{A14ACCE8-4B73-421C-A687-4F01D55B1967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4" name="CustomShape 32 1 2 2 3">
                  <a:extLst>
                    <a:ext uri="{FF2B5EF4-FFF2-40B4-BE49-F238E27FC236}">
                      <a16:creationId xmlns:a16="http://schemas.microsoft.com/office/drawing/2014/main" id="{CFCE645F-DDA1-43FD-B5F2-F99A638126F9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5" name="CustomShape 33 1 2 2 3">
                  <a:extLst>
                    <a:ext uri="{FF2B5EF4-FFF2-40B4-BE49-F238E27FC236}">
                      <a16:creationId xmlns:a16="http://schemas.microsoft.com/office/drawing/2014/main" id="{94BEB338-9387-4398-B6B6-4472AFC690D9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6" name="CustomShape 34 1 2 2 3">
                  <a:extLst>
                    <a:ext uri="{FF2B5EF4-FFF2-40B4-BE49-F238E27FC236}">
                      <a16:creationId xmlns:a16="http://schemas.microsoft.com/office/drawing/2014/main" id="{B4F65622-2DFE-4C03-8BF7-C6F4CE183661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8E55F7FE-B76D-410A-9D4F-1EAA881DFEE1}"/>
                  </a:ext>
                </a:extLst>
              </p:cNvPr>
              <p:cNvGrpSpPr/>
              <p:nvPr/>
            </p:nvGrpSpPr>
            <p:grpSpPr>
              <a:xfrm>
                <a:off x="2233833" y="3197528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811" name="CustomShape 3 1 2 2 3">
                  <a:extLst>
                    <a:ext uri="{FF2B5EF4-FFF2-40B4-BE49-F238E27FC236}">
                      <a16:creationId xmlns:a16="http://schemas.microsoft.com/office/drawing/2014/main" id="{36B53E27-BBCD-4183-9935-A5F6502D3704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2" name="CustomShape 5 1 2 2 3">
                  <a:extLst>
                    <a:ext uri="{FF2B5EF4-FFF2-40B4-BE49-F238E27FC236}">
                      <a16:creationId xmlns:a16="http://schemas.microsoft.com/office/drawing/2014/main" id="{6551F2F3-DEB3-4220-AF7A-0A786DA0AAB7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3" name="CustomShape 6 1 2 2 3">
                  <a:extLst>
                    <a:ext uri="{FF2B5EF4-FFF2-40B4-BE49-F238E27FC236}">
                      <a16:creationId xmlns:a16="http://schemas.microsoft.com/office/drawing/2014/main" id="{3195ED5C-3960-47DD-A7FA-8DC94F149BA7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814" name="CustomShape 10 1 2 2 3">
                  <a:extLst>
                    <a:ext uri="{FF2B5EF4-FFF2-40B4-BE49-F238E27FC236}">
                      <a16:creationId xmlns:a16="http://schemas.microsoft.com/office/drawing/2014/main" id="{8921C3F4-92F8-489C-8BE1-DEE94D3F9126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5" name="CustomShape 11 1 2 2 3">
                  <a:extLst>
                    <a:ext uri="{FF2B5EF4-FFF2-40B4-BE49-F238E27FC236}">
                      <a16:creationId xmlns:a16="http://schemas.microsoft.com/office/drawing/2014/main" id="{2A7A2429-E820-42F4-9324-34EBB2BB339B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6" name="CustomShape 12 1 2 2 3">
                  <a:extLst>
                    <a:ext uri="{FF2B5EF4-FFF2-40B4-BE49-F238E27FC236}">
                      <a16:creationId xmlns:a16="http://schemas.microsoft.com/office/drawing/2014/main" id="{3B680258-DD32-4761-89E5-AE0298E1B2C3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7" name="CustomShape 13 1 2 2 3">
                  <a:extLst>
                    <a:ext uri="{FF2B5EF4-FFF2-40B4-BE49-F238E27FC236}">
                      <a16:creationId xmlns:a16="http://schemas.microsoft.com/office/drawing/2014/main" id="{2865831F-AF15-44EB-B9C2-573F8B254601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8" name="CustomShape 15 1 2 2 3">
                  <a:extLst>
                    <a:ext uri="{FF2B5EF4-FFF2-40B4-BE49-F238E27FC236}">
                      <a16:creationId xmlns:a16="http://schemas.microsoft.com/office/drawing/2014/main" id="{EF13E9A2-A84A-466F-B27E-6AA4EB2ABF6F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9" name="CustomShape 16 1 2 2 3">
                  <a:extLst>
                    <a:ext uri="{FF2B5EF4-FFF2-40B4-BE49-F238E27FC236}">
                      <a16:creationId xmlns:a16="http://schemas.microsoft.com/office/drawing/2014/main" id="{8AFDFD28-2D04-4434-A21D-04A31F625489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0" name="CustomShape 17 1 2 2 3">
                  <a:extLst>
                    <a:ext uri="{FF2B5EF4-FFF2-40B4-BE49-F238E27FC236}">
                      <a16:creationId xmlns:a16="http://schemas.microsoft.com/office/drawing/2014/main" id="{BBCF0E49-AED8-4DA8-97B5-67EB14F96FCD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1" name="CustomShape 18 1 2 2 3">
                  <a:extLst>
                    <a:ext uri="{FF2B5EF4-FFF2-40B4-BE49-F238E27FC236}">
                      <a16:creationId xmlns:a16="http://schemas.microsoft.com/office/drawing/2014/main" id="{E3B51C2C-2EF3-4FC1-923D-D3F25AC71AA2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2" name="CustomShape 19 1 2 2 3">
                  <a:extLst>
                    <a:ext uri="{FF2B5EF4-FFF2-40B4-BE49-F238E27FC236}">
                      <a16:creationId xmlns:a16="http://schemas.microsoft.com/office/drawing/2014/main" id="{D27A4E6A-243F-4887-849D-97FD8DDA970D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3" name="CustomShape 20 1 2 2 3">
                  <a:extLst>
                    <a:ext uri="{FF2B5EF4-FFF2-40B4-BE49-F238E27FC236}">
                      <a16:creationId xmlns:a16="http://schemas.microsoft.com/office/drawing/2014/main" id="{9DFCB434-107B-4746-9273-6BBBA2EB2C8D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4" name="CustomShape 21 1 2 2 3">
                  <a:extLst>
                    <a:ext uri="{FF2B5EF4-FFF2-40B4-BE49-F238E27FC236}">
                      <a16:creationId xmlns:a16="http://schemas.microsoft.com/office/drawing/2014/main" id="{1957321A-638B-4421-AA44-28F1C0D9AA8E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5" name="CustomShape 23 1 2 2 3">
                  <a:extLst>
                    <a:ext uri="{FF2B5EF4-FFF2-40B4-BE49-F238E27FC236}">
                      <a16:creationId xmlns:a16="http://schemas.microsoft.com/office/drawing/2014/main" id="{F0A0A5BE-E148-42FB-AA46-BF7AD1D097AB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6" name="CustomShape 26 1 2 2 3">
                  <a:extLst>
                    <a:ext uri="{FF2B5EF4-FFF2-40B4-BE49-F238E27FC236}">
                      <a16:creationId xmlns:a16="http://schemas.microsoft.com/office/drawing/2014/main" id="{B3A2336C-3970-4DAC-BECD-930144C16AED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7" name="CustomShape 27 1 2 2 3">
                  <a:extLst>
                    <a:ext uri="{FF2B5EF4-FFF2-40B4-BE49-F238E27FC236}">
                      <a16:creationId xmlns:a16="http://schemas.microsoft.com/office/drawing/2014/main" id="{620F4292-0CD9-420C-9D31-CAD77BE4A2D6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8" name="CustomShape 28 1 2 2 3">
                  <a:extLst>
                    <a:ext uri="{FF2B5EF4-FFF2-40B4-BE49-F238E27FC236}">
                      <a16:creationId xmlns:a16="http://schemas.microsoft.com/office/drawing/2014/main" id="{D8A5A52E-FB0D-4971-881D-E00458B2EADB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9" name="CustomShape 29 1 2 2 3">
                  <a:extLst>
                    <a:ext uri="{FF2B5EF4-FFF2-40B4-BE49-F238E27FC236}">
                      <a16:creationId xmlns:a16="http://schemas.microsoft.com/office/drawing/2014/main" id="{A684D0C7-CF80-46A5-A4E8-6084B49E112E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0" name="CustomShape 35 1 2 2 3">
                  <a:extLst>
                    <a:ext uri="{FF2B5EF4-FFF2-40B4-BE49-F238E27FC236}">
                      <a16:creationId xmlns:a16="http://schemas.microsoft.com/office/drawing/2014/main" id="{66CCCEEF-F384-4B68-9E93-8CC0ACADF52F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1" name="CustomShape 36 1 2 2 3">
                  <a:extLst>
                    <a:ext uri="{FF2B5EF4-FFF2-40B4-BE49-F238E27FC236}">
                      <a16:creationId xmlns:a16="http://schemas.microsoft.com/office/drawing/2014/main" id="{10167A7E-CE65-47EC-ADBC-0726DEA047C5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198C90AA-5605-4D1A-A5BE-8E7E45530C5C}"/>
                  </a:ext>
                </a:extLst>
              </p:cNvPr>
              <p:cNvGrpSpPr/>
              <p:nvPr/>
            </p:nvGrpSpPr>
            <p:grpSpPr>
              <a:xfrm>
                <a:off x="2896457" y="315429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773" name="Group 772">
                  <a:extLst>
                    <a:ext uri="{FF2B5EF4-FFF2-40B4-BE49-F238E27FC236}">
                      <a16:creationId xmlns:a16="http://schemas.microsoft.com/office/drawing/2014/main" id="{B292EB6D-FDE8-4912-B017-0DA937A18095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796" name="CustomShape 1 1 2 3 3">
                    <a:extLst>
                      <a:ext uri="{FF2B5EF4-FFF2-40B4-BE49-F238E27FC236}">
                        <a16:creationId xmlns:a16="http://schemas.microsoft.com/office/drawing/2014/main" id="{4416222C-BFB5-4C0C-BEB2-5A86DF41616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7" name="CustomShape 2 1 2 3 3">
                    <a:extLst>
                      <a:ext uri="{FF2B5EF4-FFF2-40B4-BE49-F238E27FC236}">
                        <a16:creationId xmlns:a16="http://schemas.microsoft.com/office/drawing/2014/main" id="{CEC0290F-A5EF-47B4-8D72-D423E765870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8" name="CustomShape 4 1 2 3 3">
                    <a:extLst>
                      <a:ext uri="{FF2B5EF4-FFF2-40B4-BE49-F238E27FC236}">
                        <a16:creationId xmlns:a16="http://schemas.microsoft.com/office/drawing/2014/main" id="{A664ED42-72E4-4EBB-8034-71043842D24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9" name="CustomShape 7 1 2 3 3">
                    <a:extLst>
                      <a:ext uri="{FF2B5EF4-FFF2-40B4-BE49-F238E27FC236}">
                        <a16:creationId xmlns:a16="http://schemas.microsoft.com/office/drawing/2014/main" id="{B72F6134-D240-4FDF-B8FE-3CD98AAAE49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0" name="CustomShape 8 1 2 3 3">
                    <a:extLst>
                      <a:ext uri="{FF2B5EF4-FFF2-40B4-BE49-F238E27FC236}">
                        <a16:creationId xmlns:a16="http://schemas.microsoft.com/office/drawing/2014/main" id="{19FDA2D3-F213-4659-9DA4-D24DE38FD1B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1" name="CustomShape 9 1 2 3 3">
                    <a:extLst>
                      <a:ext uri="{FF2B5EF4-FFF2-40B4-BE49-F238E27FC236}">
                        <a16:creationId xmlns:a16="http://schemas.microsoft.com/office/drawing/2014/main" id="{646948CC-DAE0-45C2-9039-FCAA7D7DC03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2" name="CustomShape 14 1 2 3 3">
                    <a:extLst>
                      <a:ext uri="{FF2B5EF4-FFF2-40B4-BE49-F238E27FC236}">
                        <a16:creationId xmlns:a16="http://schemas.microsoft.com/office/drawing/2014/main" id="{DB9D82D3-A91A-478C-BA7B-F99E1B13BE8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3" name="CustomShape 22 1 2 3 3">
                    <a:extLst>
                      <a:ext uri="{FF2B5EF4-FFF2-40B4-BE49-F238E27FC236}">
                        <a16:creationId xmlns:a16="http://schemas.microsoft.com/office/drawing/2014/main" id="{F57A75EA-3490-4302-951C-1FD90F59ABB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0" y="2408631"/>
                    <a:ext cx="115873" cy="11535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804" name="CustomShape 24 1 2 3 3">
                    <a:extLst>
                      <a:ext uri="{FF2B5EF4-FFF2-40B4-BE49-F238E27FC236}">
                        <a16:creationId xmlns:a16="http://schemas.microsoft.com/office/drawing/2014/main" id="{43919C4F-3857-4C61-8F89-6B14ADA9FE1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5" name="CustomShape 25 1 2 3 3">
                    <a:extLst>
                      <a:ext uri="{FF2B5EF4-FFF2-40B4-BE49-F238E27FC236}">
                        <a16:creationId xmlns:a16="http://schemas.microsoft.com/office/drawing/2014/main" id="{C96EBFC0-BFD5-448F-A7A5-66A44599A47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806" name="CustomShape 30 1 2 3 3">
                    <a:extLst>
                      <a:ext uri="{FF2B5EF4-FFF2-40B4-BE49-F238E27FC236}">
                        <a16:creationId xmlns:a16="http://schemas.microsoft.com/office/drawing/2014/main" id="{1AC01291-4116-4292-9846-B1A38E7B865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7" name="CustomShape 31 1 2 3 3">
                    <a:extLst>
                      <a:ext uri="{FF2B5EF4-FFF2-40B4-BE49-F238E27FC236}">
                        <a16:creationId xmlns:a16="http://schemas.microsoft.com/office/drawing/2014/main" id="{1A28D759-4D53-46C8-9AAB-F4A95C1A61A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8" name="CustomShape 32 1 2 3 3">
                    <a:extLst>
                      <a:ext uri="{FF2B5EF4-FFF2-40B4-BE49-F238E27FC236}">
                        <a16:creationId xmlns:a16="http://schemas.microsoft.com/office/drawing/2014/main" id="{199FDD45-9E9D-41F5-A641-E0BFA04482B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9" name="CustomShape 33 1 2 3 3">
                    <a:extLst>
                      <a:ext uri="{FF2B5EF4-FFF2-40B4-BE49-F238E27FC236}">
                        <a16:creationId xmlns:a16="http://schemas.microsoft.com/office/drawing/2014/main" id="{04AF95FE-34B9-433A-A6AA-915421F5AF0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10" name="CustomShape 34 1 2 3 3">
                    <a:extLst>
                      <a:ext uri="{FF2B5EF4-FFF2-40B4-BE49-F238E27FC236}">
                        <a16:creationId xmlns:a16="http://schemas.microsoft.com/office/drawing/2014/main" id="{9186330E-65D7-4A1D-BE38-2C9C2AF9888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774" name="Group 773">
                  <a:extLst>
                    <a:ext uri="{FF2B5EF4-FFF2-40B4-BE49-F238E27FC236}">
                      <a16:creationId xmlns:a16="http://schemas.microsoft.com/office/drawing/2014/main" id="{E7503756-0334-449F-B77C-30BFFEB062FC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775" name="CustomShape 3 1 2 3 3">
                    <a:extLst>
                      <a:ext uri="{FF2B5EF4-FFF2-40B4-BE49-F238E27FC236}">
                        <a16:creationId xmlns:a16="http://schemas.microsoft.com/office/drawing/2014/main" id="{D4765451-700E-4DB7-B70B-6EF47C3619D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6" name="CustomShape 5 1 2 3 3">
                    <a:extLst>
                      <a:ext uri="{FF2B5EF4-FFF2-40B4-BE49-F238E27FC236}">
                        <a16:creationId xmlns:a16="http://schemas.microsoft.com/office/drawing/2014/main" id="{0F901E48-5366-4670-B8CF-7F373BEB95E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7" name="CustomShape 6 1 2 3 3">
                    <a:extLst>
                      <a:ext uri="{FF2B5EF4-FFF2-40B4-BE49-F238E27FC236}">
                        <a16:creationId xmlns:a16="http://schemas.microsoft.com/office/drawing/2014/main" id="{ACEBA067-8D73-41EE-A792-E96AB4A48FE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778" name="CustomShape 10 1 2 3 3">
                    <a:extLst>
                      <a:ext uri="{FF2B5EF4-FFF2-40B4-BE49-F238E27FC236}">
                        <a16:creationId xmlns:a16="http://schemas.microsoft.com/office/drawing/2014/main" id="{9FC2BC14-86A6-4BD2-8A49-A617AC60514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9" name="CustomShape 11 1 2 3 3">
                    <a:extLst>
                      <a:ext uri="{FF2B5EF4-FFF2-40B4-BE49-F238E27FC236}">
                        <a16:creationId xmlns:a16="http://schemas.microsoft.com/office/drawing/2014/main" id="{B9EA2D93-3B7C-43F0-8578-AC43FE6094A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0" name="CustomShape 12 1 2 3 3">
                    <a:extLst>
                      <a:ext uri="{FF2B5EF4-FFF2-40B4-BE49-F238E27FC236}">
                        <a16:creationId xmlns:a16="http://schemas.microsoft.com/office/drawing/2014/main" id="{615B6856-1962-476F-9065-C4073EA8053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1" name="CustomShape 13 1 2 3 3">
                    <a:extLst>
                      <a:ext uri="{FF2B5EF4-FFF2-40B4-BE49-F238E27FC236}">
                        <a16:creationId xmlns:a16="http://schemas.microsoft.com/office/drawing/2014/main" id="{787BB8B7-D43C-4912-A00E-B3D49227111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2" name="CustomShape 15 1 2 3 3">
                    <a:extLst>
                      <a:ext uri="{FF2B5EF4-FFF2-40B4-BE49-F238E27FC236}">
                        <a16:creationId xmlns:a16="http://schemas.microsoft.com/office/drawing/2014/main" id="{4056724B-957A-44F2-948D-91D85650E01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3" name="CustomShape 16 1 2 3 3">
                    <a:extLst>
                      <a:ext uri="{FF2B5EF4-FFF2-40B4-BE49-F238E27FC236}">
                        <a16:creationId xmlns:a16="http://schemas.microsoft.com/office/drawing/2014/main" id="{F2A1C574-9C96-4779-8725-7013898E44A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4" name="CustomShape 17 1 2 3 3">
                    <a:extLst>
                      <a:ext uri="{FF2B5EF4-FFF2-40B4-BE49-F238E27FC236}">
                        <a16:creationId xmlns:a16="http://schemas.microsoft.com/office/drawing/2014/main" id="{BF9401CB-0BE9-4429-B38A-89611C05FFF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5" name="CustomShape 18 1 2 3 3">
                    <a:extLst>
                      <a:ext uri="{FF2B5EF4-FFF2-40B4-BE49-F238E27FC236}">
                        <a16:creationId xmlns:a16="http://schemas.microsoft.com/office/drawing/2014/main" id="{CE525224-F09C-4DF4-9229-0D897CE0AB9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6" name="CustomShape 19 1 2 3 3">
                    <a:extLst>
                      <a:ext uri="{FF2B5EF4-FFF2-40B4-BE49-F238E27FC236}">
                        <a16:creationId xmlns:a16="http://schemas.microsoft.com/office/drawing/2014/main" id="{C5F14268-78A9-4420-AAA0-96CBEDB453A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7" name="CustomShape 20 1 2 3 3">
                    <a:extLst>
                      <a:ext uri="{FF2B5EF4-FFF2-40B4-BE49-F238E27FC236}">
                        <a16:creationId xmlns:a16="http://schemas.microsoft.com/office/drawing/2014/main" id="{CE460605-CB3E-4EC8-82EE-9F81C83DC59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88" name="CustomShape 21 1 2 3 3">
                    <a:extLst>
                      <a:ext uri="{FF2B5EF4-FFF2-40B4-BE49-F238E27FC236}">
                        <a16:creationId xmlns:a16="http://schemas.microsoft.com/office/drawing/2014/main" id="{63818D5E-85E7-46D7-BFA4-671DDF5492E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9" name="CustomShape 23 1 2 3 3">
                    <a:extLst>
                      <a:ext uri="{FF2B5EF4-FFF2-40B4-BE49-F238E27FC236}">
                        <a16:creationId xmlns:a16="http://schemas.microsoft.com/office/drawing/2014/main" id="{F77CC8C3-385C-4AEF-B085-1017656B8AC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0" name="CustomShape 26 1 2 3 3">
                    <a:extLst>
                      <a:ext uri="{FF2B5EF4-FFF2-40B4-BE49-F238E27FC236}">
                        <a16:creationId xmlns:a16="http://schemas.microsoft.com/office/drawing/2014/main" id="{E86C15C4-0BA8-41B4-92CE-49A7581E485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1" name="CustomShape 27 1 2 3 3">
                    <a:extLst>
                      <a:ext uri="{FF2B5EF4-FFF2-40B4-BE49-F238E27FC236}">
                        <a16:creationId xmlns:a16="http://schemas.microsoft.com/office/drawing/2014/main" id="{03B5E6A6-BE69-4C08-BFE6-748CC2E791D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92" name="CustomShape 28 1 2 3 3">
                    <a:extLst>
                      <a:ext uri="{FF2B5EF4-FFF2-40B4-BE49-F238E27FC236}">
                        <a16:creationId xmlns:a16="http://schemas.microsoft.com/office/drawing/2014/main" id="{3E6FF41F-D962-4408-B132-95D54CD67B7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3" name="CustomShape 29 1 2 3 3">
                    <a:extLst>
                      <a:ext uri="{FF2B5EF4-FFF2-40B4-BE49-F238E27FC236}">
                        <a16:creationId xmlns:a16="http://schemas.microsoft.com/office/drawing/2014/main" id="{A3AAE98B-7FB3-4426-8575-318E228A6A3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4" name="CustomShape 35 1 2 3 3">
                    <a:extLst>
                      <a:ext uri="{FF2B5EF4-FFF2-40B4-BE49-F238E27FC236}">
                        <a16:creationId xmlns:a16="http://schemas.microsoft.com/office/drawing/2014/main" id="{DF69D6FC-EF7D-428B-9488-D25119109DE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5" name="CustomShape 36 1 2 3 3">
                    <a:extLst>
                      <a:ext uri="{FF2B5EF4-FFF2-40B4-BE49-F238E27FC236}">
                        <a16:creationId xmlns:a16="http://schemas.microsoft.com/office/drawing/2014/main" id="{96363753-8BB1-41A0-B00B-970A885AA91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39727873-FDF7-44EF-BE27-E9F7FD674952}"/>
                </a:ext>
              </a:extLst>
            </p:cNvPr>
            <p:cNvGrpSpPr/>
            <p:nvPr/>
          </p:nvGrpSpPr>
          <p:grpSpPr>
            <a:xfrm>
              <a:off x="1251846" y="4028449"/>
              <a:ext cx="1649595" cy="402953"/>
              <a:chOff x="1873618" y="5352640"/>
              <a:chExt cx="1833608" cy="447903"/>
            </a:xfrm>
          </p:grpSpPr>
          <p:pic>
            <p:nvPicPr>
              <p:cNvPr id="687" name="Picture 686">
                <a:extLst>
                  <a:ext uri="{FF2B5EF4-FFF2-40B4-BE49-F238E27FC236}">
                    <a16:creationId xmlns:a16="http://schemas.microsoft.com/office/drawing/2014/main" id="{DB13C95F-4AB9-4692-B7EE-8E56CD34118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182" y="5517092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688" name="Picture 687">
                <a:extLst>
                  <a:ext uri="{FF2B5EF4-FFF2-40B4-BE49-F238E27FC236}">
                    <a16:creationId xmlns:a16="http://schemas.microsoft.com/office/drawing/2014/main" id="{F07096FB-2D92-4D19-BA26-D2CA77B6D1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618" y="5352640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689" name="Picture 688">
                <a:extLst>
                  <a:ext uri="{FF2B5EF4-FFF2-40B4-BE49-F238E27FC236}">
                    <a16:creationId xmlns:a16="http://schemas.microsoft.com/office/drawing/2014/main" id="{518D0CED-F384-491F-BF98-DA2EDC60DB7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536" y="5355213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3B35DA5C-5097-492B-BE7D-CDB46A98382B}"/>
                  </a:ext>
                </a:extLst>
              </p:cNvPr>
              <p:cNvGrpSpPr/>
              <p:nvPr/>
            </p:nvGrpSpPr>
            <p:grpSpPr>
              <a:xfrm>
                <a:off x="2237483" y="543712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752" name="CustomShape 1 1 2 2 4">
                  <a:extLst>
                    <a:ext uri="{FF2B5EF4-FFF2-40B4-BE49-F238E27FC236}">
                      <a16:creationId xmlns:a16="http://schemas.microsoft.com/office/drawing/2014/main" id="{4B796399-02D2-4473-9C81-C1BA102BFC29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3" name="CustomShape 2 1 2 2 4">
                  <a:extLst>
                    <a:ext uri="{FF2B5EF4-FFF2-40B4-BE49-F238E27FC236}">
                      <a16:creationId xmlns:a16="http://schemas.microsoft.com/office/drawing/2014/main" id="{701D445A-848D-44B4-AB91-5EC99F9B615E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4" name="CustomShape 4 1 2 2 4">
                  <a:extLst>
                    <a:ext uri="{FF2B5EF4-FFF2-40B4-BE49-F238E27FC236}">
                      <a16:creationId xmlns:a16="http://schemas.microsoft.com/office/drawing/2014/main" id="{B643E8F8-9853-48FF-A134-7FAAB3A8B5F4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5" name="CustomShape 7 1 2 2 4">
                  <a:extLst>
                    <a:ext uri="{FF2B5EF4-FFF2-40B4-BE49-F238E27FC236}">
                      <a16:creationId xmlns:a16="http://schemas.microsoft.com/office/drawing/2014/main" id="{50363A55-6F64-4649-BDFF-C7258B8053B0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6" name="CustomShape 8 1 2 2 4">
                  <a:extLst>
                    <a:ext uri="{FF2B5EF4-FFF2-40B4-BE49-F238E27FC236}">
                      <a16:creationId xmlns:a16="http://schemas.microsoft.com/office/drawing/2014/main" id="{81885680-FDFC-4521-B9D5-AFDDB4633BE3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7" name="CustomShape 9 1 2 2 4">
                  <a:extLst>
                    <a:ext uri="{FF2B5EF4-FFF2-40B4-BE49-F238E27FC236}">
                      <a16:creationId xmlns:a16="http://schemas.microsoft.com/office/drawing/2014/main" id="{ACE3E398-810C-4DC7-9705-FB37CB9ABE0C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8" name="CustomShape 14 1 2 2 4">
                  <a:extLst>
                    <a:ext uri="{FF2B5EF4-FFF2-40B4-BE49-F238E27FC236}">
                      <a16:creationId xmlns:a16="http://schemas.microsoft.com/office/drawing/2014/main" id="{77DBBC39-9673-4065-B065-3C7563990DFF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9" name="CustomShape 22 1 2 2 4">
                  <a:extLst>
                    <a:ext uri="{FF2B5EF4-FFF2-40B4-BE49-F238E27FC236}">
                      <a16:creationId xmlns:a16="http://schemas.microsoft.com/office/drawing/2014/main" id="{EDFDD64C-CB5E-4999-AC52-76170A7636DB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760" name="CustomShape 24 1 2 2 4">
                  <a:extLst>
                    <a:ext uri="{FF2B5EF4-FFF2-40B4-BE49-F238E27FC236}">
                      <a16:creationId xmlns:a16="http://schemas.microsoft.com/office/drawing/2014/main" id="{230D656E-487B-4D0C-B2EF-BFB83F666F36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1" name="CustomShape 25 1 2 2 4">
                  <a:extLst>
                    <a:ext uri="{FF2B5EF4-FFF2-40B4-BE49-F238E27FC236}">
                      <a16:creationId xmlns:a16="http://schemas.microsoft.com/office/drawing/2014/main" id="{6C284B1D-30C8-44C0-8FE5-35AF0B6492B8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2" name="CustomShape 30 1 2 2 4">
                  <a:extLst>
                    <a:ext uri="{FF2B5EF4-FFF2-40B4-BE49-F238E27FC236}">
                      <a16:creationId xmlns:a16="http://schemas.microsoft.com/office/drawing/2014/main" id="{A0ED8E6F-49AE-4ABA-9B50-D89D17302A67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3" name="CustomShape 31 1 2 2 4">
                  <a:extLst>
                    <a:ext uri="{FF2B5EF4-FFF2-40B4-BE49-F238E27FC236}">
                      <a16:creationId xmlns:a16="http://schemas.microsoft.com/office/drawing/2014/main" id="{787FBF02-A4E0-462C-8113-20E8EAAE8D98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4" name="CustomShape 32 1 2 2 4">
                  <a:extLst>
                    <a:ext uri="{FF2B5EF4-FFF2-40B4-BE49-F238E27FC236}">
                      <a16:creationId xmlns:a16="http://schemas.microsoft.com/office/drawing/2014/main" id="{9D9A8078-CFCF-499F-AEE4-87B46C0AE187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5" name="CustomShape 33 1 2 2 4">
                  <a:extLst>
                    <a:ext uri="{FF2B5EF4-FFF2-40B4-BE49-F238E27FC236}">
                      <a16:creationId xmlns:a16="http://schemas.microsoft.com/office/drawing/2014/main" id="{F1CD6F62-1D1F-48CA-99A6-219DE63EBE87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6" name="CustomShape 34 1 2 2 4">
                  <a:extLst>
                    <a:ext uri="{FF2B5EF4-FFF2-40B4-BE49-F238E27FC236}">
                      <a16:creationId xmlns:a16="http://schemas.microsoft.com/office/drawing/2014/main" id="{318797CB-EC5D-4FD0-B4D2-BA4E930A088F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5ED8ED3D-B7FC-4265-92FC-A77C9993B99E}"/>
                  </a:ext>
                </a:extLst>
              </p:cNvPr>
              <p:cNvGrpSpPr/>
              <p:nvPr/>
            </p:nvGrpSpPr>
            <p:grpSpPr>
              <a:xfrm>
                <a:off x="2280539" y="5480359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731" name="CustomShape 3 1 2 2 4">
                  <a:extLst>
                    <a:ext uri="{FF2B5EF4-FFF2-40B4-BE49-F238E27FC236}">
                      <a16:creationId xmlns:a16="http://schemas.microsoft.com/office/drawing/2014/main" id="{E64DB3A7-01BE-4BEC-B79B-E6F094226E73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2" name="CustomShape 5 1 2 2 4">
                  <a:extLst>
                    <a:ext uri="{FF2B5EF4-FFF2-40B4-BE49-F238E27FC236}">
                      <a16:creationId xmlns:a16="http://schemas.microsoft.com/office/drawing/2014/main" id="{9A40CE93-0347-4F6D-AFD9-935996FE75AC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3" name="CustomShape 6 1 2 2 4">
                  <a:extLst>
                    <a:ext uri="{FF2B5EF4-FFF2-40B4-BE49-F238E27FC236}">
                      <a16:creationId xmlns:a16="http://schemas.microsoft.com/office/drawing/2014/main" id="{63992C5D-298F-408F-8A80-9D4BE84CD45F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734" name="CustomShape 10 1 2 2 4">
                  <a:extLst>
                    <a:ext uri="{FF2B5EF4-FFF2-40B4-BE49-F238E27FC236}">
                      <a16:creationId xmlns:a16="http://schemas.microsoft.com/office/drawing/2014/main" id="{FD5A3DE8-6C0B-4DC8-A3C9-51B7BE20675B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5" name="CustomShape 11 1 2 2 4">
                  <a:extLst>
                    <a:ext uri="{FF2B5EF4-FFF2-40B4-BE49-F238E27FC236}">
                      <a16:creationId xmlns:a16="http://schemas.microsoft.com/office/drawing/2014/main" id="{316E41B9-CA66-4714-8BA9-FBF61744CE8F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6" name="CustomShape 12 1 2 2 4">
                  <a:extLst>
                    <a:ext uri="{FF2B5EF4-FFF2-40B4-BE49-F238E27FC236}">
                      <a16:creationId xmlns:a16="http://schemas.microsoft.com/office/drawing/2014/main" id="{918E436C-9988-4AD9-B2E2-A833FCD1F57F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7" name="CustomShape 13 1 2 2 4">
                  <a:extLst>
                    <a:ext uri="{FF2B5EF4-FFF2-40B4-BE49-F238E27FC236}">
                      <a16:creationId xmlns:a16="http://schemas.microsoft.com/office/drawing/2014/main" id="{CD15FBE9-C099-46ED-8F72-F7EEDBF73C30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8" name="CustomShape 15 1 2 2 4">
                  <a:extLst>
                    <a:ext uri="{FF2B5EF4-FFF2-40B4-BE49-F238E27FC236}">
                      <a16:creationId xmlns:a16="http://schemas.microsoft.com/office/drawing/2014/main" id="{C827E179-D4BB-4A32-B236-CF22A9E4E300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9" name="CustomShape 16 1 2 2 4">
                  <a:extLst>
                    <a:ext uri="{FF2B5EF4-FFF2-40B4-BE49-F238E27FC236}">
                      <a16:creationId xmlns:a16="http://schemas.microsoft.com/office/drawing/2014/main" id="{87524BCE-6457-4F2D-81CC-CEF04B75F0AD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0" name="CustomShape 17 1 2 2 4">
                  <a:extLst>
                    <a:ext uri="{FF2B5EF4-FFF2-40B4-BE49-F238E27FC236}">
                      <a16:creationId xmlns:a16="http://schemas.microsoft.com/office/drawing/2014/main" id="{CB7D84BC-403C-498E-A8DB-C1A604947829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1" name="CustomShape 18 1 2 2 4">
                  <a:extLst>
                    <a:ext uri="{FF2B5EF4-FFF2-40B4-BE49-F238E27FC236}">
                      <a16:creationId xmlns:a16="http://schemas.microsoft.com/office/drawing/2014/main" id="{49B1B5BC-0D09-4B3E-8215-C024DC5954ED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2" name="CustomShape 19 1 2 2 4">
                  <a:extLst>
                    <a:ext uri="{FF2B5EF4-FFF2-40B4-BE49-F238E27FC236}">
                      <a16:creationId xmlns:a16="http://schemas.microsoft.com/office/drawing/2014/main" id="{1CA42B80-CC95-4B34-A47E-05FD514DD54E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3" name="CustomShape 20 1 2 2 4">
                  <a:extLst>
                    <a:ext uri="{FF2B5EF4-FFF2-40B4-BE49-F238E27FC236}">
                      <a16:creationId xmlns:a16="http://schemas.microsoft.com/office/drawing/2014/main" id="{F08FB36A-D28A-4C46-9324-E913F24A6167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4" name="CustomShape 21 1 2 2 4">
                  <a:extLst>
                    <a:ext uri="{FF2B5EF4-FFF2-40B4-BE49-F238E27FC236}">
                      <a16:creationId xmlns:a16="http://schemas.microsoft.com/office/drawing/2014/main" id="{23C659DC-5297-4255-9E16-89AA439D7822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5" name="CustomShape 23 1 2 2 4">
                  <a:extLst>
                    <a:ext uri="{FF2B5EF4-FFF2-40B4-BE49-F238E27FC236}">
                      <a16:creationId xmlns:a16="http://schemas.microsoft.com/office/drawing/2014/main" id="{2C6A525D-6413-4F0C-98EF-9B37CE4B6A2F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6" name="CustomShape 26 1 2 2 4">
                  <a:extLst>
                    <a:ext uri="{FF2B5EF4-FFF2-40B4-BE49-F238E27FC236}">
                      <a16:creationId xmlns:a16="http://schemas.microsoft.com/office/drawing/2014/main" id="{D65F83D8-2A1F-4963-8C94-1EE82A0ED3C9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7" name="CustomShape 27 1 2 2 4">
                  <a:extLst>
                    <a:ext uri="{FF2B5EF4-FFF2-40B4-BE49-F238E27FC236}">
                      <a16:creationId xmlns:a16="http://schemas.microsoft.com/office/drawing/2014/main" id="{DA1BC32B-7CB4-48E0-885E-8232627C7913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8" name="CustomShape 28 1 2 2 4">
                  <a:extLst>
                    <a:ext uri="{FF2B5EF4-FFF2-40B4-BE49-F238E27FC236}">
                      <a16:creationId xmlns:a16="http://schemas.microsoft.com/office/drawing/2014/main" id="{E9FCE3BD-0AF1-459C-A276-996A4DDB9DAC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9" name="CustomShape 29 1 2 2 4">
                  <a:extLst>
                    <a:ext uri="{FF2B5EF4-FFF2-40B4-BE49-F238E27FC236}">
                      <a16:creationId xmlns:a16="http://schemas.microsoft.com/office/drawing/2014/main" id="{748341C9-7080-4A3C-A471-48B70706BB7D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0" name="CustomShape 35 1 2 2 4">
                  <a:extLst>
                    <a:ext uri="{FF2B5EF4-FFF2-40B4-BE49-F238E27FC236}">
                      <a16:creationId xmlns:a16="http://schemas.microsoft.com/office/drawing/2014/main" id="{362931AE-36B0-4607-A6D0-19503A9D4A3D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1" name="CustomShape 36 1 2 2 4">
                  <a:extLst>
                    <a:ext uri="{FF2B5EF4-FFF2-40B4-BE49-F238E27FC236}">
                      <a16:creationId xmlns:a16="http://schemas.microsoft.com/office/drawing/2014/main" id="{84AC0246-ED24-4634-8FAA-0BCEBD3E9ED3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92" name="Group 691">
                <a:extLst>
                  <a:ext uri="{FF2B5EF4-FFF2-40B4-BE49-F238E27FC236}">
                    <a16:creationId xmlns:a16="http://schemas.microsoft.com/office/drawing/2014/main" id="{4A339DFD-12E6-4388-A9A1-273A2C7653FC}"/>
                  </a:ext>
                </a:extLst>
              </p:cNvPr>
              <p:cNvGrpSpPr/>
              <p:nvPr/>
            </p:nvGrpSpPr>
            <p:grpSpPr>
              <a:xfrm>
                <a:off x="2943163" y="543712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693" name="Group 692">
                  <a:extLst>
                    <a:ext uri="{FF2B5EF4-FFF2-40B4-BE49-F238E27FC236}">
                      <a16:creationId xmlns:a16="http://schemas.microsoft.com/office/drawing/2014/main" id="{A964272E-4F73-4D9F-A75F-6EEFBCEE9599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716" name="CustomShape 1 1 2 3 4">
                    <a:extLst>
                      <a:ext uri="{FF2B5EF4-FFF2-40B4-BE49-F238E27FC236}">
                        <a16:creationId xmlns:a16="http://schemas.microsoft.com/office/drawing/2014/main" id="{BB63A830-3FC8-44D1-8D1C-9D563A264C8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7" name="CustomShape 2 1 2 3 4">
                    <a:extLst>
                      <a:ext uri="{FF2B5EF4-FFF2-40B4-BE49-F238E27FC236}">
                        <a16:creationId xmlns:a16="http://schemas.microsoft.com/office/drawing/2014/main" id="{C66927EF-3F9B-4560-B36C-C7E9D659DFF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8" name="CustomShape 4 1 2 3 4">
                    <a:extLst>
                      <a:ext uri="{FF2B5EF4-FFF2-40B4-BE49-F238E27FC236}">
                        <a16:creationId xmlns:a16="http://schemas.microsoft.com/office/drawing/2014/main" id="{52AB5465-3711-492C-86E8-E0793408180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9" name="CustomShape 7 1 2 3 4">
                    <a:extLst>
                      <a:ext uri="{FF2B5EF4-FFF2-40B4-BE49-F238E27FC236}">
                        <a16:creationId xmlns:a16="http://schemas.microsoft.com/office/drawing/2014/main" id="{8CC7897D-434D-417C-AD4F-498B7081F14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0" name="CustomShape 8 1 2 3 4">
                    <a:extLst>
                      <a:ext uri="{FF2B5EF4-FFF2-40B4-BE49-F238E27FC236}">
                        <a16:creationId xmlns:a16="http://schemas.microsoft.com/office/drawing/2014/main" id="{D9903AFC-45F0-4BA3-83C1-2E072212167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1" name="CustomShape 9 1 2 3 4">
                    <a:extLst>
                      <a:ext uri="{FF2B5EF4-FFF2-40B4-BE49-F238E27FC236}">
                        <a16:creationId xmlns:a16="http://schemas.microsoft.com/office/drawing/2014/main" id="{B7B64D35-99EC-462C-8573-5BEA9D8CD07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2" name="CustomShape 14 1 2 3 4">
                    <a:extLst>
                      <a:ext uri="{FF2B5EF4-FFF2-40B4-BE49-F238E27FC236}">
                        <a16:creationId xmlns:a16="http://schemas.microsoft.com/office/drawing/2014/main" id="{7C97ED84-02D0-4CD5-835B-A5761AD2570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3" name="CustomShape 22 1 2 3 4">
                    <a:extLst>
                      <a:ext uri="{FF2B5EF4-FFF2-40B4-BE49-F238E27FC236}">
                        <a16:creationId xmlns:a16="http://schemas.microsoft.com/office/drawing/2014/main" id="{FF1DE32A-01CE-4813-8B25-79B1EE19C4E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1" y="2408631"/>
                    <a:ext cx="115873" cy="115352"/>
                  </a:xfrm>
                  <a:prstGeom prst="rect">
                    <a:avLst/>
                  </a:prstGeom>
                  <a:noFill/>
                  <a:ln w="6350">
                    <a:solidFill>
                      <a:srgbClr val="8D8D8D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724" name="CustomShape 24 1 2 3 4">
                    <a:extLst>
                      <a:ext uri="{FF2B5EF4-FFF2-40B4-BE49-F238E27FC236}">
                        <a16:creationId xmlns:a16="http://schemas.microsoft.com/office/drawing/2014/main" id="{328DDDB9-64D3-455B-B489-659FDA2AE7D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5" name="CustomShape 25 1 2 3 4">
                    <a:extLst>
                      <a:ext uri="{FF2B5EF4-FFF2-40B4-BE49-F238E27FC236}">
                        <a16:creationId xmlns:a16="http://schemas.microsoft.com/office/drawing/2014/main" id="{FD9E9CE2-C842-490C-8763-8755AFFAEA8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26" name="CustomShape 30 1 2 3 4">
                    <a:extLst>
                      <a:ext uri="{FF2B5EF4-FFF2-40B4-BE49-F238E27FC236}">
                        <a16:creationId xmlns:a16="http://schemas.microsoft.com/office/drawing/2014/main" id="{8E58FF22-ADE1-4DD4-99A8-000853DB8D5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7" name="CustomShape 31 1 2 3 4">
                    <a:extLst>
                      <a:ext uri="{FF2B5EF4-FFF2-40B4-BE49-F238E27FC236}">
                        <a16:creationId xmlns:a16="http://schemas.microsoft.com/office/drawing/2014/main" id="{31A1C80D-ACD0-4763-9340-CC8B24FC61D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8" name="CustomShape 32 1 2 3 4">
                    <a:extLst>
                      <a:ext uri="{FF2B5EF4-FFF2-40B4-BE49-F238E27FC236}">
                        <a16:creationId xmlns:a16="http://schemas.microsoft.com/office/drawing/2014/main" id="{86B29D05-4649-4342-A030-1BD44F67751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9" name="CustomShape 33 1 2 3 4">
                    <a:extLst>
                      <a:ext uri="{FF2B5EF4-FFF2-40B4-BE49-F238E27FC236}">
                        <a16:creationId xmlns:a16="http://schemas.microsoft.com/office/drawing/2014/main" id="{2C73D37A-A05E-49A5-9481-F76D4259319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0" name="CustomShape 34 1 2 3 4">
                    <a:extLst>
                      <a:ext uri="{FF2B5EF4-FFF2-40B4-BE49-F238E27FC236}">
                        <a16:creationId xmlns:a16="http://schemas.microsoft.com/office/drawing/2014/main" id="{90B18EFE-AFF0-4634-BDD9-D83E6734250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94" name="Group 693">
                  <a:extLst>
                    <a:ext uri="{FF2B5EF4-FFF2-40B4-BE49-F238E27FC236}">
                      <a16:creationId xmlns:a16="http://schemas.microsoft.com/office/drawing/2014/main" id="{CAC98BA9-C18C-4B1C-B445-CFE512091D55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695" name="CustomShape 3 1 2 3 4">
                    <a:extLst>
                      <a:ext uri="{FF2B5EF4-FFF2-40B4-BE49-F238E27FC236}">
                        <a16:creationId xmlns:a16="http://schemas.microsoft.com/office/drawing/2014/main" id="{EB850B70-1AC2-45F7-B4C0-EA033AB9CE2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6" name="CustomShape 5 1 2 3 4">
                    <a:extLst>
                      <a:ext uri="{FF2B5EF4-FFF2-40B4-BE49-F238E27FC236}">
                        <a16:creationId xmlns:a16="http://schemas.microsoft.com/office/drawing/2014/main" id="{468E6ABC-350F-4FC7-B325-2598963BD81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7" name="CustomShape 6 1 2 3 4">
                    <a:extLst>
                      <a:ext uri="{FF2B5EF4-FFF2-40B4-BE49-F238E27FC236}">
                        <a16:creationId xmlns:a16="http://schemas.microsoft.com/office/drawing/2014/main" id="{ACB66264-D829-4373-98CD-4F8033E426F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698" name="CustomShape 10 1 2 3 4">
                    <a:extLst>
                      <a:ext uri="{FF2B5EF4-FFF2-40B4-BE49-F238E27FC236}">
                        <a16:creationId xmlns:a16="http://schemas.microsoft.com/office/drawing/2014/main" id="{3E487208-D2F0-491E-8165-4995F0C35C8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9" name="CustomShape 11 1 2 3 4">
                    <a:extLst>
                      <a:ext uri="{FF2B5EF4-FFF2-40B4-BE49-F238E27FC236}">
                        <a16:creationId xmlns:a16="http://schemas.microsoft.com/office/drawing/2014/main" id="{DAEE242F-9E23-4A75-ABA6-94CE686C716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0" name="CustomShape 12 1 2 3 4">
                    <a:extLst>
                      <a:ext uri="{FF2B5EF4-FFF2-40B4-BE49-F238E27FC236}">
                        <a16:creationId xmlns:a16="http://schemas.microsoft.com/office/drawing/2014/main" id="{08D8D7EA-D3F5-4FB8-BA43-A5DABCB9FC9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1" name="CustomShape 13 1 2 3 4">
                    <a:extLst>
                      <a:ext uri="{FF2B5EF4-FFF2-40B4-BE49-F238E27FC236}">
                        <a16:creationId xmlns:a16="http://schemas.microsoft.com/office/drawing/2014/main" id="{9A874E36-79FF-49BA-A71A-1F2F5B5C2F4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2" name="CustomShape 15 1 2 3 4">
                    <a:extLst>
                      <a:ext uri="{FF2B5EF4-FFF2-40B4-BE49-F238E27FC236}">
                        <a16:creationId xmlns:a16="http://schemas.microsoft.com/office/drawing/2014/main" id="{26CDD24F-E7BF-4872-A4EE-6A73ECAD009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3" name="CustomShape 16 1 2 3 4">
                    <a:extLst>
                      <a:ext uri="{FF2B5EF4-FFF2-40B4-BE49-F238E27FC236}">
                        <a16:creationId xmlns:a16="http://schemas.microsoft.com/office/drawing/2014/main" id="{F29A7236-4A6F-4549-955E-FF30DD1541C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4" name="CustomShape 17 1 2 3 4">
                    <a:extLst>
                      <a:ext uri="{FF2B5EF4-FFF2-40B4-BE49-F238E27FC236}">
                        <a16:creationId xmlns:a16="http://schemas.microsoft.com/office/drawing/2014/main" id="{3E8F3EA1-01C7-4481-AD29-87219A99006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5" name="CustomShape 18 1 2 3 4">
                    <a:extLst>
                      <a:ext uri="{FF2B5EF4-FFF2-40B4-BE49-F238E27FC236}">
                        <a16:creationId xmlns:a16="http://schemas.microsoft.com/office/drawing/2014/main" id="{03FFD666-5AE0-496F-8F7A-A7BD086421B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6" name="CustomShape 19 1 2 3 4">
                    <a:extLst>
                      <a:ext uri="{FF2B5EF4-FFF2-40B4-BE49-F238E27FC236}">
                        <a16:creationId xmlns:a16="http://schemas.microsoft.com/office/drawing/2014/main" id="{5BA32B12-6F1B-4316-8469-9A70D101B42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7" name="CustomShape 20 1 2 3 4">
                    <a:extLst>
                      <a:ext uri="{FF2B5EF4-FFF2-40B4-BE49-F238E27FC236}">
                        <a16:creationId xmlns:a16="http://schemas.microsoft.com/office/drawing/2014/main" id="{A2CB977C-0188-44AD-95B3-9A2763287F8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08" name="CustomShape 21 1 2 3 4">
                    <a:extLst>
                      <a:ext uri="{FF2B5EF4-FFF2-40B4-BE49-F238E27FC236}">
                        <a16:creationId xmlns:a16="http://schemas.microsoft.com/office/drawing/2014/main" id="{BB37E96D-FDED-4E4D-91C1-D9217FD3711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9" name="CustomShape 23 1 2 3 4">
                    <a:extLst>
                      <a:ext uri="{FF2B5EF4-FFF2-40B4-BE49-F238E27FC236}">
                        <a16:creationId xmlns:a16="http://schemas.microsoft.com/office/drawing/2014/main" id="{FC840356-E1E3-499A-A68C-7CBFAE4725A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0" name="CustomShape 26 1 2 3 4">
                    <a:extLst>
                      <a:ext uri="{FF2B5EF4-FFF2-40B4-BE49-F238E27FC236}">
                        <a16:creationId xmlns:a16="http://schemas.microsoft.com/office/drawing/2014/main" id="{DE85335A-0095-4B09-8A42-647EBBF3B81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1" name="CustomShape 27 1 2 3 4">
                    <a:extLst>
                      <a:ext uri="{FF2B5EF4-FFF2-40B4-BE49-F238E27FC236}">
                        <a16:creationId xmlns:a16="http://schemas.microsoft.com/office/drawing/2014/main" id="{D042E5F9-617E-4556-86DE-410B432C2C5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12" name="CustomShape 28 1 2 3 4">
                    <a:extLst>
                      <a:ext uri="{FF2B5EF4-FFF2-40B4-BE49-F238E27FC236}">
                        <a16:creationId xmlns:a16="http://schemas.microsoft.com/office/drawing/2014/main" id="{5B447C5D-6DC7-409C-83F4-B7E8D627DA5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3" name="CustomShape 29 1 2 3 4">
                    <a:extLst>
                      <a:ext uri="{FF2B5EF4-FFF2-40B4-BE49-F238E27FC236}">
                        <a16:creationId xmlns:a16="http://schemas.microsoft.com/office/drawing/2014/main" id="{03E33429-20F2-44F9-8C06-2ED403D6FF5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4" name="CustomShape 35 1 2 3 4">
                    <a:extLst>
                      <a:ext uri="{FF2B5EF4-FFF2-40B4-BE49-F238E27FC236}">
                        <a16:creationId xmlns:a16="http://schemas.microsoft.com/office/drawing/2014/main" id="{53CD7438-9CE9-4805-9D8A-012C884CAF2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5" name="CustomShape 36 1 2 3 4">
                    <a:extLst>
                      <a:ext uri="{FF2B5EF4-FFF2-40B4-BE49-F238E27FC236}">
                        <a16:creationId xmlns:a16="http://schemas.microsoft.com/office/drawing/2014/main" id="{92AB5EB2-4FB2-47F6-859D-09346DBDB12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sp>
          <p:nvSpPr>
            <p:cNvPr id="601" name="Double Bracket 600">
              <a:extLst>
                <a:ext uri="{FF2B5EF4-FFF2-40B4-BE49-F238E27FC236}">
                  <a16:creationId xmlns:a16="http://schemas.microsoft.com/office/drawing/2014/main" id="{A77590C1-F50B-48B3-888B-E4E43374273D}"/>
                </a:ext>
              </a:extLst>
            </p:cNvPr>
            <p:cNvSpPr/>
            <p:nvPr/>
          </p:nvSpPr>
          <p:spPr>
            <a:xfrm>
              <a:off x="1110788" y="1687849"/>
              <a:ext cx="1946123" cy="2832212"/>
            </a:xfrm>
            <a:prstGeom prst="bracketPair">
              <a:avLst>
                <a:gd name="adj" fmla="val 568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479DB7A6-07ED-48F8-BD64-8FAC69C0E284}"/>
                </a:ext>
              </a:extLst>
            </p:cNvPr>
            <p:cNvGrpSpPr/>
            <p:nvPr/>
          </p:nvGrpSpPr>
          <p:grpSpPr>
            <a:xfrm>
              <a:off x="1251846" y="3583369"/>
              <a:ext cx="1649595" cy="402953"/>
              <a:chOff x="1857202" y="4850878"/>
              <a:chExt cx="1833608" cy="447903"/>
            </a:xfrm>
          </p:grpSpPr>
          <p:pic>
            <p:nvPicPr>
              <p:cNvPr id="607" name="Picture 606">
                <a:extLst>
                  <a:ext uri="{FF2B5EF4-FFF2-40B4-BE49-F238E27FC236}">
                    <a16:creationId xmlns:a16="http://schemas.microsoft.com/office/drawing/2014/main" id="{3792630C-0C1B-4B5F-B5BB-D643F56215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0766" y="5015330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42243B5D-05EC-470D-AD31-044343AC36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7202" y="4850878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609" name="Picture 608">
                <a:extLst>
                  <a:ext uri="{FF2B5EF4-FFF2-40B4-BE49-F238E27FC236}">
                    <a16:creationId xmlns:a16="http://schemas.microsoft.com/office/drawing/2014/main" id="{EFE221E7-717E-4E5D-9C4A-C2860F1B538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4120" y="4853451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610" name="Group 609">
                <a:extLst>
                  <a:ext uri="{FF2B5EF4-FFF2-40B4-BE49-F238E27FC236}">
                    <a16:creationId xmlns:a16="http://schemas.microsoft.com/office/drawing/2014/main" id="{A0EA42BA-F0B7-4055-B146-CCE5BECB3206}"/>
                  </a:ext>
                </a:extLst>
              </p:cNvPr>
              <p:cNvGrpSpPr/>
              <p:nvPr/>
            </p:nvGrpSpPr>
            <p:grpSpPr>
              <a:xfrm>
                <a:off x="2221067" y="4935366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672" name="CustomShape 1 1 2 2 5">
                  <a:extLst>
                    <a:ext uri="{FF2B5EF4-FFF2-40B4-BE49-F238E27FC236}">
                      <a16:creationId xmlns:a16="http://schemas.microsoft.com/office/drawing/2014/main" id="{F29B15E2-B935-4E9F-A667-1A878D239D21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3" name="CustomShape 2 1 2 2 5">
                  <a:extLst>
                    <a:ext uri="{FF2B5EF4-FFF2-40B4-BE49-F238E27FC236}">
                      <a16:creationId xmlns:a16="http://schemas.microsoft.com/office/drawing/2014/main" id="{1C8A9118-BCB2-4AD3-AD92-D50446FEC0CB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4" name="CustomShape 4 1 2 2 5">
                  <a:extLst>
                    <a:ext uri="{FF2B5EF4-FFF2-40B4-BE49-F238E27FC236}">
                      <a16:creationId xmlns:a16="http://schemas.microsoft.com/office/drawing/2014/main" id="{FAD2F6FB-3205-4307-AE4B-E227CA7540F1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5" name="CustomShape 7 1 2 2 5">
                  <a:extLst>
                    <a:ext uri="{FF2B5EF4-FFF2-40B4-BE49-F238E27FC236}">
                      <a16:creationId xmlns:a16="http://schemas.microsoft.com/office/drawing/2014/main" id="{DCFD915A-B4B7-4176-99EC-00D74537000B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6" name="CustomShape 8 1 2 2 5">
                  <a:extLst>
                    <a:ext uri="{FF2B5EF4-FFF2-40B4-BE49-F238E27FC236}">
                      <a16:creationId xmlns:a16="http://schemas.microsoft.com/office/drawing/2014/main" id="{DF96F28B-1CB5-4BA0-B4EE-1E47C8775EF4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7" name="CustomShape 9 1 2 2 5">
                  <a:extLst>
                    <a:ext uri="{FF2B5EF4-FFF2-40B4-BE49-F238E27FC236}">
                      <a16:creationId xmlns:a16="http://schemas.microsoft.com/office/drawing/2014/main" id="{8CEC3D40-4F1C-4E87-B0A8-F145AB45CAB4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8" name="CustomShape 14 1 2 2 5">
                  <a:extLst>
                    <a:ext uri="{FF2B5EF4-FFF2-40B4-BE49-F238E27FC236}">
                      <a16:creationId xmlns:a16="http://schemas.microsoft.com/office/drawing/2014/main" id="{6E308A2F-3022-4CFC-AF16-ABFFC6A53C44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9" name="CustomShape 22 1 2 2 5">
                  <a:extLst>
                    <a:ext uri="{FF2B5EF4-FFF2-40B4-BE49-F238E27FC236}">
                      <a16:creationId xmlns:a16="http://schemas.microsoft.com/office/drawing/2014/main" id="{626DDCD6-924A-4006-B3B0-9488412B3AA1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680" name="CustomShape 24 1 2 2 5">
                  <a:extLst>
                    <a:ext uri="{FF2B5EF4-FFF2-40B4-BE49-F238E27FC236}">
                      <a16:creationId xmlns:a16="http://schemas.microsoft.com/office/drawing/2014/main" id="{62B65906-2516-4092-BA39-336AC44C03EA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1" name="CustomShape 25 1 2 2 5">
                  <a:extLst>
                    <a:ext uri="{FF2B5EF4-FFF2-40B4-BE49-F238E27FC236}">
                      <a16:creationId xmlns:a16="http://schemas.microsoft.com/office/drawing/2014/main" id="{9AC287FD-C636-4C40-9DF5-9F28F53773EF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2" name="CustomShape 30 1 2 2 5">
                  <a:extLst>
                    <a:ext uri="{FF2B5EF4-FFF2-40B4-BE49-F238E27FC236}">
                      <a16:creationId xmlns:a16="http://schemas.microsoft.com/office/drawing/2014/main" id="{45FC4119-895B-402E-94FA-B2047B43D497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3" name="CustomShape 31 1 2 2 5">
                  <a:extLst>
                    <a:ext uri="{FF2B5EF4-FFF2-40B4-BE49-F238E27FC236}">
                      <a16:creationId xmlns:a16="http://schemas.microsoft.com/office/drawing/2014/main" id="{308DB0BC-76C6-49E2-A505-DA08B8F46157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4" name="CustomShape 32 1 2 2 5">
                  <a:extLst>
                    <a:ext uri="{FF2B5EF4-FFF2-40B4-BE49-F238E27FC236}">
                      <a16:creationId xmlns:a16="http://schemas.microsoft.com/office/drawing/2014/main" id="{F5C938E9-B481-41DE-9071-CC42BCFA0CA9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5" name="CustomShape 33 1 2 2 5">
                  <a:extLst>
                    <a:ext uri="{FF2B5EF4-FFF2-40B4-BE49-F238E27FC236}">
                      <a16:creationId xmlns:a16="http://schemas.microsoft.com/office/drawing/2014/main" id="{7696D86D-A566-4EBE-9AB8-532F54692998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6" name="CustomShape 34 1 2 2 5">
                  <a:extLst>
                    <a:ext uri="{FF2B5EF4-FFF2-40B4-BE49-F238E27FC236}">
                      <a16:creationId xmlns:a16="http://schemas.microsoft.com/office/drawing/2014/main" id="{33E4EE49-4029-49A3-BB2B-3DDBEBBD3534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45FE23AE-3F39-4547-81E0-489509B60AA7}"/>
                  </a:ext>
                </a:extLst>
              </p:cNvPr>
              <p:cNvGrpSpPr/>
              <p:nvPr/>
            </p:nvGrpSpPr>
            <p:grpSpPr>
              <a:xfrm>
                <a:off x="2264123" y="4978597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651" name="CustomShape 3 1 2 2 5">
                  <a:extLst>
                    <a:ext uri="{FF2B5EF4-FFF2-40B4-BE49-F238E27FC236}">
                      <a16:creationId xmlns:a16="http://schemas.microsoft.com/office/drawing/2014/main" id="{0960E4DB-DA5D-4831-9D75-5715524DC31B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2" name="CustomShape 5 1 2 2 5">
                  <a:extLst>
                    <a:ext uri="{FF2B5EF4-FFF2-40B4-BE49-F238E27FC236}">
                      <a16:creationId xmlns:a16="http://schemas.microsoft.com/office/drawing/2014/main" id="{453C5153-C4E1-44D6-B4E7-A9EFF85B1948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3" name="CustomShape 6 1 2 2 5">
                  <a:extLst>
                    <a:ext uri="{FF2B5EF4-FFF2-40B4-BE49-F238E27FC236}">
                      <a16:creationId xmlns:a16="http://schemas.microsoft.com/office/drawing/2014/main" id="{31B13870-3A9D-418F-A42E-6CBC70CE5955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654" name="CustomShape 10 1 2 2 5">
                  <a:extLst>
                    <a:ext uri="{FF2B5EF4-FFF2-40B4-BE49-F238E27FC236}">
                      <a16:creationId xmlns:a16="http://schemas.microsoft.com/office/drawing/2014/main" id="{6F8D8E25-E65B-41E3-9701-D101468B6D03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5" name="CustomShape 11 1 2 2 5">
                  <a:extLst>
                    <a:ext uri="{FF2B5EF4-FFF2-40B4-BE49-F238E27FC236}">
                      <a16:creationId xmlns:a16="http://schemas.microsoft.com/office/drawing/2014/main" id="{44AED1D2-442F-481B-B423-905C70225196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6" name="CustomShape 12 1 2 2 5">
                  <a:extLst>
                    <a:ext uri="{FF2B5EF4-FFF2-40B4-BE49-F238E27FC236}">
                      <a16:creationId xmlns:a16="http://schemas.microsoft.com/office/drawing/2014/main" id="{64F22F78-FE67-40BB-9906-37E3BBBEC48E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7" name="CustomShape 13 1 2 2 5">
                  <a:extLst>
                    <a:ext uri="{FF2B5EF4-FFF2-40B4-BE49-F238E27FC236}">
                      <a16:creationId xmlns:a16="http://schemas.microsoft.com/office/drawing/2014/main" id="{FB158819-9C52-4AD0-ABD4-0D767386AE6D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8" name="CustomShape 15 1 2 2 5">
                  <a:extLst>
                    <a:ext uri="{FF2B5EF4-FFF2-40B4-BE49-F238E27FC236}">
                      <a16:creationId xmlns:a16="http://schemas.microsoft.com/office/drawing/2014/main" id="{6D13EEE3-18CA-4C84-97AC-EACBE16D25E9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9" name="CustomShape 16 1 2 2 5">
                  <a:extLst>
                    <a:ext uri="{FF2B5EF4-FFF2-40B4-BE49-F238E27FC236}">
                      <a16:creationId xmlns:a16="http://schemas.microsoft.com/office/drawing/2014/main" id="{9CB287E2-12EA-4393-AF24-6A874F9E1F9C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0" name="CustomShape 17 1 2 2 5">
                  <a:extLst>
                    <a:ext uri="{FF2B5EF4-FFF2-40B4-BE49-F238E27FC236}">
                      <a16:creationId xmlns:a16="http://schemas.microsoft.com/office/drawing/2014/main" id="{468CB2F3-4585-4D78-9D9B-D7F7F2E68280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1" name="CustomShape 18 1 2 2 5">
                  <a:extLst>
                    <a:ext uri="{FF2B5EF4-FFF2-40B4-BE49-F238E27FC236}">
                      <a16:creationId xmlns:a16="http://schemas.microsoft.com/office/drawing/2014/main" id="{EED1B936-DB8B-4AC1-BB83-DA19C8BE13E8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2" name="CustomShape 19 1 2 2 5">
                  <a:extLst>
                    <a:ext uri="{FF2B5EF4-FFF2-40B4-BE49-F238E27FC236}">
                      <a16:creationId xmlns:a16="http://schemas.microsoft.com/office/drawing/2014/main" id="{D5807BA8-F581-4823-9456-30C97C83EEDC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3" name="CustomShape 20 1 2 2 5">
                  <a:extLst>
                    <a:ext uri="{FF2B5EF4-FFF2-40B4-BE49-F238E27FC236}">
                      <a16:creationId xmlns:a16="http://schemas.microsoft.com/office/drawing/2014/main" id="{8B22FE93-6757-4F66-8127-58A742C73906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4" name="CustomShape 21 1 2 2 5">
                  <a:extLst>
                    <a:ext uri="{FF2B5EF4-FFF2-40B4-BE49-F238E27FC236}">
                      <a16:creationId xmlns:a16="http://schemas.microsoft.com/office/drawing/2014/main" id="{A8658A48-8D18-4B9F-B966-1C35E533EFA6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5" name="CustomShape 23 1 2 2 5">
                  <a:extLst>
                    <a:ext uri="{FF2B5EF4-FFF2-40B4-BE49-F238E27FC236}">
                      <a16:creationId xmlns:a16="http://schemas.microsoft.com/office/drawing/2014/main" id="{732F232D-54BD-48F8-A504-B73005F33F14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6" name="CustomShape 26 1 2 2 5">
                  <a:extLst>
                    <a:ext uri="{FF2B5EF4-FFF2-40B4-BE49-F238E27FC236}">
                      <a16:creationId xmlns:a16="http://schemas.microsoft.com/office/drawing/2014/main" id="{D6718773-1F41-44A4-9165-78D64CF3339E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7" name="CustomShape 27 1 2 2 5">
                  <a:extLst>
                    <a:ext uri="{FF2B5EF4-FFF2-40B4-BE49-F238E27FC236}">
                      <a16:creationId xmlns:a16="http://schemas.microsoft.com/office/drawing/2014/main" id="{2D52BE76-1C9B-4034-9B73-BFF01D785B51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8" name="CustomShape 28 1 2 2 5">
                  <a:extLst>
                    <a:ext uri="{FF2B5EF4-FFF2-40B4-BE49-F238E27FC236}">
                      <a16:creationId xmlns:a16="http://schemas.microsoft.com/office/drawing/2014/main" id="{8AED77C6-9AFA-4FB0-910E-A662F14DCA89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9" name="CustomShape 29 1 2 2 5">
                  <a:extLst>
                    <a:ext uri="{FF2B5EF4-FFF2-40B4-BE49-F238E27FC236}">
                      <a16:creationId xmlns:a16="http://schemas.microsoft.com/office/drawing/2014/main" id="{1A19EFBA-0461-4D47-9BD9-A2D929AD51BF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0" name="CustomShape 35 1 2 2 5">
                  <a:extLst>
                    <a:ext uri="{FF2B5EF4-FFF2-40B4-BE49-F238E27FC236}">
                      <a16:creationId xmlns:a16="http://schemas.microsoft.com/office/drawing/2014/main" id="{15D0B8E9-97C3-4095-8F4E-FC25B739036B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1" name="CustomShape 36 1 2 2 5">
                  <a:extLst>
                    <a:ext uri="{FF2B5EF4-FFF2-40B4-BE49-F238E27FC236}">
                      <a16:creationId xmlns:a16="http://schemas.microsoft.com/office/drawing/2014/main" id="{4F43C5C7-4024-453D-9F17-0DEA4595656C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12" name="Group 611">
                <a:extLst>
                  <a:ext uri="{FF2B5EF4-FFF2-40B4-BE49-F238E27FC236}">
                    <a16:creationId xmlns:a16="http://schemas.microsoft.com/office/drawing/2014/main" id="{5FA283AB-FC6D-4415-B726-489A8FE0EF7B}"/>
                  </a:ext>
                </a:extLst>
              </p:cNvPr>
              <p:cNvGrpSpPr/>
              <p:nvPr/>
            </p:nvGrpSpPr>
            <p:grpSpPr>
              <a:xfrm>
                <a:off x="2926747" y="4935366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613" name="Group 612">
                  <a:extLst>
                    <a:ext uri="{FF2B5EF4-FFF2-40B4-BE49-F238E27FC236}">
                      <a16:creationId xmlns:a16="http://schemas.microsoft.com/office/drawing/2014/main" id="{808F87C1-DF3B-4DF5-A6A6-7AA99F7CAE87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636" name="CustomShape 1 1 2 3 5">
                    <a:extLst>
                      <a:ext uri="{FF2B5EF4-FFF2-40B4-BE49-F238E27FC236}">
                        <a16:creationId xmlns:a16="http://schemas.microsoft.com/office/drawing/2014/main" id="{6EC0D274-4F83-4959-A09A-8FAA9166478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7" name="CustomShape 2 1 2 3 5">
                    <a:extLst>
                      <a:ext uri="{FF2B5EF4-FFF2-40B4-BE49-F238E27FC236}">
                        <a16:creationId xmlns:a16="http://schemas.microsoft.com/office/drawing/2014/main" id="{A626BFC3-3E37-4327-9203-66B605F73FE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8" name="CustomShape 4 1 2 3 5">
                    <a:extLst>
                      <a:ext uri="{FF2B5EF4-FFF2-40B4-BE49-F238E27FC236}">
                        <a16:creationId xmlns:a16="http://schemas.microsoft.com/office/drawing/2014/main" id="{D86EB680-E8E8-4F32-8716-45FB79322B1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9" name="CustomShape 7 1 2 3 5">
                    <a:extLst>
                      <a:ext uri="{FF2B5EF4-FFF2-40B4-BE49-F238E27FC236}">
                        <a16:creationId xmlns:a16="http://schemas.microsoft.com/office/drawing/2014/main" id="{83463EA2-8872-4D27-9FCC-6B6627A3ED6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0" name="CustomShape 8 1 2 3 5">
                    <a:extLst>
                      <a:ext uri="{FF2B5EF4-FFF2-40B4-BE49-F238E27FC236}">
                        <a16:creationId xmlns:a16="http://schemas.microsoft.com/office/drawing/2014/main" id="{F77AB870-2B23-42E8-B93A-915913BAE56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1" name="CustomShape 9 1 2 3 5">
                    <a:extLst>
                      <a:ext uri="{FF2B5EF4-FFF2-40B4-BE49-F238E27FC236}">
                        <a16:creationId xmlns:a16="http://schemas.microsoft.com/office/drawing/2014/main" id="{6495B7C7-305C-4B95-9D44-75E0CE04C42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2" name="CustomShape 14 1 2 3 5">
                    <a:extLst>
                      <a:ext uri="{FF2B5EF4-FFF2-40B4-BE49-F238E27FC236}">
                        <a16:creationId xmlns:a16="http://schemas.microsoft.com/office/drawing/2014/main" id="{A05C57A6-F1A4-4793-848A-B46851B7C6C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3" name="CustomShape 22 1 2 3 5">
                    <a:extLst>
                      <a:ext uri="{FF2B5EF4-FFF2-40B4-BE49-F238E27FC236}">
                        <a16:creationId xmlns:a16="http://schemas.microsoft.com/office/drawing/2014/main" id="{398052F5-7791-4CB6-A3DE-0B558593D69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1" y="2408631"/>
                    <a:ext cx="115873" cy="115352"/>
                  </a:xfrm>
                  <a:prstGeom prst="rect">
                    <a:avLst/>
                  </a:prstGeom>
                  <a:noFill/>
                  <a:ln w="6350">
                    <a:solidFill>
                      <a:srgbClr val="8D8D8D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644" name="CustomShape 24 1 2 3 5">
                    <a:extLst>
                      <a:ext uri="{FF2B5EF4-FFF2-40B4-BE49-F238E27FC236}">
                        <a16:creationId xmlns:a16="http://schemas.microsoft.com/office/drawing/2014/main" id="{425F0535-6DBA-43F7-80E9-CD4E382A5FC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5" name="CustomShape 25 1 2 3 5">
                    <a:extLst>
                      <a:ext uri="{FF2B5EF4-FFF2-40B4-BE49-F238E27FC236}">
                        <a16:creationId xmlns:a16="http://schemas.microsoft.com/office/drawing/2014/main" id="{8D4F8475-B03A-4DDD-A31C-E14D4211262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46" name="CustomShape 30 1 2 3 5">
                    <a:extLst>
                      <a:ext uri="{FF2B5EF4-FFF2-40B4-BE49-F238E27FC236}">
                        <a16:creationId xmlns:a16="http://schemas.microsoft.com/office/drawing/2014/main" id="{369F7A40-70EF-4C64-AB24-BB40FEAD254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7" name="CustomShape 31 1 2 3 5">
                    <a:extLst>
                      <a:ext uri="{FF2B5EF4-FFF2-40B4-BE49-F238E27FC236}">
                        <a16:creationId xmlns:a16="http://schemas.microsoft.com/office/drawing/2014/main" id="{D3E1601C-3F45-473A-8072-7EA37CFA11F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8" name="CustomShape 32 1 2 3 5">
                    <a:extLst>
                      <a:ext uri="{FF2B5EF4-FFF2-40B4-BE49-F238E27FC236}">
                        <a16:creationId xmlns:a16="http://schemas.microsoft.com/office/drawing/2014/main" id="{A802A3A2-F1C0-437F-9776-EFCFB822259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9" name="CustomShape 33 1 2 3 5">
                    <a:extLst>
                      <a:ext uri="{FF2B5EF4-FFF2-40B4-BE49-F238E27FC236}">
                        <a16:creationId xmlns:a16="http://schemas.microsoft.com/office/drawing/2014/main" id="{8BC19B5D-C065-4455-A2C2-B63377F8FBF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50" name="CustomShape 34 1 2 3 5">
                    <a:extLst>
                      <a:ext uri="{FF2B5EF4-FFF2-40B4-BE49-F238E27FC236}">
                        <a16:creationId xmlns:a16="http://schemas.microsoft.com/office/drawing/2014/main" id="{E77C713A-D50A-4C48-BBD7-C3C0E8A8F2F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14" name="Group 613">
                  <a:extLst>
                    <a:ext uri="{FF2B5EF4-FFF2-40B4-BE49-F238E27FC236}">
                      <a16:creationId xmlns:a16="http://schemas.microsoft.com/office/drawing/2014/main" id="{F13D2CE0-8232-4E9E-AB75-69D6FE71F486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615" name="CustomShape 3 1 2 3 5">
                    <a:extLst>
                      <a:ext uri="{FF2B5EF4-FFF2-40B4-BE49-F238E27FC236}">
                        <a16:creationId xmlns:a16="http://schemas.microsoft.com/office/drawing/2014/main" id="{F3E15107-C5D0-4F36-82A7-F53C4989641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6" name="CustomShape 5 1 2 3 5">
                    <a:extLst>
                      <a:ext uri="{FF2B5EF4-FFF2-40B4-BE49-F238E27FC236}">
                        <a16:creationId xmlns:a16="http://schemas.microsoft.com/office/drawing/2014/main" id="{B1724160-4FCD-4810-9E43-E4A8310848B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7" name="CustomShape 6 1 2 3 5">
                    <a:extLst>
                      <a:ext uri="{FF2B5EF4-FFF2-40B4-BE49-F238E27FC236}">
                        <a16:creationId xmlns:a16="http://schemas.microsoft.com/office/drawing/2014/main" id="{B9E961DD-723C-4343-867B-4877CB67B76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618" name="CustomShape 10 1 2 3 5">
                    <a:extLst>
                      <a:ext uri="{FF2B5EF4-FFF2-40B4-BE49-F238E27FC236}">
                        <a16:creationId xmlns:a16="http://schemas.microsoft.com/office/drawing/2014/main" id="{6D8F8BDE-6B02-44BB-BEF6-BE061F62DFD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9" name="CustomShape 11 1 2 3 5">
                    <a:extLst>
                      <a:ext uri="{FF2B5EF4-FFF2-40B4-BE49-F238E27FC236}">
                        <a16:creationId xmlns:a16="http://schemas.microsoft.com/office/drawing/2014/main" id="{DE7B5B8B-EB17-4E6E-B16B-2BD78E22F60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0" name="CustomShape 12 1 2 3 5">
                    <a:extLst>
                      <a:ext uri="{FF2B5EF4-FFF2-40B4-BE49-F238E27FC236}">
                        <a16:creationId xmlns:a16="http://schemas.microsoft.com/office/drawing/2014/main" id="{B7BB1E06-5D5E-4FD3-B613-F88BFFCDD9F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1" name="CustomShape 13 1 2 3 5">
                    <a:extLst>
                      <a:ext uri="{FF2B5EF4-FFF2-40B4-BE49-F238E27FC236}">
                        <a16:creationId xmlns:a16="http://schemas.microsoft.com/office/drawing/2014/main" id="{BAE658C7-1F82-43F0-B629-4B365954643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2" name="CustomShape 15 1 2 3 5">
                    <a:extLst>
                      <a:ext uri="{FF2B5EF4-FFF2-40B4-BE49-F238E27FC236}">
                        <a16:creationId xmlns:a16="http://schemas.microsoft.com/office/drawing/2014/main" id="{B44F4046-33BF-4B79-8359-21928B2BB32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3" name="CustomShape 16 1 2 3 5">
                    <a:extLst>
                      <a:ext uri="{FF2B5EF4-FFF2-40B4-BE49-F238E27FC236}">
                        <a16:creationId xmlns:a16="http://schemas.microsoft.com/office/drawing/2014/main" id="{A9A97D14-35AF-4A3B-B693-E9F04C73051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4" name="CustomShape 17 1 2 3 5">
                    <a:extLst>
                      <a:ext uri="{FF2B5EF4-FFF2-40B4-BE49-F238E27FC236}">
                        <a16:creationId xmlns:a16="http://schemas.microsoft.com/office/drawing/2014/main" id="{1BAAE6BB-C44B-4F35-B23C-E2A616CF1A9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5" name="CustomShape 18 1 2 3 5">
                    <a:extLst>
                      <a:ext uri="{FF2B5EF4-FFF2-40B4-BE49-F238E27FC236}">
                        <a16:creationId xmlns:a16="http://schemas.microsoft.com/office/drawing/2014/main" id="{C1B38D5C-DCEA-48DE-930F-90F0A7FC210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6" name="CustomShape 19 1 2 3 5">
                    <a:extLst>
                      <a:ext uri="{FF2B5EF4-FFF2-40B4-BE49-F238E27FC236}">
                        <a16:creationId xmlns:a16="http://schemas.microsoft.com/office/drawing/2014/main" id="{783C1361-836D-4584-95D4-E3E080B6205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7" name="CustomShape 20 1 2 3 5">
                    <a:extLst>
                      <a:ext uri="{FF2B5EF4-FFF2-40B4-BE49-F238E27FC236}">
                        <a16:creationId xmlns:a16="http://schemas.microsoft.com/office/drawing/2014/main" id="{521D7468-77AE-4715-B612-158D55CA304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8" name="CustomShape 21 1 2 3 5">
                    <a:extLst>
                      <a:ext uri="{FF2B5EF4-FFF2-40B4-BE49-F238E27FC236}">
                        <a16:creationId xmlns:a16="http://schemas.microsoft.com/office/drawing/2014/main" id="{75EA814F-7536-49DB-BE18-D88D097AF3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9" name="CustomShape 23 1 2 3 5">
                    <a:extLst>
                      <a:ext uri="{FF2B5EF4-FFF2-40B4-BE49-F238E27FC236}">
                        <a16:creationId xmlns:a16="http://schemas.microsoft.com/office/drawing/2014/main" id="{D883FB30-A876-40FF-8614-9CE277C6730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0" name="CustomShape 26 1 2 3 5">
                    <a:extLst>
                      <a:ext uri="{FF2B5EF4-FFF2-40B4-BE49-F238E27FC236}">
                        <a16:creationId xmlns:a16="http://schemas.microsoft.com/office/drawing/2014/main" id="{A0686E0D-45E0-45CF-A8F0-4155DBFC700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1" name="CustomShape 27 1 2 3 5">
                    <a:extLst>
                      <a:ext uri="{FF2B5EF4-FFF2-40B4-BE49-F238E27FC236}">
                        <a16:creationId xmlns:a16="http://schemas.microsoft.com/office/drawing/2014/main" id="{D6B6FCBE-A320-4509-8ADD-914C32156CC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2" name="CustomShape 28 1 2 3 5">
                    <a:extLst>
                      <a:ext uri="{FF2B5EF4-FFF2-40B4-BE49-F238E27FC236}">
                        <a16:creationId xmlns:a16="http://schemas.microsoft.com/office/drawing/2014/main" id="{12B2ED79-63FA-42DC-9D15-09BF312EEDF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3" name="CustomShape 29 1 2 3 5">
                    <a:extLst>
                      <a:ext uri="{FF2B5EF4-FFF2-40B4-BE49-F238E27FC236}">
                        <a16:creationId xmlns:a16="http://schemas.microsoft.com/office/drawing/2014/main" id="{EA46FF10-6B66-4914-BE4B-F1F77E22A8E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4" name="CustomShape 35 1 2 3 5">
                    <a:extLst>
                      <a:ext uri="{FF2B5EF4-FFF2-40B4-BE49-F238E27FC236}">
                        <a16:creationId xmlns:a16="http://schemas.microsoft.com/office/drawing/2014/main" id="{47025918-E6AA-4897-B1DC-69214735053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5" name="CustomShape 36 1 2 3 5">
                    <a:extLst>
                      <a:ext uri="{FF2B5EF4-FFF2-40B4-BE49-F238E27FC236}">
                        <a16:creationId xmlns:a16="http://schemas.microsoft.com/office/drawing/2014/main" id="{73F118AF-C177-418C-81C6-934F7FE7474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3B4681B9-CFEC-4DE1-A576-2C70F15E7B09}"/>
                </a:ext>
              </a:extLst>
            </p:cNvPr>
            <p:cNvGrpSpPr/>
            <p:nvPr/>
          </p:nvGrpSpPr>
          <p:grpSpPr>
            <a:xfrm>
              <a:off x="2163623" y="3223317"/>
              <a:ext cx="41131" cy="217734"/>
              <a:chOff x="2975636" y="4411506"/>
              <a:chExt cx="45719" cy="242022"/>
            </a:xfrm>
          </p:grpSpPr>
          <p:sp>
            <p:nvSpPr>
              <p:cNvPr id="604" name="Oval 603">
                <a:extLst>
                  <a:ext uri="{FF2B5EF4-FFF2-40B4-BE49-F238E27FC236}">
                    <a16:creationId xmlns:a16="http://schemas.microsoft.com/office/drawing/2014/main" id="{5BBEEC2B-2133-40E7-AE95-99521C7B9C00}"/>
                  </a:ext>
                </a:extLst>
              </p:cNvPr>
              <p:cNvSpPr/>
              <p:nvPr/>
            </p:nvSpPr>
            <p:spPr>
              <a:xfrm>
                <a:off x="2975636" y="44115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FD9A3FE7-B946-4DEF-91DB-CDA56D5140A1}"/>
                  </a:ext>
                </a:extLst>
              </p:cNvPr>
              <p:cNvSpPr/>
              <p:nvPr/>
            </p:nvSpPr>
            <p:spPr>
              <a:xfrm>
                <a:off x="2975636" y="45096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>
                <a:extLst>
                  <a:ext uri="{FF2B5EF4-FFF2-40B4-BE49-F238E27FC236}">
                    <a16:creationId xmlns:a16="http://schemas.microsoft.com/office/drawing/2014/main" id="{819B6085-71F1-41EE-9F27-CF0F184C412A}"/>
                  </a:ext>
                </a:extLst>
              </p:cNvPr>
              <p:cNvSpPr/>
              <p:nvPr/>
            </p:nvSpPr>
            <p:spPr>
              <a:xfrm>
                <a:off x="2975636" y="46078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AA5F22-5D84-464D-8CB9-F64ADB182725}"/>
              </a:ext>
            </a:extLst>
          </p:cNvPr>
          <p:cNvGrpSpPr/>
          <p:nvPr/>
        </p:nvGrpSpPr>
        <p:grpSpPr>
          <a:xfrm>
            <a:off x="5227361" y="2195777"/>
            <a:ext cx="2446592" cy="703675"/>
            <a:chOff x="5227361" y="2195777"/>
            <a:chExt cx="2446592" cy="7036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04C289-8B55-4978-BEBD-9BEC0AF20CE3}"/>
                </a:ext>
              </a:extLst>
            </p:cNvPr>
            <p:cNvGrpSpPr/>
            <p:nvPr/>
          </p:nvGrpSpPr>
          <p:grpSpPr>
            <a:xfrm>
              <a:off x="5227361" y="2195777"/>
              <a:ext cx="2446592" cy="703675"/>
              <a:chOff x="5227361" y="2195777"/>
              <a:chExt cx="2446592" cy="70367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96D7AA4-C05A-4A4B-BF7E-C966720DDC18}"/>
                  </a:ext>
                </a:extLst>
              </p:cNvPr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5803617" y="2195777"/>
                <a:ext cx="1870336" cy="703675"/>
                <a:chOff x="5803617" y="2195777"/>
                <a:chExt cx="1870336" cy="70367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F5305330-3C33-485F-812A-F08FA715169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3617" y="2195777"/>
                  <a:ext cx="890242" cy="677309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1620C6A8-859A-4E6E-ACEE-EA7A9E0D97F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6712" y="2222143"/>
                  <a:ext cx="147241" cy="67730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1049" name="Picture 1048">
                <a:extLst>
                  <a:ext uri="{FF2B5EF4-FFF2-40B4-BE49-F238E27FC236}">
                    <a16:creationId xmlns:a16="http://schemas.microsoft.com/office/drawing/2014/main" id="{FB4AA955-6D5C-4217-9523-14E1765FE10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7361" y="2460844"/>
                <a:ext cx="288920" cy="149102"/>
              </a:xfrm>
              <a:prstGeom prst="rect">
                <a:avLst/>
              </a:prstGeom>
            </p:spPr>
          </p:pic>
        </p:grp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4963DD61-9A1C-4B1D-8B7F-EA5F7240F3F0}"/>
                </a:ext>
              </a:extLst>
            </p:cNvPr>
            <p:cNvGrpSpPr/>
            <p:nvPr/>
          </p:nvGrpSpPr>
          <p:grpSpPr>
            <a:xfrm>
              <a:off x="6728484" y="2341666"/>
              <a:ext cx="768728" cy="414089"/>
              <a:chOff x="6172962" y="3166722"/>
              <a:chExt cx="1588593" cy="855725"/>
            </a:xfrm>
          </p:grpSpPr>
          <p:grpSp>
            <p:nvGrpSpPr>
              <p:cNvPr id="1053" name="Group 1052">
                <a:extLst>
                  <a:ext uri="{FF2B5EF4-FFF2-40B4-BE49-F238E27FC236}">
                    <a16:creationId xmlns:a16="http://schemas.microsoft.com/office/drawing/2014/main" id="{5F67C0FF-71E1-4B5E-81D6-108982319E23}"/>
                  </a:ext>
                </a:extLst>
              </p:cNvPr>
              <p:cNvGrpSpPr/>
              <p:nvPr/>
            </p:nvGrpSpPr>
            <p:grpSpPr>
              <a:xfrm>
                <a:off x="6172962" y="3166722"/>
                <a:ext cx="1588593" cy="855725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1076" name="CustomShape 1 1 2 1 2">
                  <a:extLst>
                    <a:ext uri="{FF2B5EF4-FFF2-40B4-BE49-F238E27FC236}">
                      <a16:creationId xmlns:a16="http://schemas.microsoft.com/office/drawing/2014/main" id="{4722CF10-19FC-42D5-BF1A-ADA0E49516EA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7" name="CustomShape 2 1 2 1 2">
                  <a:extLst>
                    <a:ext uri="{FF2B5EF4-FFF2-40B4-BE49-F238E27FC236}">
                      <a16:creationId xmlns:a16="http://schemas.microsoft.com/office/drawing/2014/main" id="{CDC458B7-F962-4618-9B8C-0204BB965606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8" name="CustomShape 4 1 2 1 2">
                  <a:extLst>
                    <a:ext uri="{FF2B5EF4-FFF2-40B4-BE49-F238E27FC236}">
                      <a16:creationId xmlns:a16="http://schemas.microsoft.com/office/drawing/2014/main" id="{AEF44F52-3F0D-45F3-A4B5-D3F76E098CCF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9" name="CustomShape 7 1 2 1 2">
                  <a:extLst>
                    <a:ext uri="{FF2B5EF4-FFF2-40B4-BE49-F238E27FC236}">
                      <a16:creationId xmlns:a16="http://schemas.microsoft.com/office/drawing/2014/main" id="{1C82D638-EE26-4022-B5A5-E5970B799A77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0" name="CustomShape 8 1 2 1 2">
                  <a:extLst>
                    <a:ext uri="{FF2B5EF4-FFF2-40B4-BE49-F238E27FC236}">
                      <a16:creationId xmlns:a16="http://schemas.microsoft.com/office/drawing/2014/main" id="{247F77DE-7E83-49E4-9957-11DB51113CAC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1" name="CustomShape 9 1 2 1 2">
                  <a:extLst>
                    <a:ext uri="{FF2B5EF4-FFF2-40B4-BE49-F238E27FC236}">
                      <a16:creationId xmlns:a16="http://schemas.microsoft.com/office/drawing/2014/main" id="{4F4F2EA3-A743-4326-8AA9-27B3EFB20927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2" name="CustomShape 14 1 2 1 2">
                  <a:extLst>
                    <a:ext uri="{FF2B5EF4-FFF2-40B4-BE49-F238E27FC236}">
                      <a16:creationId xmlns:a16="http://schemas.microsoft.com/office/drawing/2014/main" id="{156C5C26-7823-4280-89A8-33504560AFB6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3" name="CustomShape 22 1 2 1 2">
                  <a:extLst>
                    <a:ext uri="{FF2B5EF4-FFF2-40B4-BE49-F238E27FC236}">
                      <a16:creationId xmlns:a16="http://schemas.microsoft.com/office/drawing/2014/main" id="{103664F2-A038-4E93-BDB5-4EF36326A930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1084" name="CustomShape 24 1 2 1 2">
                  <a:extLst>
                    <a:ext uri="{FF2B5EF4-FFF2-40B4-BE49-F238E27FC236}">
                      <a16:creationId xmlns:a16="http://schemas.microsoft.com/office/drawing/2014/main" id="{E5045E84-8B60-4548-8338-828D5C8DEB44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5" name="CustomShape 25 1 2 1 2">
                  <a:extLst>
                    <a:ext uri="{FF2B5EF4-FFF2-40B4-BE49-F238E27FC236}">
                      <a16:creationId xmlns:a16="http://schemas.microsoft.com/office/drawing/2014/main" id="{4113870D-B01E-48A2-8335-F20C7F889423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6" name="CustomShape 30 1 2 1 2">
                  <a:extLst>
                    <a:ext uri="{FF2B5EF4-FFF2-40B4-BE49-F238E27FC236}">
                      <a16:creationId xmlns:a16="http://schemas.microsoft.com/office/drawing/2014/main" id="{74304BAE-85EC-4180-B053-6866BF732155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7" name="CustomShape 31 1 2 1 2">
                  <a:extLst>
                    <a:ext uri="{FF2B5EF4-FFF2-40B4-BE49-F238E27FC236}">
                      <a16:creationId xmlns:a16="http://schemas.microsoft.com/office/drawing/2014/main" id="{48649613-8B19-4008-A668-5461D3F598B1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8" name="CustomShape 32 1 2 1 2">
                  <a:extLst>
                    <a:ext uri="{FF2B5EF4-FFF2-40B4-BE49-F238E27FC236}">
                      <a16:creationId xmlns:a16="http://schemas.microsoft.com/office/drawing/2014/main" id="{C41CA247-D566-4C96-A77E-21D446AE4309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9" name="CustomShape 33 1 2 1 2">
                  <a:extLst>
                    <a:ext uri="{FF2B5EF4-FFF2-40B4-BE49-F238E27FC236}">
                      <a16:creationId xmlns:a16="http://schemas.microsoft.com/office/drawing/2014/main" id="{771309EA-649A-4B54-8305-A0FE3C3B5CF7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90" name="CustomShape 34 1 2 1 2">
                  <a:extLst>
                    <a:ext uri="{FF2B5EF4-FFF2-40B4-BE49-F238E27FC236}">
                      <a16:creationId xmlns:a16="http://schemas.microsoft.com/office/drawing/2014/main" id="{B104D700-323E-44C9-85AA-FAC10A757A0E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7E2B02F0-38CA-452E-B63E-4DC97A2FE1DE}"/>
                  </a:ext>
                </a:extLst>
              </p:cNvPr>
              <p:cNvGrpSpPr/>
              <p:nvPr/>
            </p:nvGrpSpPr>
            <p:grpSpPr>
              <a:xfrm>
                <a:off x="6278331" y="3272514"/>
                <a:ext cx="1378652" cy="645173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1055" name="CustomShape 3 1 2 1 2">
                  <a:extLst>
                    <a:ext uri="{FF2B5EF4-FFF2-40B4-BE49-F238E27FC236}">
                      <a16:creationId xmlns:a16="http://schemas.microsoft.com/office/drawing/2014/main" id="{FD67155F-EF8E-4378-95EE-581227E0CBB1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56" name="CustomShape 5 1 2 1 2">
                  <a:extLst>
                    <a:ext uri="{FF2B5EF4-FFF2-40B4-BE49-F238E27FC236}">
                      <a16:creationId xmlns:a16="http://schemas.microsoft.com/office/drawing/2014/main" id="{357919F9-BC87-4BBC-A45D-97A49DF242C3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57" name="CustomShape 6 1 2 1 2">
                  <a:extLst>
                    <a:ext uri="{FF2B5EF4-FFF2-40B4-BE49-F238E27FC236}">
                      <a16:creationId xmlns:a16="http://schemas.microsoft.com/office/drawing/2014/main" id="{0297D9C4-4FA2-410D-A5AB-5D20422B9F78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1058" name="CustomShape 10 1 2 1 2">
                  <a:extLst>
                    <a:ext uri="{FF2B5EF4-FFF2-40B4-BE49-F238E27FC236}">
                      <a16:creationId xmlns:a16="http://schemas.microsoft.com/office/drawing/2014/main" id="{179F13AA-AE13-4358-923B-418875255D47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59" name="CustomShape 11 1 2 1 2">
                  <a:extLst>
                    <a:ext uri="{FF2B5EF4-FFF2-40B4-BE49-F238E27FC236}">
                      <a16:creationId xmlns:a16="http://schemas.microsoft.com/office/drawing/2014/main" id="{00612A6A-A975-4E03-A351-D4C243D2EEC3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0" name="CustomShape 12 1 2 1 2">
                  <a:extLst>
                    <a:ext uri="{FF2B5EF4-FFF2-40B4-BE49-F238E27FC236}">
                      <a16:creationId xmlns:a16="http://schemas.microsoft.com/office/drawing/2014/main" id="{8A23997A-002A-47C3-8C69-4A7A8F16186D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1" name="CustomShape 13 1 2 1 2">
                  <a:extLst>
                    <a:ext uri="{FF2B5EF4-FFF2-40B4-BE49-F238E27FC236}">
                      <a16:creationId xmlns:a16="http://schemas.microsoft.com/office/drawing/2014/main" id="{6456F36E-F461-4B0B-B29B-A44601B49B18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2" name="CustomShape 15 1 2 1 2">
                  <a:extLst>
                    <a:ext uri="{FF2B5EF4-FFF2-40B4-BE49-F238E27FC236}">
                      <a16:creationId xmlns:a16="http://schemas.microsoft.com/office/drawing/2014/main" id="{20B6F726-C5FE-4322-8351-33DB411F688B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3" name="CustomShape 16 1 2 1 2">
                  <a:extLst>
                    <a:ext uri="{FF2B5EF4-FFF2-40B4-BE49-F238E27FC236}">
                      <a16:creationId xmlns:a16="http://schemas.microsoft.com/office/drawing/2014/main" id="{10804B69-20A3-4CF4-BC9A-E4EB830428BA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4" name="CustomShape 17 1 2 1 2">
                  <a:extLst>
                    <a:ext uri="{FF2B5EF4-FFF2-40B4-BE49-F238E27FC236}">
                      <a16:creationId xmlns:a16="http://schemas.microsoft.com/office/drawing/2014/main" id="{6998879A-DF11-4AFA-8DF8-5803EACBE00B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5" name="CustomShape 18 1 2 1 2">
                  <a:extLst>
                    <a:ext uri="{FF2B5EF4-FFF2-40B4-BE49-F238E27FC236}">
                      <a16:creationId xmlns:a16="http://schemas.microsoft.com/office/drawing/2014/main" id="{25F2E973-CB53-4701-89AA-49C52B957BD8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6" name="CustomShape 19 1 2 1 2">
                  <a:extLst>
                    <a:ext uri="{FF2B5EF4-FFF2-40B4-BE49-F238E27FC236}">
                      <a16:creationId xmlns:a16="http://schemas.microsoft.com/office/drawing/2014/main" id="{0C747277-0164-410D-BF87-0B262BE60021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7" name="CustomShape 20 1 2 1 2">
                  <a:extLst>
                    <a:ext uri="{FF2B5EF4-FFF2-40B4-BE49-F238E27FC236}">
                      <a16:creationId xmlns:a16="http://schemas.microsoft.com/office/drawing/2014/main" id="{D4AB85DD-9585-4848-BCBD-371E0018C282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8" name="CustomShape 21 1 2 1 2">
                  <a:extLst>
                    <a:ext uri="{FF2B5EF4-FFF2-40B4-BE49-F238E27FC236}">
                      <a16:creationId xmlns:a16="http://schemas.microsoft.com/office/drawing/2014/main" id="{D4A2929A-4C1F-46C6-B599-8CAF50828C08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9" name="CustomShape 23 1 2 1 2">
                  <a:extLst>
                    <a:ext uri="{FF2B5EF4-FFF2-40B4-BE49-F238E27FC236}">
                      <a16:creationId xmlns:a16="http://schemas.microsoft.com/office/drawing/2014/main" id="{2ABFDD89-66C2-4EB3-A58B-5BA0BC96AECD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0" name="CustomShape 26 1 2 1 2">
                  <a:extLst>
                    <a:ext uri="{FF2B5EF4-FFF2-40B4-BE49-F238E27FC236}">
                      <a16:creationId xmlns:a16="http://schemas.microsoft.com/office/drawing/2014/main" id="{A34FAF89-4256-4000-B2F9-FBEBF39D89FF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1" name="CustomShape 27 1 2 1 2">
                  <a:extLst>
                    <a:ext uri="{FF2B5EF4-FFF2-40B4-BE49-F238E27FC236}">
                      <a16:creationId xmlns:a16="http://schemas.microsoft.com/office/drawing/2014/main" id="{63A38494-4DF5-4806-A390-32AEC13332CE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2" name="CustomShape 28 1 2 1 2">
                  <a:extLst>
                    <a:ext uri="{FF2B5EF4-FFF2-40B4-BE49-F238E27FC236}">
                      <a16:creationId xmlns:a16="http://schemas.microsoft.com/office/drawing/2014/main" id="{9BBC2F21-6C47-48D2-9F2A-D4DEDB1C4337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3" name="CustomShape 29 1 2 1 2">
                  <a:extLst>
                    <a:ext uri="{FF2B5EF4-FFF2-40B4-BE49-F238E27FC236}">
                      <a16:creationId xmlns:a16="http://schemas.microsoft.com/office/drawing/2014/main" id="{9152FF79-0897-4A4A-AE22-A8AFFF89A912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4" name="CustomShape 35 1 2 1 2">
                  <a:extLst>
                    <a:ext uri="{FF2B5EF4-FFF2-40B4-BE49-F238E27FC236}">
                      <a16:creationId xmlns:a16="http://schemas.microsoft.com/office/drawing/2014/main" id="{A5A73710-E121-4882-895A-C8B301749433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5" name="CustomShape 36 1 2 1 2">
                  <a:extLst>
                    <a:ext uri="{FF2B5EF4-FFF2-40B4-BE49-F238E27FC236}">
                      <a16:creationId xmlns:a16="http://schemas.microsoft.com/office/drawing/2014/main" id="{54A39253-6AC8-4041-AEF9-9FB0067B09ED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1091" name="Speech Bubble: Rectangle 1090">
            <a:extLst>
              <a:ext uri="{FF2B5EF4-FFF2-40B4-BE49-F238E27FC236}">
                <a16:creationId xmlns:a16="http://schemas.microsoft.com/office/drawing/2014/main" id="{579E8ECB-BF8C-42E9-AEAB-1B741143D0EC}"/>
              </a:ext>
            </a:extLst>
          </p:cNvPr>
          <p:cNvSpPr/>
          <p:nvPr/>
        </p:nvSpPr>
        <p:spPr>
          <a:xfrm>
            <a:off x="5444384" y="1009931"/>
            <a:ext cx="2543709" cy="724947"/>
          </a:xfrm>
          <a:prstGeom prst="wedgeRectCallout">
            <a:avLst>
              <a:gd name="adj1" fmla="val -31355"/>
              <a:gd name="adj2" fmla="val 11210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 differentiable!</a:t>
            </a:r>
          </a:p>
        </p:txBody>
      </p:sp>
    </p:spTree>
    <p:extLst>
      <p:ext uri="{BB962C8B-B14F-4D97-AF65-F5344CB8AC3E}">
        <p14:creationId xmlns:p14="http://schemas.microsoft.com/office/powerpoint/2010/main" val="310081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 animBg="1"/>
      <p:bldP spid="553" grpId="0"/>
      <p:bldP spid="1091" grpId="0" animBg="1"/>
      <p:bldP spid="109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C80CB-2574-407D-A847-DA1BAB73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22</a:t>
            </a:fld>
            <a:endParaRPr lang="en-US"/>
          </a:p>
        </p:txBody>
      </p:sp>
      <p:sp>
        <p:nvSpPr>
          <p:cNvPr id="550" name="Speech Bubble: Rectangle 549">
            <a:extLst>
              <a:ext uri="{FF2B5EF4-FFF2-40B4-BE49-F238E27FC236}">
                <a16:creationId xmlns:a16="http://schemas.microsoft.com/office/drawing/2014/main" id="{62A4C86D-CEDA-48BA-8AF3-8EBD2CE05B8A}"/>
              </a:ext>
            </a:extLst>
          </p:cNvPr>
          <p:cNvSpPr/>
          <p:nvPr/>
        </p:nvSpPr>
        <p:spPr>
          <a:xfrm>
            <a:off x="5930041" y="3671847"/>
            <a:ext cx="2652564" cy="1205568"/>
          </a:xfrm>
          <a:prstGeom prst="wedgeRectCallout">
            <a:avLst>
              <a:gd name="adj1" fmla="val -5574"/>
              <a:gd name="adj2" fmla="val 33075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 Efficient for a certain class of reward functions with a variant of inside-outside (Li &amp; Eisner,'09)</a:t>
            </a:r>
          </a:p>
        </p:txBody>
      </p:sp>
      <p:sp>
        <p:nvSpPr>
          <p:cNvPr id="3162" name="Rectangle 3161">
            <a:extLst>
              <a:ext uri="{FF2B5EF4-FFF2-40B4-BE49-F238E27FC236}">
                <a16:creationId xmlns:a16="http://schemas.microsoft.com/office/drawing/2014/main" id="{95AB2D64-58BD-4107-B383-77FCF095C8F9}"/>
              </a:ext>
            </a:extLst>
          </p:cNvPr>
          <p:cNvSpPr/>
          <p:nvPr/>
        </p:nvSpPr>
        <p:spPr>
          <a:xfrm>
            <a:off x="3181982" y="2999430"/>
            <a:ext cx="24497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O(n</a:t>
            </a:r>
            <a:r>
              <a:rPr lang="en-US" sz="2800" baseline="30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) · O(G n</a:t>
            </a:r>
            <a:r>
              <a:rPr lang="en-US" sz="2800" baseline="30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= O(G · n</a:t>
            </a:r>
            <a:r>
              <a:rPr lang="en-US" sz="2800" baseline="300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163" name="Rectangle 3162">
            <a:extLst>
              <a:ext uri="{FF2B5EF4-FFF2-40B4-BE49-F238E27FC236}">
                <a16:creationId xmlns:a16="http://schemas.microsoft.com/office/drawing/2014/main" id="{CAD898BA-EBFC-44CC-A6C2-860B341E4480}"/>
              </a:ext>
            </a:extLst>
          </p:cNvPr>
          <p:cNvSpPr/>
          <p:nvPr/>
        </p:nvSpPr>
        <p:spPr>
          <a:xfrm>
            <a:off x="6271484" y="2993690"/>
            <a:ext cx="1431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O(G · n</a:t>
            </a:r>
            <a:r>
              <a:rPr lang="en-US" sz="2800" baseline="30000" dirty="0">
                <a:solidFill>
                  <a:schemeClr val="accent6"/>
                </a:solidFill>
              </a:rPr>
              <a:t>3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4D3BCCB4-4B71-4126-90EE-ADDA571D7DB4}"/>
              </a:ext>
            </a:extLst>
          </p:cNvPr>
          <p:cNvGrpSpPr/>
          <p:nvPr/>
        </p:nvGrpSpPr>
        <p:grpSpPr>
          <a:xfrm>
            <a:off x="1043553" y="1149969"/>
            <a:ext cx="3787493" cy="2832212"/>
            <a:chOff x="1110788" y="1687849"/>
            <a:chExt cx="3787493" cy="2832212"/>
          </a:xfrm>
        </p:grpSpPr>
        <p:pic>
          <p:nvPicPr>
            <p:cNvPr id="552" name="Picture 551">
              <a:extLst>
                <a:ext uri="{FF2B5EF4-FFF2-40B4-BE49-F238E27FC236}">
                  <a16:creationId xmlns:a16="http://schemas.microsoft.com/office/drawing/2014/main" id="{C8D3C2FC-1DE4-4A72-A68A-35700C1938C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983" y="3001555"/>
              <a:ext cx="268097" cy="45719"/>
            </a:xfrm>
            <a:prstGeom prst="rect">
              <a:avLst/>
            </a:prstGeom>
          </p:spPr>
        </p:pic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1387FDC-BD49-4D9D-B5C1-E159AE19B379}"/>
                </a:ext>
              </a:extLst>
            </p:cNvPr>
            <p:cNvGrpSpPr/>
            <p:nvPr/>
          </p:nvGrpSpPr>
          <p:grpSpPr>
            <a:xfrm>
              <a:off x="3485835" y="2778586"/>
              <a:ext cx="1412446" cy="568865"/>
              <a:chOff x="4579872" y="2900035"/>
              <a:chExt cx="1123565" cy="452518"/>
            </a:xfrm>
          </p:grpSpPr>
          <p:pic>
            <p:nvPicPr>
              <p:cNvPr id="1002" name="Picture 1001">
                <a:extLst>
                  <a:ext uri="{FF2B5EF4-FFF2-40B4-BE49-F238E27FC236}">
                    <a16:creationId xmlns:a16="http://schemas.microsoft.com/office/drawing/2014/main" id="{6FB52FBF-1EA3-4048-8B14-C4793B6A8F7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872" y="2900035"/>
                <a:ext cx="344568" cy="446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03" name="Picture 1002">
                <a:extLst>
                  <a:ext uri="{FF2B5EF4-FFF2-40B4-BE49-F238E27FC236}">
                    <a16:creationId xmlns:a16="http://schemas.microsoft.com/office/drawing/2014/main" id="{9AF148EA-677D-4DEA-8108-4AC3F42005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6481" y="2906553"/>
                <a:ext cx="96956" cy="44600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004" name="Group 1003">
                <a:extLst>
                  <a:ext uri="{FF2B5EF4-FFF2-40B4-BE49-F238E27FC236}">
                    <a16:creationId xmlns:a16="http://schemas.microsoft.com/office/drawing/2014/main" id="{3B870ED6-008E-4214-9D9D-C0F3B3367438}"/>
                  </a:ext>
                </a:extLst>
              </p:cNvPr>
              <p:cNvGrpSpPr/>
              <p:nvPr/>
            </p:nvGrpSpPr>
            <p:grpSpPr>
              <a:xfrm>
                <a:off x="4949023" y="2980922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1027" name="CustomShape 1 1 2 1 1">
                  <a:extLst>
                    <a:ext uri="{FF2B5EF4-FFF2-40B4-BE49-F238E27FC236}">
                      <a16:creationId xmlns:a16="http://schemas.microsoft.com/office/drawing/2014/main" id="{CEF453C1-8838-4D24-9D83-2ACC9315F8B6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8" name="CustomShape 2 1 2 1 1">
                  <a:extLst>
                    <a:ext uri="{FF2B5EF4-FFF2-40B4-BE49-F238E27FC236}">
                      <a16:creationId xmlns:a16="http://schemas.microsoft.com/office/drawing/2014/main" id="{3F5539CD-CD7F-4E4D-9FE2-970A24A46EA6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9" name="CustomShape 4 1 2 1 1">
                  <a:extLst>
                    <a:ext uri="{FF2B5EF4-FFF2-40B4-BE49-F238E27FC236}">
                      <a16:creationId xmlns:a16="http://schemas.microsoft.com/office/drawing/2014/main" id="{0B52CA2E-EC04-4BBF-8E90-5993B41276BA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0" name="CustomShape 7 1 2 1 1">
                  <a:extLst>
                    <a:ext uri="{FF2B5EF4-FFF2-40B4-BE49-F238E27FC236}">
                      <a16:creationId xmlns:a16="http://schemas.microsoft.com/office/drawing/2014/main" id="{C65B4A58-45DF-47E5-B5FC-5277CBDE5794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1" name="CustomShape 8 1 2 1 1">
                  <a:extLst>
                    <a:ext uri="{FF2B5EF4-FFF2-40B4-BE49-F238E27FC236}">
                      <a16:creationId xmlns:a16="http://schemas.microsoft.com/office/drawing/2014/main" id="{A3B2C1D9-6D9D-4A98-883F-ABB503DD3DF7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2" name="CustomShape 9 1 2 1 1">
                  <a:extLst>
                    <a:ext uri="{FF2B5EF4-FFF2-40B4-BE49-F238E27FC236}">
                      <a16:creationId xmlns:a16="http://schemas.microsoft.com/office/drawing/2014/main" id="{2E190832-4F5A-4D2B-A57D-1C8BA0C8E46D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3" name="CustomShape 14 1 2 1 1">
                  <a:extLst>
                    <a:ext uri="{FF2B5EF4-FFF2-40B4-BE49-F238E27FC236}">
                      <a16:creationId xmlns:a16="http://schemas.microsoft.com/office/drawing/2014/main" id="{24FC0714-8F62-4DCD-8E27-CE25218FDA4B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4" name="CustomShape 22 1 2 1 1">
                  <a:extLst>
                    <a:ext uri="{FF2B5EF4-FFF2-40B4-BE49-F238E27FC236}">
                      <a16:creationId xmlns:a16="http://schemas.microsoft.com/office/drawing/2014/main" id="{D0A29C8A-074E-4746-BBF0-8D4D393F9D53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1035" name="CustomShape 24 1 2 1 1">
                  <a:extLst>
                    <a:ext uri="{FF2B5EF4-FFF2-40B4-BE49-F238E27FC236}">
                      <a16:creationId xmlns:a16="http://schemas.microsoft.com/office/drawing/2014/main" id="{77C58E45-2D5A-45FF-B502-43EC99FA1117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6" name="CustomShape 25 1 2 1 1">
                  <a:extLst>
                    <a:ext uri="{FF2B5EF4-FFF2-40B4-BE49-F238E27FC236}">
                      <a16:creationId xmlns:a16="http://schemas.microsoft.com/office/drawing/2014/main" id="{FAB904A6-9E76-4893-9E4F-5CAF06C0632F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7" name="CustomShape 30 1 2 1 1">
                  <a:extLst>
                    <a:ext uri="{FF2B5EF4-FFF2-40B4-BE49-F238E27FC236}">
                      <a16:creationId xmlns:a16="http://schemas.microsoft.com/office/drawing/2014/main" id="{657161B6-AFB2-4CAD-A364-D159D869A228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8" name="CustomShape 31 1 2 1 1">
                  <a:extLst>
                    <a:ext uri="{FF2B5EF4-FFF2-40B4-BE49-F238E27FC236}">
                      <a16:creationId xmlns:a16="http://schemas.microsoft.com/office/drawing/2014/main" id="{80A59552-7FD4-4EDF-8580-A923A999BDF4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9" name="CustomShape 32 1 2 1 1">
                  <a:extLst>
                    <a:ext uri="{FF2B5EF4-FFF2-40B4-BE49-F238E27FC236}">
                      <a16:creationId xmlns:a16="http://schemas.microsoft.com/office/drawing/2014/main" id="{E337C208-743D-46F1-9795-9B32F7564CFF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0" name="CustomShape 33 1 2 1 1">
                  <a:extLst>
                    <a:ext uri="{FF2B5EF4-FFF2-40B4-BE49-F238E27FC236}">
                      <a16:creationId xmlns:a16="http://schemas.microsoft.com/office/drawing/2014/main" id="{CBFA400E-3925-4A98-B85B-CE41A14EAF23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1" name="CustomShape 34 1 2 1 1">
                  <a:extLst>
                    <a:ext uri="{FF2B5EF4-FFF2-40B4-BE49-F238E27FC236}">
                      <a16:creationId xmlns:a16="http://schemas.microsoft.com/office/drawing/2014/main" id="{F768E68B-D18D-4B76-87DB-D26ED66346F7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005" name="Group 1004">
                <a:extLst>
                  <a:ext uri="{FF2B5EF4-FFF2-40B4-BE49-F238E27FC236}">
                    <a16:creationId xmlns:a16="http://schemas.microsoft.com/office/drawing/2014/main" id="{1001061B-255C-4166-920C-500B42AB720D}"/>
                  </a:ext>
                </a:extLst>
              </p:cNvPr>
              <p:cNvGrpSpPr/>
              <p:nvPr/>
            </p:nvGrpSpPr>
            <p:grpSpPr>
              <a:xfrm>
                <a:off x="4992079" y="3024153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1006" name="CustomShape 3 1 2 1 1">
                  <a:extLst>
                    <a:ext uri="{FF2B5EF4-FFF2-40B4-BE49-F238E27FC236}">
                      <a16:creationId xmlns:a16="http://schemas.microsoft.com/office/drawing/2014/main" id="{1638392B-6D7F-405A-8592-A407AFDA1D7A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7" name="CustomShape 5 1 2 1 1">
                  <a:extLst>
                    <a:ext uri="{FF2B5EF4-FFF2-40B4-BE49-F238E27FC236}">
                      <a16:creationId xmlns:a16="http://schemas.microsoft.com/office/drawing/2014/main" id="{C7FCC705-E30B-4590-9D55-CAB964EAD06D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8" name="CustomShape 6 1 2 1 1">
                  <a:extLst>
                    <a:ext uri="{FF2B5EF4-FFF2-40B4-BE49-F238E27FC236}">
                      <a16:creationId xmlns:a16="http://schemas.microsoft.com/office/drawing/2014/main" id="{581DA9C2-F0A7-404C-A832-A32AA9093AFF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1009" name="CustomShape 10 1 2 1 1">
                  <a:extLst>
                    <a:ext uri="{FF2B5EF4-FFF2-40B4-BE49-F238E27FC236}">
                      <a16:creationId xmlns:a16="http://schemas.microsoft.com/office/drawing/2014/main" id="{84FBE182-EC8C-49F0-A7CA-35AC0E556623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0" name="CustomShape 11 1 2 1 1">
                  <a:extLst>
                    <a:ext uri="{FF2B5EF4-FFF2-40B4-BE49-F238E27FC236}">
                      <a16:creationId xmlns:a16="http://schemas.microsoft.com/office/drawing/2014/main" id="{5BD847E0-AA15-4A08-93A1-BD914744955C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1" name="CustomShape 12 1 2 1 1">
                  <a:extLst>
                    <a:ext uri="{FF2B5EF4-FFF2-40B4-BE49-F238E27FC236}">
                      <a16:creationId xmlns:a16="http://schemas.microsoft.com/office/drawing/2014/main" id="{F8E85722-90FC-47A2-BF4D-7B9F65D01F89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2" name="CustomShape 13 1 2 1 1">
                  <a:extLst>
                    <a:ext uri="{FF2B5EF4-FFF2-40B4-BE49-F238E27FC236}">
                      <a16:creationId xmlns:a16="http://schemas.microsoft.com/office/drawing/2014/main" id="{895E4736-BCDF-4629-B0BA-0B43223FAFD8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3" name="CustomShape 15 1 2 1 1">
                  <a:extLst>
                    <a:ext uri="{FF2B5EF4-FFF2-40B4-BE49-F238E27FC236}">
                      <a16:creationId xmlns:a16="http://schemas.microsoft.com/office/drawing/2014/main" id="{41EDFF60-A501-4EA3-A1FC-4D7E0E18C518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4" name="CustomShape 16 1 2 1 1">
                  <a:extLst>
                    <a:ext uri="{FF2B5EF4-FFF2-40B4-BE49-F238E27FC236}">
                      <a16:creationId xmlns:a16="http://schemas.microsoft.com/office/drawing/2014/main" id="{8FB69D1D-AAFF-413F-AB37-B9E24DACE5B1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5" name="CustomShape 17 1 2 1 1">
                  <a:extLst>
                    <a:ext uri="{FF2B5EF4-FFF2-40B4-BE49-F238E27FC236}">
                      <a16:creationId xmlns:a16="http://schemas.microsoft.com/office/drawing/2014/main" id="{41729CB5-0C5C-4F6D-8F29-E1236E423758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6" name="CustomShape 18 1 2 1 1">
                  <a:extLst>
                    <a:ext uri="{FF2B5EF4-FFF2-40B4-BE49-F238E27FC236}">
                      <a16:creationId xmlns:a16="http://schemas.microsoft.com/office/drawing/2014/main" id="{F3A5ADF5-51ED-4C50-ABE2-06981EAAAC23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7" name="CustomShape 19 1 2 1 1">
                  <a:extLst>
                    <a:ext uri="{FF2B5EF4-FFF2-40B4-BE49-F238E27FC236}">
                      <a16:creationId xmlns:a16="http://schemas.microsoft.com/office/drawing/2014/main" id="{57E1F613-BE82-4B80-AB09-692509815577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8" name="CustomShape 20 1 2 1 1">
                  <a:extLst>
                    <a:ext uri="{FF2B5EF4-FFF2-40B4-BE49-F238E27FC236}">
                      <a16:creationId xmlns:a16="http://schemas.microsoft.com/office/drawing/2014/main" id="{3118CB0A-C5DD-4819-9A28-C3168E0D67B3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9" name="CustomShape 21 1 2 1 1">
                  <a:extLst>
                    <a:ext uri="{FF2B5EF4-FFF2-40B4-BE49-F238E27FC236}">
                      <a16:creationId xmlns:a16="http://schemas.microsoft.com/office/drawing/2014/main" id="{9F7BDE9B-A7A0-4A43-9423-E307B00B5CDB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0" name="CustomShape 23 1 2 1 1">
                  <a:extLst>
                    <a:ext uri="{FF2B5EF4-FFF2-40B4-BE49-F238E27FC236}">
                      <a16:creationId xmlns:a16="http://schemas.microsoft.com/office/drawing/2014/main" id="{44C52A2E-DE7C-4952-B7BE-1E8DFDFF41EB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1" name="CustomShape 26 1 2 1 1">
                  <a:extLst>
                    <a:ext uri="{FF2B5EF4-FFF2-40B4-BE49-F238E27FC236}">
                      <a16:creationId xmlns:a16="http://schemas.microsoft.com/office/drawing/2014/main" id="{2B57A15E-4064-4286-81A8-423F1DDCD974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2" name="CustomShape 27 1 2 1 1">
                  <a:extLst>
                    <a:ext uri="{FF2B5EF4-FFF2-40B4-BE49-F238E27FC236}">
                      <a16:creationId xmlns:a16="http://schemas.microsoft.com/office/drawing/2014/main" id="{77F7FAC4-2F5C-4DCB-BBD3-D7D9A05162B6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3" name="CustomShape 28 1 2 1 1">
                  <a:extLst>
                    <a:ext uri="{FF2B5EF4-FFF2-40B4-BE49-F238E27FC236}">
                      <a16:creationId xmlns:a16="http://schemas.microsoft.com/office/drawing/2014/main" id="{C1C667F4-EED0-4936-AC5F-5C8B28D59EEF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4" name="CustomShape 29 1 2 1 1">
                  <a:extLst>
                    <a:ext uri="{FF2B5EF4-FFF2-40B4-BE49-F238E27FC236}">
                      <a16:creationId xmlns:a16="http://schemas.microsoft.com/office/drawing/2014/main" id="{48776F31-9A7E-4B66-A3F2-1E20E133FB38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5" name="CustomShape 35 1 2 1 1">
                  <a:extLst>
                    <a:ext uri="{FF2B5EF4-FFF2-40B4-BE49-F238E27FC236}">
                      <a16:creationId xmlns:a16="http://schemas.microsoft.com/office/drawing/2014/main" id="{547CFD89-C2DF-42F9-BFC3-43B61D9F0FE5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6" name="CustomShape 36 1 2 1 1">
                  <a:extLst>
                    <a:ext uri="{FF2B5EF4-FFF2-40B4-BE49-F238E27FC236}">
                      <a16:creationId xmlns:a16="http://schemas.microsoft.com/office/drawing/2014/main" id="{6F7EA8B6-D820-4947-8B13-2AD0307D82D1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57ECDA8F-A1D4-47D5-9F1E-D29A7FF63A1E}"/>
                </a:ext>
              </a:extLst>
            </p:cNvPr>
            <p:cNvGrpSpPr/>
            <p:nvPr/>
          </p:nvGrpSpPr>
          <p:grpSpPr>
            <a:xfrm>
              <a:off x="1251846" y="1724248"/>
              <a:ext cx="1649595" cy="402953"/>
              <a:chOff x="1809750" y="2071217"/>
              <a:chExt cx="1833608" cy="447903"/>
            </a:xfrm>
          </p:grpSpPr>
          <p:pic>
            <p:nvPicPr>
              <p:cNvPr id="922" name="Picture 921">
                <a:extLst>
                  <a:ext uri="{FF2B5EF4-FFF2-40B4-BE49-F238E27FC236}">
                    <a16:creationId xmlns:a16="http://schemas.microsoft.com/office/drawing/2014/main" id="{42DC3B1B-8DB6-417E-ABFE-31C20110E9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314" y="2235669"/>
                <a:ext cx="116958" cy="116958"/>
              </a:xfrm>
              <a:prstGeom prst="rect">
                <a:avLst/>
              </a:prstGeom>
              <a:ln w="6350">
                <a:noFill/>
              </a:ln>
            </p:spPr>
          </p:pic>
          <p:pic>
            <p:nvPicPr>
              <p:cNvPr id="923" name="Picture 922">
                <a:extLst>
                  <a:ext uri="{FF2B5EF4-FFF2-40B4-BE49-F238E27FC236}">
                    <a16:creationId xmlns:a16="http://schemas.microsoft.com/office/drawing/2014/main" id="{38553ADA-0383-426D-BEF3-546D869F668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9750" y="2071217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924" name="Picture 923">
                <a:extLst>
                  <a:ext uri="{FF2B5EF4-FFF2-40B4-BE49-F238E27FC236}">
                    <a16:creationId xmlns:a16="http://schemas.microsoft.com/office/drawing/2014/main" id="{C145023B-0420-4C82-9209-FD7231DB52E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6668" y="2073790"/>
                <a:ext cx="96690" cy="444772"/>
              </a:xfrm>
              <a:prstGeom prst="rect">
                <a:avLst/>
              </a:prstGeom>
              <a:ln w="6350">
                <a:noFill/>
              </a:ln>
            </p:spPr>
          </p:pic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BD136B91-372A-40BB-957F-784D0D3E9A2C}"/>
                  </a:ext>
                </a:extLst>
              </p:cNvPr>
              <p:cNvGrpSpPr/>
              <p:nvPr/>
            </p:nvGrpSpPr>
            <p:grpSpPr>
              <a:xfrm>
                <a:off x="2173616" y="2155705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987" name="CustomShape 1 1 2 2 1">
                  <a:extLst>
                    <a:ext uri="{FF2B5EF4-FFF2-40B4-BE49-F238E27FC236}">
                      <a16:creationId xmlns:a16="http://schemas.microsoft.com/office/drawing/2014/main" id="{D4454798-A8F2-45FE-B99E-A6E8B2925553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8" name="CustomShape 2 1 2 2 1">
                  <a:extLst>
                    <a:ext uri="{FF2B5EF4-FFF2-40B4-BE49-F238E27FC236}">
                      <a16:creationId xmlns:a16="http://schemas.microsoft.com/office/drawing/2014/main" id="{AB439CD5-F8F8-4B3E-96E7-0EBF94D1FABC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9" name="CustomShape 4 1 2 2 1">
                  <a:extLst>
                    <a:ext uri="{FF2B5EF4-FFF2-40B4-BE49-F238E27FC236}">
                      <a16:creationId xmlns:a16="http://schemas.microsoft.com/office/drawing/2014/main" id="{47B4935E-0952-44A0-BB74-3C274C2995A5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0" name="CustomShape 7 1 2 2 1">
                  <a:extLst>
                    <a:ext uri="{FF2B5EF4-FFF2-40B4-BE49-F238E27FC236}">
                      <a16:creationId xmlns:a16="http://schemas.microsoft.com/office/drawing/2014/main" id="{9B447E6C-A671-41DA-B2DA-58BA4817DC0C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1" name="CustomShape 8 1 2 2 1">
                  <a:extLst>
                    <a:ext uri="{FF2B5EF4-FFF2-40B4-BE49-F238E27FC236}">
                      <a16:creationId xmlns:a16="http://schemas.microsoft.com/office/drawing/2014/main" id="{2D1F65BE-9E00-4CBB-ACF3-FC12836DA942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2" name="CustomShape 9 1 2 2 1">
                  <a:extLst>
                    <a:ext uri="{FF2B5EF4-FFF2-40B4-BE49-F238E27FC236}">
                      <a16:creationId xmlns:a16="http://schemas.microsoft.com/office/drawing/2014/main" id="{D5A8812F-DD3C-41C8-9E64-E638FE46EAC5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3" name="CustomShape 14 1 2 2 1">
                  <a:extLst>
                    <a:ext uri="{FF2B5EF4-FFF2-40B4-BE49-F238E27FC236}">
                      <a16:creationId xmlns:a16="http://schemas.microsoft.com/office/drawing/2014/main" id="{3AE35785-F8BF-4C39-8071-62771844C01C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4" name="CustomShape 22 1 2 2 1">
                  <a:extLst>
                    <a:ext uri="{FF2B5EF4-FFF2-40B4-BE49-F238E27FC236}">
                      <a16:creationId xmlns:a16="http://schemas.microsoft.com/office/drawing/2014/main" id="{FCC94F87-4765-4BA0-A720-B5F258EFB683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995" name="CustomShape 24 1 2 2 1">
                  <a:extLst>
                    <a:ext uri="{FF2B5EF4-FFF2-40B4-BE49-F238E27FC236}">
                      <a16:creationId xmlns:a16="http://schemas.microsoft.com/office/drawing/2014/main" id="{91311F35-8B08-4341-89BF-7A37E1EBF730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6" name="CustomShape 25 1 2 2 1">
                  <a:extLst>
                    <a:ext uri="{FF2B5EF4-FFF2-40B4-BE49-F238E27FC236}">
                      <a16:creationId xmlns:a16="http://schemas.microsoft.com/office/drawing/2014/main" id="{5E704749-20D7-4618-94F4-62EA68F473AC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7" name="CustomShape 30 1 2 2 1">
                  <a:extLst>
                    <a:ext uri="{FF2B5EF4-FFF2-40B4-BE49-F238E27FC236}">
                      <a16:creationId xmlns:a16="http://schemas.microsoft.com/office/drawing/2014/main" id="{47807991-BAE4-47B4-BF67-0EDB4E435800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8" name="CustomShape 31 1 2 2 1">
                  <a:extLst>
                    <a:ext uri="{FF2B5EF4-FFF2-40B4-BE49-F238E27FC236}">
                      <a16:creationId xmlns:a16="http://schemas.microsoft.com/office/drawing/2014/main" id="{2E8F5A49-D24D-442D-B464-D7A5430E570C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9" name="CustomShape 32 1 2 2 1">
                  <a:extLst>
                    <a:ext uri="{FF2B5EF4-FFF2-40B4-BE49-F238E27FC236}">
                      <a16:creationId xmlns:a16="http://schemas.microsoft.com/office/drawing/2014/main" id="{0CA5A3CB-9BAC-4CCB-A463-0ED26D3E07F0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0" name="CustomShape 33 1 2 2 1">
                  <a:extLst>
                    <a:ext uri="{FF2B5EF4-FFF2-40B4-BE49-F238E27FC236}">
                      <a16:creationId xmlns:a16="http://schemas.microsoft.com/office/drawing/2014/main" id="{627680CD-F48F-442D-BC12-3F3F9DE19888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1" name="CustomShape 34 1 2 2 1">
                  <a:extLst>
                    <a:ext uri="{FF2B5EF4-FFF2-40B4-BE49-F238E27FC236}">
                      <a16:creationId xmlns:a16="http://schemas.microsoft.com/office/drawing/2014/main" id="{6D548E12-766D-4382-BF65-9D1785283EB9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26" name="Group 925">
                <a:extLst>
                  <a:ext uri="{FF2B5EF4-FFF2-40B4-BE49-F238E27FC236}">
                    <a16:creationId xmlns:a16="http://schemas.microsoft.com/office/drawing/2014/main" id="{3D681D72-4D45-4A9D-8BED-927AF77E4844}"/>
                  </a:ext>
                </a:extLst>
              </p:cNvPr>
              <p:cNvGrpSpPr/>
              <p:nvPr/>
            </p:nvGrpSpPr>
            <p:grpSpPr>
              <a:xfrm>
                <a:off x="2216671" y="2198936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966" name="CustomShape 3 1 2 2 1">
                  <a:extLst>
                    <a:ext uri="{FF2B5EF4-FFF2-40B4-BE49-F238E27FC236}">
                      <a16:creationId xmlns:a16="http://schemas.microsoft.com/office/drawing/2014/main" id="{D5F1DE80-E8A3-4FED-801F-504B86AF9499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67" name="CustomShape 5 1 2 2 1">
                  <a:extLst>
                    <a:ext uri="{FF2B5EF4-FFF2-40B4-BE49-F238E27FC236}">
                      <a16:creationId xmlns:a16="http://schemas.microsoft.com/office/drawing/2014/main" id="{375785D7-AF11-400F-901D-D4C120F42EBE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68" name="CustomShape 6 1 2 2 1">
                  <a:extLst>
                    <a:ext uri="{FF2B5EF4-FFF2-40B4-BE49-F238E27FC236}">
                      <a16:creationId xmlns:a16="http://schemas.microsoft.com/office/drawing/2014/main" id="{804FC714-6F5F-4DF8-9078-BD5E7E35C335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969" name="CustomShape 10 1 2 2 1">
                  <a:extLst>
                    <a:ext uri="{FF2B5EF4-FFF2-40B4-BE49-F238E27FC236}">
                      <a16:creationId xmlns:a16="http://schemas.microsoft.com/office/drawing/2014/main" id="{66C0E390-8C9D-4DE6-AEB2-79164C5EA96E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0" name="CustomShape 11 1 2 2 1">
                  <a:extLst>
                    <a:ext uri="{FF2B5EF4-FFF2-40B4-BE49-F238E27FC236}">
                      <a16:creationId xmlns:a16="http://schemas.microsoft.com/office/drawing/2014/main" id="{DB2987A3-E775-4083-80A4-12519DDDAFC3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1" name="CustomShape 12 1 2 2 1">
                  <a:extLst>
                    <a:ext uri="{FF2B5EF4-FFF2-40B4-BE49-F238E27FC236}">
                      <a16:creationId xmlns:a16="http://schemas.microsoft.com/office/drawing/2014/main" id="{5D38DA2E-B5E4-4FE0-9BE5-0617BB9E129B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2" name="CustomShape 13 1 2 2 1">
                  <a:extLst>
                    <a:ext uri="{FF2B5EF4-FFF2-40B4-BE49-F238E27FC236}">
                      <a16:creationId xmlns:a16="http://schemas.microsoft.com/office/drawing/2014/main" id="{B4A88A71-DBCB-4963-9567-05A4599DE078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3" name="CustomShape 15 1 2 2 1">
                  <a:extLst>
                    <a:ext uri="{FF2B5EF4-FFF2-40B4-BE49-F238E27FC236}">
                      <a16:creationId xmlns:a16="http://schemas.microsoft.com/office/drawing/2014/main" id="{C42CC94A-5E5E-4371-BE42-F14807007696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4" name="CustomShape 16 1 2 2 1">
                  <a:extLst>
                    <a:ext uri="{FF2B5EF4-FFF2-40B4-BE49-F238E27FC236}">
                      <a16:creationId xmlns:a16="http://schemas.microsoft.com/office/drawing/2014/main" id="{EBA66231-D1AF-435C-BF4B-35B394741E88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5" name="CustomShape 17 1 2 2 1">
                  <a:extLst>
                    <a:ext uri="{FF2B5EF4-FFF2-40B4-BE49-F238E27FC236}">
                      <a16:creationId xmlns:a16="http://schemas.microsoft.com/office/drawing/2014/main" id="{7B37F84F-EE31-473E-93C7-F8D6FB707123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6" name="CustomShape 18 1 2 2 1">
                  <a:extLst>
                    <a:ext uri="{FF2B5EF4-FFF2-40B4-BE49-F238E27FC236}">
                      <a16:creationId xmlns:a16="http://schemas.microsoft.com/office/drawing/2014/main" id="{ADE363A3-DB41-44C0-A549-DCFF2D757671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7" name="CustomShape 19 1 2 2 1">
                  <a:extLst>
                    <a:ext uri="{FF2B5EF4-FFF2-40B4-BE49-F238E27FC236}">
                      <a16:creationId xmlns:a16="http://schemas.microsoft.com/office/drawing/2014/main" id="{66D12985-A2FB-456A-8C8E-F24B433DE555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8" name="CustomShape 20 1 2 2 1">
                  <a:extLst>
                    <a:ext uri="{FF2B5EF4-FFF2-40B4-BE49-F238E27FC236}">
                      <a16:creationId xmlns:a16="http://schemas.microsoft.com/office/drawing/2014/main" id="{43845A8F-D463-440A-910C-EDD9D879F9A4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9" name="CustomShape 21 1 2 2 1">
                  <a:extLst>
                    <a:ext uri="{FF2B5EF4-FFF2-40B4-BE49-F238E27FC236}">
                      <a16:creationId xmlns:a16="http://schemas.microsoft.com/office/drawing/2014/main" id="{BE005CCC-45C9-47ED-832D-9D52B6806397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0" name="CustomShape 23 1 2 2 1">
                  <a:extLst>
                    <a:ext uri="{FF2B5EF4-FFF2-40B4-BE49-F238E27FC236}">
                      <a16:creationId xmlns:a16="http://schemas.microsoft.com/office/drawing/2014/main" id="{F4E4118B-62CD-438A-B2F0-D9EC9C726F47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1" name="CustomShape 26 1 2 2 1">
                  <a:extLst>
                    <a:ext uri="{FF2B5EF4-FFF2-40B4-BE49-F238E27FC236}">
                      <a16:creationId xmlns:a16="http://schemas.microsoft.com/office/drawing/2014/main" id="{427F6CEE-B593-44D3-898A-43855B03EFE0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2" name="CustomShape 27 1 2 2 1">
                  <a:extLst>
                    <a:ext uri="{FF2B5EF4-FFF2-40B4-BE49-F238E27FC236}">
                      <a16:creationId xmlns:a16="http://schemas.microsoft.com/office/drawing/2014/main" id="{4B7E8792-C5A7-4BCF-BCED-E92EC3BBEF6A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3" name="CustomShape 28 1 2 2 1">
                  <a:extLst>
                    <a:ext uri="{FF2B5EF4-FFF2-40B4-BE49-F238E27FC236}">
                      <a16:creationId xmlns:a16="http://schemas.microsoft.com/office/drawing/2014/main" id="{A0233A37-6078-4B6A-AD01-58A8D75C83E6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4" name="CustomShape 29 1 2 2 1">
                  <a:extLst>
                    <a:ext uri="{FF2B5EF4-FFF2-40B4-BE49-F238E27FC236}">
                      <a16:creationId xmlns:a16="http://schemas.microsoft.com/office/drawing/2014/main" id="{59CC6CD0-BA62-42F2-9C93-27FE5D3E83AE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5" name="CustomShape 35 1 2 2 1">
                  <a:extLst>
                    <a:ext uri="{FF2B5EF4-FFF2-40B4-BE49-F238E27FC236}">
                      <a16:creationId xmlns:a16="http://schemas.microsoft.com/office/drawing/2014/main" id="{07A235BE-09EC-4063-88BE-539390D255CD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6" name="CustomShape 36 1 2 2 1">
                  <a:extLst>
                    <a:ext uri="{FF2B5EF4-FFF2-40B4-BE49-F238E27FC236}">
                      <a16:creationId xmlns:a16="http://schemas.microsoft.com/office/drawing/2014/main" id="{FF3331B7-1ADF-4882-BBB0-5B0E5AFF01BE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927" name="Group 926">
                <a:extLst>
                  <a:ext uri="{FF2B5EF4-FFF2-40B4-BE49-F238E27FC236}">
                    <a16:creationId xmlns:a16="http://schemas.microsoft.com/office/drawing/2014/main" id="{BA24E3D7-2633-473D-B073-A82DA665F363}"/>
                  </a:ext>
                </a:extLst>
              </p:cNvPr>
              <p:cNvGrpSpPr/>
              <p:nvPr/>
            </p:nvGrpSpPr>
            <p:grpSpPr>
              <a:xfrm>
                <a:off x="2879295" y="2155705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928" name="Group 927">
                  <a:extLst>
                    <a:ext uri="{FF2B5EF4-FFF2-40B4-BE49-F238E27FC236}">
                      <a16:creationId xmlns:a16="http://schemas.microsoft.com/office/drawing/2014/main" id="{D2EAA65A-7F5C-42D3-B62E-C89413A07CBE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951" name="CustomShape 1 1 2 3 1">
                    <a:extLst>
                      <a:ext uri="{FF2B5EF4-FFF2-40B4-BE49-F238E27FC236}">
                        <a16:creationId xmlns:a16="http://schemas.microsoft.com/office/drawing/2014/main" id="{93CE1C7C-AB0D-4A1D-B6C8-66068BFAE47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2" name="CustomShape 2 1 2 3 1">
                    <a:extLst>
                      <a:ext uri="{FF2B5EF4-FFF2-40B4-BE49-F238E27FC236}">
                        <a16:creationId xmlns:a16="http://schemas.microsoft.com/office/drawing/2014/main" id="{6F25B27C-57B9-4C3C-A319-4FD7A1512B5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3" name="CustomShape 4 1 2 3 1">
                    <a:extLst>
                      <a:ext uri="{FF2B5EF4-FFF2-40B4-BE49-F238E27FC236}">
                        <a16:creationId xmlns:a16="http://schemas.microsoft.com/office/drawing/2014/main" id="{23BEA1E2-AA1D-403B-82BD-78A2E084F8D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4" name="CustomShape 7 1 2 3 1">
                    <a:extLst>
                      <a:ext uri="{FF2B5EF4-FFF2-40B4-BE49-F238E27FC236}">
                        <a16:creationId xmlns:a16="http://schemas.microsoft.com/office/drawing/2014/main" id="{44AEEDE1-46E5-4D69-A589-D9EB244D65A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5" name="CustomShape 8 1 2 3 1">
                    <a:extLst>
                      <a:ext uri="{FF2B5EF4-FFF2-40B4-BE49-F238E27FC236}">
                        <a16:creationId xmlns:a16="http://schemas.microsoft.com/office/drawing/2014/main" id="{6DD97290-99B2-4768-861B-19661B5F3A1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6" name="CustomShape 9 1 2 3 1">
                    <a:extLst>
                      <a:ext uri="{FF2B5EF4-FFF2-40B4-BE49-F238E27FC236}">
                        <a16:creationId xmlns:a16="http://schemas.microsoft.com/office/drawing/2014/main" id="{4B2E0C46-C089-4D03-9F77-D2D7178C17F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7" name="CustomShape 14 1 2 3 1">
                    <a:extLst>
                      <a:ext uri="{FF2B5EF4-FFF2-40B4-BE49-F238E27FC236}">
                        <a16:creationId xmlns:a16="http://schemas.microsoft.com/office/drawing/2014/main" id="{55E057E0-8545-46E2-BEFB-F49AB6D7F1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8" name="CustomShape 22 1 2 3 1">
                    <a:extLst>
                      <a:ext uri="{FF2B5EF4-FFF2-40B4-BE49-F238E27FC236}">
                        <a16:creationId xmlns:a16="http://schemas.microsoft.com/office/drawing/2014/main" id="{CA93048B-B9F9-47D6-B156-F404B5A261F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0" y="2408631"/>
                    <a:ext cx="115873" cy="11535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959" name="CustomShape 24 1 2 3 1">
                    <a:extLst>
                      <a:ext uri="{FF2B5EF4-FFF2-40B4-BE49-F238E27FC236}">
                        <a16:creationId xmlns:a16="http://schemas.microsoft.com/office/drawing/2014/main" id="{041A23B7-D2E8-45A1-9044-F2637134551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0" name="CustomShape 25 1 2 3 1">
                    <a:extLst>
                      <a:ext uri="{FF2B5EF4-FFF2-40B4-BE49-F238E27FC236}">
                        <a16:creationId xmlns:a16="http://schemas.microsoft.com/office/drawing/2014/main" id="{6F18E9F9-7CC0-4C71-B855-99FE41C5127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961" name="CustomShape 30 1 2 3 1">
                    <a:extLst>
                      <a:ext uri="{FF2B5EF4-FFF2-40B4-BE49-F238E27FC236}">
                        <a16:creationId xmlns:a16="http://schemas.microsoft.com/office/drawing/2014/main" id="{90550F86-99B8-4ABF-9855-F7A9FD88F37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2" name="CustomShape 31 1 2 3 1">
                    <a:extLst>
                      <a:ext uri="{FF2B5EF4-FFF2-40B4-BE49-F238E27FC236}">
                        <a16:creationId xmlns:a16="http://schemas.microsoft.com/office/drawing/2014/main" id="{6FFB2D6C-C7F6-4DAE-9FFB-5F4D13891C8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3" name="CustomShape 32 1 2 3 1">
                    <a:extLst>
                      <a:ext uri="{FF2B5EF4-FFF2-40B4-BE49-F238E27FC236}">
                        <a16:creationId xmlns:a16="http://schemas.microsoft.com/office/drawing/2014/main" id="{6DFFC6AD-0EA9-40BF-A6C6-72592EA5670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4" name="CustomShape 33 1 2 3 1">
                    <a:extLst>
                      <a:ext uri="{FF2B5EF4-FFF2-40B4-BE49-F238E27FC236}">
                        <a16:creationId xmlns:a16="http://schemas.microsoft.com/office/drawing/2014/main" id="{2F63B008-59A6-44BD-A3A4-EBDEAB2DFB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5" name="CustomShape 34 1 2 3 1">
                    <a:extLst>
                      <a:ext uri="{FF2B5EF4-FFF2-40B4-BE49-F238E27FC236}">
                        <a16:creationId xmlns:a16="http://schemas.microsoft.com/office/drawing/2014/main" id="{8FA72A80-9C7D-4154-BADC-5FAA6EF4007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29" name="Group 928">
                  <a:extLst>
                    <a:ext uri="{FF2B5EF4-FFF2-40B4-BE49-F238E27FC236}">
                      <a16:creationId xmlns:a16="http://schemas.microsoft.com/office/drawing/2014/main" id="{48A20608-BF6A-48C3-9E53-DC8800005C4D}"/>
                    </a:ext>
                  </a:extLst>
                </p:cNvPr>
                <p:cNvGrpSpPr/>
                <p:nvPr/>
              </p:nvGrpSpPr>
              <p:grpSpPr>
                <a:xfrm>
                  <a:off x="6416735" y="2310294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930" name="CustomShape 3 1 2 3 1">
                    <a:extLst>
                      <a:ext uri="{FF2B5EF4-FFF2-40B4-BE49-F238E27FC236}">
                        <a16:creationId xmlns:a16="http://schemas.microsoft.com/office/drawing/2014/main" id="{23EC0185-54FA-46A6-B429-8DA17064574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1" name="CustomShape 5 1 2 3 1">
                    <a:extLst>
                      <a:ext uri="{FF2B5EF4-FFF2-40B4-BE49-F238E27FC236}">
                        <a16:creationId xmlns:a16="http://schemas.microsoft.com/office/drawing/2014/main" id="{166E38C2-3C86-4CB0-A9B4-A4181EEE5EB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2" name="CustomShape 6 1 2 3 1">
                    <a:extLst>
                      <a:ext uri="{FF2B5EF4-FFF2-40B4-BE49-F238E27FC236}">
                        <a16:creationId xmlns:a16="http://schemas.microsoft.com/office/drawing/2014/main" id="{03B58112-8D0F-4C35-9464-481D0C4A3EF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933" name="CustomShape 10 1 2 3 1">
                    <a:extLst>
                      <a:ext uri="{FF2B5EF4-FFF2-40B4-BE49-F238E27FC236}">
                        <a16:creationId xmlns:a16="http://schemas.microsoft.com/office/drawing/2014/main" id="{011577C0-4787-4EE2-90AF-4F9A97CFC48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4" name="CustomShape 11 1 2 3 1">
                    <a:extLst>
                      <a:ext uri="{FF2B5EF4-FFF2-40B4-BE49-F238E27FC236}">
                        <a16:creationId xmlns:a16="http://schemas.microsoft.com/office/drawing/2014/main" id="{814B4DEB-8630-43F1-BDBD-9F4B25D63B3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5" name="CustomShape 12 1 2 3 1">
                    <a:extLst>
                      <a:ext uri="{FF2B5EF4-FFF2-40B4-BE49-F238E27FC236}">
                        <a16:creationId xmlns:a16="http://schemas.microsoft.com/office/drawing/2014/main" id="{9254D8EF-DA43-44BE-ACE2-3F460661760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6" name="CustomShape 13 1 2 3 1">
                    <a:extLst>
                      <a:ext uri="{FF2B5EF4-FFF2-40B4-BE49-F238E27FC236}">
                        <a16:creationId xmlns:a16="http://schemas.microsoft.com/office/drawing/2014/main" id="{20450A9A-B9C6-48D0-AFAF-F0E483345D8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7" name="CustomShape 15 1 2 3 1">
                    <a:extLst>
                      <a:ext uri="{FF2B5EF4-FFF2-40B4-BE49-F238E27FC236}">
                        <a16:creationId xmlns:a16="http://schemas.microsoft.com/office/drawing/2014/main" id="{D1E40A25-0C45-4691-AA7C-4DA8C1780D4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8" name="CustomShape 16 1 2 3 1">
                    <a:extLst>
                      <a:ext uri="{FF2B5EF4-FFF2-40B4-BE49-F238E27FC236}">
                        <a16:creationId xmlns:a16="http://schemas.microsoft.com/office/drawing/2014/main" id="{E038D0F5-06A9-41C6-BEB7-3AFAF30F330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9" name="CustomShape 17 1 2 3 1">
                    <a:extLst>
                      <a:ext uri="{FF2B5EF4-FFF2-40B4-BE49-F238E27FC236}">
                        <a16:creationId xmlns:a16="http://schemas.microsoft.com/office/drawing/2014/main" id="{88B02248-3C02-4D3D-B678-05B3A999C97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0" name="CustomShape 18 1 2 3 1">
                    <a:extLst>
                      <a:ext uri="{FF2B5EF4-FFF2-40B4-BE49-F238E27FC236}">
                        <a16:creationId xmlns:a16="http://schemas.microsoft.com/office/drawing/2014/main" id="{A02C2683-B4DA-4DC3-AFC5-D9B63667459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1" name="CustomShape 19 1 2 3 1">
                    <a:extLst>
                      <a:ext uri="{FF2B5EF4-FFF2-40B4-BE49-F238E27FC236}">
                        <a16:creationId xmlns:a16="http://schemas.microsoft.com/office/drawing/2014/main" id="{3AB00B08-6217-4DBA-80C4-9F1097CAFB3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2" name="CustomShape 20 1 2 3 1">
                    <a:extLst>
                      <a:ext uri="{FF2B5EF4-FFF2-40B4-BE49-F238E27FC236}">
                        <a16:creationId xmlns:a16="http://schemas.microsoft.com/office/drawing/2014/main" id="{A3F34BE7-1E5E-439D-BE04-B30A7A28F94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3" name="CustomShape 21 1 2 3 1">
                    <a:extLst>
                      <a:ext uri="{FF2B5EF4-FFF2-40B4-BE49-F238E27FC236}">
                        <a16:creationId xmlns:a16="http://schemas.microsoft.com/office/drawing/2014/main" id="{4C5A9C81-367C-4C0D-8C6B-C217B731ED4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4" name="CustomShape 23 1 2 3 1">
                    <a:extLst>
                      <a:ext uri="{FF2B5EF4-FFF2-40B4-BE49-F238E27FC236}">
                        <a16:creationId xmlns:a16="http://schemas.microsoft.com/office/drawing/2014/main" id="{67AEAB2A-868D-4173-B589-DF98D8E7505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5" name="CustomShape 26 1 2 3 1">
                    <a:extLst>
                      <a:ext uri="{FF2B5EF4-FFF2-40B4-BE49-F238E27FC236}">
                        <a16:creationId xmlns:a16="http://schemas.microsoft.com/office/drawing/2014/main" id="{6C5AA9E1-BF61-48EA-BF39-052C3405C6C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6" name="CustomShape 27 1 2 3 1">
                    <a:extLst>
                      <a:ext uri="{FF2B5EF4-FFF2-40B4-BE49-F238E27FC236}">
                        <a16:creationId xmlns:a16="http://schemas.microsoft.com/office/drawing/2014/main" id="{2F517E19-8FB1-4D76-A6EA-6D456E683E4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7" name="CustomShape 28 1 2 3 1">
                    <a:extLst>
                      <a:ext uri="{FF2B5EF4-FFF2-40B4-BE49-F238E27FC236}">
                        <a16:creationId xmlns:a16="http://schemas.microsoft.com/office/drawing/2014/main" id="{813DA7CC-7817-41A3-8E43-2FAC8D61971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8" name="CustomShape 29 1 2 3 1">
                    <a:extLst>
                      <a:ext uri="{FF2B5EF4-FFF2-40B4-BE49-F238E27FC236}">
                        <a16:creationId xmlns:a16="http://schemas.microsoft.com/office/drawing/2014/main" id="{364CC5A9-1ED4-4251-9223-D8FED4954A0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9" name="CustomShape 35 1 2 3 1">
                    <a:extLst>
                      <a:ext uri="{FF2B5EF4-FFF2-40B4-BE49-F238E27FC236}">
                        <a16:creationId xmlns:a16="http://schemas.microsoft.com/office/drawing/2014/main" id="{86320D74-2ECE-49E1-9708-2B40E51225C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50" name="CustomShape 36 1 2 3 1">
                    <a:extLst>
                      <a:ext uri="{FF2B5EF4-FFF2-40B4-BE49-F238E27FC236}">
                        <a16:creationId xmlns:a16="http://schemas.microsoft.com/office/drawing/2014/main" id="{D6843A4A-01C5-416E-9E81-AAF119BA9E9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555" name="Group 554">
              <a:extLst>
                <a:ext uri="{FF2B5EF4-FFF2-40B4-BE49-F238E27FC236}">
                  <a16:creationId xmlns:a16="http://schemas.microsoft.com/office/drawing/2014/main" id="{FF6BE6BE-1FCE-49C9-AC2D-D9F294178BB9}"/>
                </a:ext>
              </a:extLst>
            </p:cNvPr>
            <p:cNvGrpSpPr/>
            <p:nvPr/>
          </p:nvGrpSpPr>
          <p:grpSpPr>
            <a:xfrm>
              <a:off x="1251846" y="2160390"/>
              <a:ext cx="1649595" cy="402953"/>
              <a:chOff x="1837936" y="2556011"/>
              <a:chExt cx="1833608" cy="447903"/>
            </a:xfrm>
          </p:grpSpPr>
          <p:pic>
            <p:nvPicPr>
              <p:cNvPr id="842" name="Picture 841">
                <a:extLst>
                  <a:ext uri="{FF2B5EF4-FFF2-40B4-BE49-F238E27FC236}">
                    <a16:creationId xmlns:a16="http://schemas.microsoft.com/office/drawing/2014/main" id="{14896A2A-A483-4B9C-9663-B6470D7E49C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1500" y="2720463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843" name="Picture 842">
                <a:extLst>
                  <a:ext uri="{FF2B5EF4-FFF2-40B4-BE49-F238E27FC236}">
                    <a16:creationId xmlns:a16="http://schemas.microsoft.com/office/drawing/2014/main" id="{DF82B370-C0C0-4505-A10F-C10EC5A484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7936" y="2556011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844" name="Picture 843">
                <a:extLst>
                  <a:ext uri="{FF2B5EF4-FFF2-40B4-BE49-F238E27FC236}">
                    <a16:creationId xmlns:a16="http://schemas.microsoft.com/office/drawing/2014/main" id="{A601376C-A89F-473D-8E7B-B1F0580056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54" y="2558584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845" name="Group 844">
                <a:extLst>
                  <a:ext uri="{FF2B5EF4-FFF2-40B4-BE49-F238E27FC236}">
                    <a16:creationId xmlns:a16="http://schemas.microsoft.com/office/drawing/2014/main" id="{09B2233C-0EC1-4970-B77A-B64D9BABB485}"/>
                  </a:ext>
                </a:extLst>
              </p:cNvPr>
              <p:cNvGrpSpPr/>
              <p:nvPr/>
            </p:nvGrpSpPr>
            <p:grpSpPr>
              <a:xfrm>
                <a:off x="2201801" y="2640499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907" name="CustomShape 1 1 2 2 2">
                  <a:extLst>
                    <a:ext uri="{FF2B5EF4-FFF2-40B4-BE49-F238E27FC236}">
                      <a16:creationId xmlns:a16="http://schemas.microsoft.com/office/drawing/2014/main" id="{BE22B85A-1E4B-46EF-BAF6-4549BD6D16CD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8" name="CustomShape 2 1 2 2 2">
                  <a:extLst>
                    <a:ext uri="{FF2B5EF4-FFF2-40B4-BE49-F238E27FC236}">
                      <a16:creationId xmlns:a16="http://schemas.microsoft.com/office/drawing/2014/main" id="{B6903175-AC41-4A03-86CE-26B1FCB2374F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9" name="CustomShape 4 1 2 2 2">
                  <a:extLst>
                    <a:ext uri="{FF2B5EF4-FFF2-40B4-BE49-F238E27FC236}">
                      <a16:creationId xmlns:a16="http://schemas.microsoft.com/office/drawing/2014/main" id="{1AB1E9AF-AE91-4DFB-84BF-B9E50EB96DD6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0" name="CustomShape 7 1 2 2 2">
                  <a:extLst>
                    <a:ext uri="{FF2B5EF4-FFF2-40B4-BE49-F238E27FC236}">
                      <a16:creationId xmlns:a16="http://schemas.microsoft.com/office/drawing/2014/main" id="{F6EA3BF0-0F55-4D1C-B5DE-93CC9DD3613B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1" name="CustomShape 8 1 2 2 2">
                  <a:extLst>
                    <a:ext uri="{FF2B5EF4-FFF2-40B4-BE49-F238E27FC236}">
                      <a16:creationId xmlns:a16="http://schemas.microsoft.com/office/drawing/2014/main" id="{D6848E29-95C6-43AC-9CCB-B89D56F103B0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2" name="CustomShape 9 1 2 2 2">
                  <a:extLst>
                    <a:ext uri="{FF2B5EF4-FFF2-40B4-BE49-F238E27FC236}">
                      <a16:creationId xmlns:a16="http://schemas.microsoft.com/office/drawing/2014/main" id="{BBB794E8-8876-4012-AE25-B7BFCAD2EE4F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3" name="CustomShape 14 1 2 2 2">
                  <a:extLst>
                    <a:ext uri="{FF2B5EF4-FFF2-40B4-BE49-F238E27FC236}">
                      <a16:creationId xmlns:a16="http://schemas.microsoft.com/office/drawing/2014/main" id="{D4D68C9B-3F66-438A-AD93-019961B74B40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4" name="CustomShape 22 1 2 2 2">
                  <a:extLst>
                    <a:ext uri="{FF2B5EF4-FFF2-40B4-BE49-F238E27FC236}">
                      <a16:creationId xmlns:a16="http://schemas.microsoft.com/office/drawing/2014/main" id="{29DB3AFE-296A-41AE-A01C-F4EEB1E80C41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915" name="CustomShape 24 1 2 2 2">
                  <a:extLst>
                    <a:ext uri="{FF2B5EF4-FFF2-40B4-BE49-F238E27FC236}">
                      <a16:creationId xmlns:a16="http://schemas.microsoft.com/office/drawing/2014/main" id="{07203B84-3D39-4CBB-9F77-8DE4B9D63F6E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6" name="CustomShape 25 1 2 2 2">
                  <a:extLst>
                    <a:ext uri="{FF2B5EF4-FFF2-40B4-BE49-F238E27FC236}">
                      <a16:creationId xmlns:a16="http://schemas.microsoft.com/office/drawing/2014/main" id="{FE0CF4D9-22B3-4884-8BDB-6883BC7896B0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7" name="CustomShape 30 1 2 2 2">
                  <a:extLst>
                    <a:ext uri="{FF2B5EF4-FFF2-40B4-BE49-F238E27FC236}">
                      <a16:creationId xmlns:a16="http://schemas.microsoft.com/office/drawing/2014/main" id="{7C013F13-B5FD-4EDB-81A5-6C9199DF4166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8" name="CustomShape 31 1 2 2 2">
                  <a:extLst>
                    <a:ext uri="{FF2B5EF4-FFF2-40B4-BE49-F238E27FC236}">
                      <a16:creationId xmlns:a16="http://schemas.microsoft.com/office/drawing/2014/main" id="{52182BA5-57DB-423F-B394-4687446E9C47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9" name="CustomShape 32 1 2 2 2">
                  <a:extLst>
                    <a:ext uri="{FF2B5EF4-FFF2-40B4-BE49-F238E27FC236}">
                      <a16:creationId xmlns:a16="http://schemas.microsoft.com/office/drawing/2014/main" id="{D9C2222A-2073-43C5-9428-079E95B56A90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0" name="CustomShape 33 1 2 2 2">
                  <a:extLst>
                    <a:ext uri="{FF2B5EF4-FFF2-40B4-BE49-F238E27FC236}">
                      <a16:creationId xmlns:a16="http://schemas.microsoft.com/office/drawing/2014/main" id="{A96D466E-8BBE-4150-BB42-395EAF0E30D9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1" name="CustomShape 34 1 2 2 2">
                  <a:extLst>
                    <a:ext uri="{FF2B5EF4-FFF2-40B4-BE49-F238E27FC236}">
                      <a16:creationId xmlns:a16="http://schemas.microsoft.com/office/drawing/2014/main" id="{D974827C-23E8-4EE6-A019-A16859A38CB9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846" name="Group 845">
                <a:extLst>
                  <a:ext uri="{FF2B5EF4-FFF2-40B4-BE49-F238E27FC236}">
                    <a16:creationId xmlns:a16="http://schemas.microsoft.com/office/drawing/2014/main" id="{F2E84926-AACE-4F5E-BD3B-CB0832322AF9}"/>
                  </a:ext>
                </a:extLst>
              </p:cNvPr>
              <p:cNvGrpSpPr/>
              <p:nvPr/>
            </p:nvGrpSpPr>
            <p:grpSpPr>
              <a:xfrm>
                <a:off x="2244857" y="2683729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886" name="CustomShape 3 1 2 2 2">
                  <a:extLst>
                    <a:ext uri="{FF2B5EF4-FFF2-40B4-BE49-F238E27FC236}">
                      <a16:creationId xmlns:a16="http://schemas.microsoft.com/office/drawing/2014/main" id="{072D281B-7B5B-4338-B215-959381FD2FD3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7" name="CustomShape 5 1 2 2 2">
                  <a:extLst>
                    <a:ext uri="{FF2B5EF4-FFF2-40B4-BE49-F238E27FC236}">
                      <a16:creationId xmlns:a16="http://schemas.microsoft.com/office/drawing/2014/main" id="{E82CE6AB-AB19-464F-97D4-24A339339083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8" name="CustomShape 6 1 2 2 2">
                  <a:extLst>
                    <a:ext uri="{FF2B5EF4-FFF2-40B4-BE49-F238E27FC236}">
                      <a16:creationId xmlns:a16="http://schemas.microsoft.com/office/drawing/2014/main" id="{BBFCEFE7-95DA-4130-879A-AA423408CC40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889" name="CustomShape 10 1 2 2 2">
                  <a:extLst>
                    <a:ext uri="{FF2B5EF4-FFF2-40B4-BE49-F238E27FC236}">
                      <a16:creationId xmlns:a16="http://schemas.microsoft.com/office/drawing/2014/main" id="{88923EC2-D78E-4366-8ABC-796E89B2EF6F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0" name="CustomShape 11 1 2 2 2">
                  <a:extLst>
                    <a:ext uri="{FF2B5EF4-FFF2-40B4-BE49-F238E27FC236}">
                      <a16:creationId xmlns:a16="http://schemas.microsoft.com/office/drawing/2014/main" id="{47425FAE-FE49-4BC6-B04A-2DD93C8ABCDE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1" name="CustomShape 12 1 2 2 2">
                  <a:extLst>
                    <a:ext uri="{FF2B5EF4-FFF2-40B4-BE49-F238E27FC236}">
                      <a16:creationId xmlns:a16="http://schemas.microsoft.com/office/drawing/2014/main" id="{15876A11-AA49-4371-B1B2-8CC3AA4DE017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2" name="CustomShape 13 1 2 2 2">
                  <a:extLst>
                    <a:ext uri="{FF2B5EF4-FFF2-40B4-BE49-F238E27FC236}">
                      <a16:creationId xmlns:a16="http://schemas.microsoft.com/office/drawing/2014/main" id="{889D02F8-D5BF-4EBB-93BF-F9FEA93AA8F3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3" name="CustomShape 15 1 2 2 2">
                  <a:extLst>
                    <a:ext uri="{FF2B5EF4-FFF2-40B4-BE49-F238E27FC236}">
                      <a16:creationId xmlns:a16="http://schemas.microsoft.com/office/drawing/2014/main" id="{EFA82C1B-C09E-4C4C-AAB9-99198F358EE2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4" name="CustomShape 16 1 2 2 2">
                  <a:extLst>
                    <a:ext uri="{FF2B5EF4-FFF2-40B4-BE49-F238E27FC236}">
                      <a16:creationId xmlns:a16="http://schemas.microsoft.com/office/drawing/2014/main" id="{EB9A28C8-543D-424B-A898-87BCA79A612E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5" name="CustomShape 17 1 2 2 2">
                  <a:extLst>
                    <a:ext uri="{FF2B5EF4-FFF2-40B4-BE49-F238E27FC236}">
                      <a16:creationId xmlns:a16="http://schemas.microsoft.com/office/drawing/2014/main" id="{C03FA123-CA7B-42EE-BBCF-58223FF1AE21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6" name="CustomShape 18 1 2 2 2">
                  <a:extLst>
                    <a:ext uri="{FF2B5EF4-FFF2-40B4-BE49-F238E27FC236}">
                      <a16:creationId xmlns:a16="http://schemas.microsoft.com/office/drawing/2014/main" id="{40B3BF56-7FB5-477D-B4AD-6E4C8F502085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7" name="CustomShape 19 1 2 2 2">
                  <a:extLst>
                    <a:ext uri="{FF2B5EF4-FFF2-40B4-BE49-F238E27FC236}">
                      <a16:creationId xmlns:a16="http://schemas.microsoft.com/office/drawing/2014/main" id="{57EAA3F7-6756-4FE4-A34C-2A920C3C62E5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8" name="CustomShape 20 1 2 2 2">
                  <a:extLst>
                    <a:ext uri="{FF2B5EF4-FFF2-40B4-BE49-F238E27FC236}">
                      <a16:creationId xmlns:a16="http://schemas.microsoft.com/office/drawing/2014/main" id="{5D8E6CBD-CB3B-4B55-8990-FC855B906201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9" name="CustomShape 21 1 2 2 2">
                  <a:extLst>
                    <a:ext uri="{FF2B5EF4-FFF2-40B4-BE49-F238E27FC236}">
                      <a16:creationId xmlns:a16="http://schemas.microsoft.com/office/drawing/2014/main" id="{A8CA4A09-A4BA-459D-813D-FC674D9E1D97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0" name="CustomShape 23 1 2 2 2">
                  <a:extLst>
                    <a:ext uri="{FF2B5EF4-FFF2-40B4-BE49-F238E27FC236}">
                      <a16:creationId xmlns:a16="http://schemas.microsoft.com/office/drawing/2014/main" id="{25C117CA-545D-420F-99F8-6B07212EFAB1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1" name="CustomShape 26 1 2 2 2">
                  <a:extLst>
                    <a:ext uri="{FF2B5EF4-FFF2-40B4-BE49-F238E27FC236}">
                      <a16:creationId xmlns:a16="http://schemas.microsoft.com/office/drawing/2014/main" id="{A00D29DE-4AB6-4819-B4B0-4BF7996DB5C8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2" name="CustomShape 27 1 2 2 2">
                  <a:extLst>
                    <a:ext uri="{FF2B5EF4-FFF2-40B4-BE49-F238E27FC236}">
                      <a16:creationId xmlns:a16="http://schemas.microsoft.com/office/drawing/2014/main" id="{56FC1110-8635-4493-BF17-EBAE82F4E0F3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3" name="CustomShape 28 1 2 2 2">
                  <a:extLst>
                    <a:ext uri="{FF2B5EF4-FFF2-40B4-BE49-F238E27FC236}">
                      <a16:creationId xmlns:a16="http://schemas.microsoft.com/office/drawing/2014/main" id="{D55FB544-80FE-4E3C-AEF5-3D12AF95846C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4" name="CustomShape 29 1 2 2 2">
                  <a:extLst>
                    <a:ext uri="{FF2B5EF4-FFF2-40B4-BE49-F238E27FC236}">
                      <a16:creationId xmlns:a16="http://schemas.microsoft.com/office/drawing/2014/main" id="{A91537E1-644D-46C2-8682-3875B1EF6FCE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5" name="CustomShape 35 1 2 2 2">
                  <a:extLst>
                    <a:ext uri="{FF2B5EF4-FFF2-40B4-BE49-F238E27FC236}">
                      <a16:creationId xmlns:a16="http://schemas.microsoft.com/office/drawing/2014/main" id="{40587589-0413-4B43-9921-7FAF779F6336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6" name="CustomShape 36 1 2 2 2">
                  <a:extLst>
                    <a:ext uri="{FF2B5EF4-FFF2-40B4-BE49-F238E27FC236}">
                      <a16:creationId xmlns:a16="http://schemas.microsoft.com/office/drawing/2014/main" id="{7535247B-0D0A-4266-AF96-828F1210EC02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47" name="Group 846">
                <a:extLst>
                  <a:ext uri="{FF2B5EF4-FFF2-40B4-BE49-F238E27FC236}">
                    <a16:creationId xmlns:a16="http://schemas.microsoft.com/office/drawing/2014/main" id="{9DBF22B1-8D0F-4886-9D90-AB661335FB6A}"/>
                  </a:ext>
                </a:extLst>
              </p:cNvPr>
              <p:cNvGrpSpPr/>
              <p:nvPr/>
            </p:nvGrpSpPr>
            <p:grpSpPr>
              <a:xfrm>
                <a:off x="2907481" y="2640499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9C21A7FB-C7FA-4D4A-8ACE-1926DCD21899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871" name="CustomShape 1 1 2 3 2">
                    <a:extLst>
                      <a:ext uri="{FF2B5EF4-FFF2-40B4-BE49-F238E27FC236}">
                        <a16:creationId xmlns:a16="http://schemas.microsoft.com/office/drawing/2014/main" id="{5EE3408E-BA73-4EFF-9893-9C6BD708BFE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2" name="CustomShape 2 1 2 3 2">
                    <a:extLst>
                      <a:ext uri="{FF2B5EF4-FFF2-40B4-BE49-F238E27FC236}">
                        <a16:creationId xmlns:a16="http://schemas.microsoft.com/office/drawing/2014/main" id="{EAF0472E-223E-45E9-B5EE-5A5BB728EC0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3" name="CustomShape 4 1 2 3 2">
                    <a:extLst>
                      <a:ext uri="{FF2B5EF4-FFF2-40B4-BE49-F238E27FC236}">
                        <a16:creationId xmlns:a16="http://schemas.microsoft.com/office/drawing/2014/main" id="{194FFFD8-B1D2-4641-AE01-102A87B0F54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4" name="CustomShape 7 1 2 3 2">
                    <a:extLst>
                      <a:ext uri="{FF2B5EF4-FFF2-40B4-BE49-F238E27FC236}">
                        <a16:creationId xmlns:a16="http://schemas.microsoft.com/office/drawing/2014/main" id="{C240F836-D760-4352-B99C-836E38FF286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5" name="CustomShape 8 1 2 3 2">
                    <a:extLst>
                      <a:ext uri="{FF2B5EF4-FFF2-40B4-BE49-F238E27FC236}">
                        <a16:creationId xmlns:a16="http://schemas.microsoft.com/office/drawing/2014/main" id="{70F16612-83AC-494D-BED9-ECF4BEF103E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6" name="CustomShape 9 1 2 3 2">
                    <a:extLst>
                      <a:ext uri="{FF2B5EF4-FFF2-40B4-BE49-F238E27FC236}">
                        <a16:creationId xmlns:a16="http://schemas.microsoft.com/office/drawing/2014/main" id="{6461A754-5251-4435-9DDB-9C4B60C62C1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7" name="CustomShape 14 1 2 3 2">
                    <a:extLst>
                      <a:ext uri="{FF2B5EF4-FFF2-40B4-BE49-F238E27FC236}">
                        <a16:creationId xmlns:a16="http://schemas.microsoft.com/office/drawing/2014/main" id="{964CFBD2-D60B-4918-ABB4-FA54E269599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8" name="CustomShape 22 1 2 3 2">
                    <a:extLst>
                      <a:ext uri="{FF2B5EF4-FFF2-40B4-BE49-F238E27FC236}">
                        <a16:creationId xmlns:a16="http://schemas.microsoft.com/office/drawing/2014/main" id="{456363F5-65B9-4C30-81DE-39CF7C6BACD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0" y="2408631"/>
                    <a:ext cx="115873" cy="11535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879" name="CustomShape 24 1 2 3 2">
                    <a:extLst>
                      <a:ext uri="{FF2B5EF4-FFF2-40B4-BE49-F238E27FC236}">
                        <a16:creationId xmlns:a16="http://schemas.microsoft.com/office/drawing/2014/main" id="{98FD20F6-C61D-4D54-92A4-AB72D354384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0" name="CustomShape 25 1 2 3 2">
                    <a:extLst>
                      <a:ext uri="{FF2B5EF4-FFF2-40B4-BE49-F238E27FC236}">
                        <a16:creationId xmlns:a16="http://schemas.microsoft.com/office/drawing/2014/main" id="{99B7E645-93BD-424F-8255-87C26BF07EF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881" name="CustomShape 30 1 2 3 2">
                    <a:extLst>
                      <a:ext uri="{FF2B5EF4-FFF2-40B4-BE49-F238E27FC236}">
                        <a16:creationId xmlns:a16="http://schemas.microsoft.com/office/drawing/2014/main" id="{6AE6EFEC-4CAF-4BF9-8277-E648378D245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2" name="CustomShape 31 1 2 3 2">
                    <a:extLst>
                      <a:ext uri="{FF2B5EF4-FFF2-40B4-BE49-F238E27FC236}">
                        <a16:creationId xmlns:a16="http://schemas.microsoft.com/office/drawing/2014/main" id="{620DD095-19FE-484C-B2CA-95D285AAD2A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3" name="CustomShape 32 1 2 3 2">
                    <a:extLst>
                      <a:ext uri="{FF2B5EF4-FFF2-40B4-BE49-F238E27FC236}">
                        <a16:creationId xmlns:a16="http://schemas.microsoft.com/office/drawing/2014/main" id="{F9C0E213-34A7-425E-A46D-AFD2A091517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4" name="CustomShape 33 1 2 3 2">
                    <a:extLst>
                      <a:ext uri="{FF2B5EF4-FFF2-40B4-BE49-F238E27FC236}">
                        <a16:creationId xmlns:a16="http://schemas.microsoft.com/office/drawing/2014/main" id="{757C1CCC-B8F0-4B21-B7C4-F79891B990C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85" name="CustomShape 34 1 2 3 2">
                    <a:extLst>
                      <a:ext uri="{FF2B5EF4-FFF2-40B4-BE49-F238E27FC236}">
                        <a16:creationId xmlns:a16="http://schemas.microsoft.com/office/drawing/2014/main" id="{E1060571-C489-4528-AC90-04A42FBE5EE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997C03CF-DDAE-422E-AD9F-C0636C22E7C5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850" name="CustomShape 3 1 2 3 2">
                    <a:extLst>
                      <a:ext uri="{FF2B5EF4-FFF2-40B4-BE49-F238E27FC236}">
                        <a16:creationId xmlns:a16="http://schemas.microsoft.com/office/drawing/2014/main" id="{A16C7958-1C79-40B0-91F1-03C72BB7A40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1" name="CustomShape 5 1 2 3 2">
                    <a:extLst>
                      <a:ext uri="{FF2B5EF4-FFF2-40B4-BE49-F238E27FC236}">
                        <a16:creationId xmlns:a16="http://schemas.microsoft.com/office/drawing/2014/main" id="{412AD8A1-7092-4170-AB1D-2A0200654DD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2" name="CustomShape 6 1 2 3 2">
                    <a:extLst>
                      <a:ext uri="{FF2B5EF4-FFF2-40B4-BE49-F238E27FC236}">
                        <a16:creationId xmlns:a16="http://schemas.microsoft.com/office/drawing/2014/main" id="{B0AA7222-DD56-4004-BE97-95A05E5EACB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853" name="CustomShape 10 1 2 3 2">
                    <a:extLst>
                      <a:ext uri="{FF2B5EF4-FFF2-40B4-BE49-F238E27FC236}">
                        <a16:creationId xmlns:a16="http://schemas.microsoft.com/office/drawing/2014/main" id="{1EAB72AB-5E02-41E1-BC66-97C61BEA22B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4" name="CustomShape 11 1 2 3 2">
                    <a:extLst>
                      <a:ext uri="{FF2B5EF4-FFF2-40B4-BE49-F238E27FC236}">
                        <a16:creationId xmlns:a16="http://schemas.microsoft.com/office/drawing/2014/main" id="{B1676C46-3E4F-43BE-901F-60027D57E47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5" name="CustomShape 12 1 2 3 2">
                    <a:extLst>
                      <a:ext uri="{FF2B5EF4-FFF2-40B4-BE49-F238E27FC236}">
                        <a16:creationId xmlns:a16="http://schemas.microsoft.com/office/drawing/2014/main" id="{37A8B3D4-5DBD-40B2-8E55-0C30800EA58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6" name="CustomShape 13 1 2 3 2">
                    <a:extLst>
                      <a:ext uri="{FF2B5EF4-FFF2-40B4-BE49-F238E27FC236}">
                        <a16:creationId xmlns:a16="http://schemas.microsoft.com/office/drawing/2014/main" id="{22E260D3-5B8E-43DD-AF48-B88BDCE490F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7" name="CustomShape 15 1 2 3 2">
                    <a:extLst>
                      <a:ext uri="{FF2B5EF4-FFF2-40B4-BE49-F238E27FC236}">
                        <a16:creationId xmlns:a16="http://schemas.microsoft.com/office/drawing/2014/main" id="{78636190-6ECA-4440-B0CE-BC90ABA3287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8" name="CustomShape 16 1 2 3 2">
                    <a:extLst>
                      <a:ext uri="{FF2B5EF4-FFF2-40B4-BE49-F238E27FC236}">
                        <a16:creationId xmlns:a16="http://schemas.microsoft.com/office/drawing/2014/main" id="{29562EB0-4A21-4FD5-861B-88A6F789441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9" name="CustomShape 17 1 2 3 2">
                    <a:extLst>
                      <a:ext uri="{FF2B5EF4-FFF2-40B4-BE49-F238E27FC236}">
                        <a16:creationId xmlns:a16="http://schemas.microsoft.com/office/drawing/2014/main" id="{22B00025-6D6D-49C0-8DD3-C4761CE9854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0" name="CustomShape 18 1 2 3 2">
                    <a:extLst>
                      <a:ext uri="{FF2B5EF4-FFF2-40B4-BE49-F238E27FC236}">
                        <a16:creationId xmlns:a16="http://schemas.microsoft.com/office/drawing/2014/main" id="{4E80529D-5E20-4427-96C2-63C76BEE1CE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1" name="CustomShape 19 1 2 3 2">
                    <a:extLst>
                      <a:ext uri="{FF2B5EF4-FFF2-40B4-BE49-F238E27FC236}">
                        <a16:creationId xmlns:a16="http://schemas.microsoft.com/office/drawing/2014/main" id="{051A27F4-01D7-4EED-BB91-0F0A26D5534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2" name="CustomShape 20 1 2 3 2">
                    <a:extLst>
                      <a:ext uri="{FF2B5EF4-FFF2-40B4-BE49-F238E27FC236}">
                        <a16:creationId xmlns:a16="http://schemas.microsoft.com/office/drawing/2014/main" id="{69449E4D-E022-4AAD-BF1F-79BEE65472A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3" name="CustomShape 21 1 2 3 2">
                    <a:extLst>
                      <a:ext uri="{FF2B5EF4-FFF2-40B4-BE49-F238E27FC236}">
                        <a16:creationId xmlns:a16="http://schemas.microsoft.com/office/drawing/2014/main" id="{B626AE87-A1C1-47D8-8659-34999671C3B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4" name="CustomShape 23 1 2 3 2">
                    <a:extLst>
                      <a:ext uri="{FF2B5EF4-FFF2-40B4-BE49-F238E27FC236}">
                        <a16:creationId xmlns:a16="http://schemas.microsoft.com/office/drawing/2014/main" id="{4728BC4D-5BB8-4041-B666-D408D7D38E0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5" name="CustomShape 26 1 2 3 2">
                    <a:extLst>
                      <a:ext uri="{FF2B5EF4-FFF2-40B4-BE49-F238E27FC236}">
                        <a16:creationId xmlns:a16="http://schemas.microsoft.com/office/drawing/2014/main" id="{40129F68-3BDE-4894-B8FB-987535033D1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866" name="CustomShape 27 1 2 3 2">
                    <a:extLst>
                      <a:ext uri="{FF2B5EF4-FFF2-40B4-BE49-F238E27FC236}">
                        <a16:creationId xmlns:a16="http://schemas.microsoft.com/office/drawing/2014/main" id="{347833B3-81E7-475A-B68E-790FCDBCEA7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7" name="CustomShape 28 1 2 3 2">
                    <a:extLst>
                      <a:ext uri="{FF2B5EF4-FFF2-40B4-BE49-F238E27FC236}">
                        <a16:creationId xmlns:a16="http://schemas.microsoft.com/office/drawing/2014/main" id="{B7338C09-7F99-4DFD-A3D1-59901FCC31C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8" name="CustomShape 29 1 2 3 2">
                    <a:extLst>
                      <a:ext uri="{FF2B5EF4-FFF2-40B4-BE49-F238E27FC236}">
                        <a16:creationId xmlns:a16="http://schemas.microsoft.com/office/drawing/2014/main" id="{D24FBBDD-5F02-48EC-987A-CDF31CC994D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9" name="CustomShape 35 1 2 3 2">
                    <a:extLst>
                      <a:ext uri="{FF2B5EF4-FFF2-40B4-BE49-F238E27FC236}">
                        <a16:creationId xmlns:a16="http://schemas.microsoft.com/office/drawing/2014/main" id="{7154150D-9087-4DD8-A478-73C52D99415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70" name="CustomShape 36 1 2 3 2">
                    <a:extLst>
                      <a:ext uri="{FF2B5EF4-FFF2-40B4-BE49-F238E27FC236}">
                        <a16:creationId xmlns:a16="http://schemas.microsoft.com/office/drawing/2014/main" id="{3313F7B4-50F9-4B49-9796-69FDDBCAF67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50DE193-0E45-4F6D-AD4D-712C9745FF1E}"/>
                </a:ext>
              </a:extLst>
            </p:cNvPr>
            <p:cNvGrpSpPr/>
            <p:nvPr/>
          </p:nvGrpSpPr>
          <p:grpSpPr>
            <a:xfrm>
              <a:off x="1251846" y="2609970"/>
              <a:ext cx="1649595" cy="402953"/>
              <a:chOff x="1826912" y="3069810"/>
              <a:chExt cx="1833608" cy="447903"/>
            </a:xfrm>
          </p:grpSpPr>
          <p:pic>
            <p:nvPicPr>
              <p:cNvPr id="762" name="Picture 761">
                <a:extLst>
                  <a:ext uri="{FF2B5EF4-FFF2-40B4-BE49-F238E27FC236}">
                    <a16:creationId xmlns:a16="http://schemas.microsoft.com/office/drawing/2014/main" id="{C0A712B6-F16A-47FE-BE99-8D33B7FF1A8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0476" y="3234262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763" name="Picture 762">
                <a:extLst>
                  <a:ext uri="{FF2B5EF4-FFF2-40B4-BE49-F238E27FC236}">
                    <a16:creationId xmlns:a16="http://schemas.microsoft.com/office/drawing/2014/main" id="{4F1D7BFC-01E5-47CD-8369-C851834C77F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912" y="3069810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764" name="Picture 763">
                <a:extLst>
                  <a:ext uri="{FF2B5EF4-FFF2-40B4-BE49-F238E27FC236}">
                    <a16:creationId xmlns:a16="http://schemas.microsoft.com/office/drawing/2014/main" id="{2E0EA5AE-D7B7-4A20-902B-26A611AD7B4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3830" y="3072383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765" name="Group 764">
                <a:extLst>
                  <a:ext uri="{FF2B5EF4-FFF2-40B4-BE49-F238E27FC236}">
                    <a16:creationId xmlns:a16="http://schemas.microsoft.com/office/drawing/2014/main" id="{DF757119-007F-4F64-8BEC-4EA8270F5F4D}"/>
                  </a:ext>
                </a:extLst>
              </p:cNvPr>
              <p:cNvGrpSpPr/>
              <p:nvPr/>
            </p:nvGrpSpPr>
            <p:grpSpPr>
              <a:xfrm>
                <a:off x="2190777" y="315429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827" name="CustomShape 1 1 2 2 3">
                  <a:extLst>
                    <a:ext uri="{FF2B5EF4-FFF2-40B4-BE49-F238E27FC236}">
                      <a16:creationId xmlns:a16="http://schemas.microsoft.com/office/drawing/2014/main" id="{37AB1EC7-F404-401E-A2F4-24FE79EF12D9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8" name="CustomShape 2 1 2 2 3">
                  <a:extLst>
                    <a:ext uri="{FF2B5EF4-FFF2-40B4-BE49-F238E27FC236}">
                      <a16:creationId xmlns:a16="http://schemas.microsoft.com/office/drawing/2014/main" id="{B1B50851-E28E-4BC8-8B60-7F88CFDCF3E5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9" name="CustomShape 4 1 2 2 3">
                  <a:extLst>
                    <a:ext uri="{FF2B5EF4-FFF2-40B4-BE49-F238E27FC236}">
                      <a16:creationId xmlns:a16="http://schemas.microsoft.com/office/drawing/2014/main" id="{035D177D-1AF3-47B7-94C0-1989652525F2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0" name="CustomShape 7 1 2 2 3">
                  <a:extLst>
                    <a:ext uri="{FF2B5EF4-FFF2-40B4-BE49-F238E27FC236}">
                      <a16:creationId xmlns:a16="http://schemas.microsoft.com/office/drawing/2014/main" id="{035B0208-C57E-4191-97E5-495236441945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1" name="CustomShape 8 1 2 2 3">
                  <a:extLst>
                    <a:ext uri="{FF2B5EF4-FFF2-40B4-BE49-F238E27FC236}">
                      <a16:creationId xmlns:a16="http://schemas.microsoft.com/office/drawing/2014/main" id="{BDD327E5-57EB-4055-A320-3C15A31ED76F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2" name="CustomShape 9 1 2 2 3">
                  <a:extLst>
                    <a:ext uri="{FF2B5EF4-FFF2-40B4-BE49-F238E27FC236}">
                      <a16:creationId xmlns:a16="http://schemas.microsoft.com/office/drawing/2014/main" id="{04481FD5-E2C6-4A11-A944-2B125191B9BB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3" name="CustomShape 14 1 2 2 3">
                  <a:extLst>
                    <a:ext uri="{FF2B5EF4-FFF2-40B4-BE49-F238E27FC236}">
                      <a16:creationId xmlns:a16="http://schemas.microsoft.com/office/drawing/2014/main" id="{95EEE8A8-1F2E-49FF-9D2E-13B58AA7248F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4" name="CustomShape 22 1 2 2 3">
                  <a:extLst>
                    <a:ext uri="{FF2B5EF4-FFF2-40B4-BE49-F238E27FC236}">
                      <a16:creationId xmlns:a16="http://schemas.microsoft.com/office/drawing/2014/main" id="{A0D29F24-ADAF-4FE4-94DA-565138BCB18B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835" name="CustomShape 24 1 2 2 3">
                  <a:extLst>
                    <a:ext uri="{FF2B5EF4-FFF2-40B4-BE49-F238E27FC236}">
                      <a16:creationId xmlns:a16="http://schemas.microsoft.com/office/drawing/2014/main" id="{44826426-1845-4B0C-9BFF-BAB1E96A6FC8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6" name="CustomShape 25 1 2 2 3">
                  <a:extLst>
                    <a:ext uri="{FF2B5EF4-FFF2-40B4-BE49-F238E27FC236}">
                      <a16:creationId xmlns:a16="http://schemas.microsoft.com/office/drawing/2014/main" id="{C6CD0C8E-4077-4D76-93EC-C90136174803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7" name="CustomShape 30 1 2 2 3">
                  <a:extLst>
                    <a:ext uri="{FF2B5EF4-FFF2-40B4-BE49-F238E27FC236}">
                      <a16:creationId xmlns:a16="http://schemas.microsoft.com/office/drawing/2014/main" id="{80C1BACA-4496-443B-81DB-F21471244AD1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8" name="CustomShape 31 1 2 2 3">
                  <a:extLst>
                    <a:ext uri="{FF2B5EF4-FFF2-40B4-BE49-F238E27FC236}">
                      <a16:creationId xmlns:a16="http://schemas.microsoft.com/office/drawing/2014/main" id="{01A1275D-022C-4ACB-B9D5-76CB909DAE16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9" name="CustomShape 32 1 2 2 3">
                  <a:extLst>
                    <a:ext uri="{FF2B5EF4-FFF2-40B4-BE49-F238E27FC236}">
                      <a16:creationId xmlns:a16="http://schemas.microsoft.com/office/drawing/2014/main" id="{BD617CA7-9CF7-4A21-B40C-8785E98320BF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0" name="CustomShape 33 1 2 2 3">
                  <a:extLst>
                    <a:ext uri="{FF2B5EF4-FFF2-40B4-BE49-F238E27FC236}">
                      <a16:creationId xmlns:a16="http://schemas.microsoft.com/office/drawing/2014/main" id="{CB323442-496D-4C33-805F-BAB0DF0C4461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1" name="CustomShape 34 1 2 2 3">
                  <a:extLst>
                    <a:ext uri="{FF2B5EF4-FFF2-40B4-BE49-F238E27FC236}">
                      <a16:creationId xmlns:a16="http://schemas.microsoft.com/office/drawing/2014/main" id="{0C2F1C77-33AA-447C-9075-AFB77609D34B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1C10A148-FF16-49C7-BF8B-397CB785FA76}"/>
                  </a:ext>
                </a:extLst>
              </p:cNvPr>
              <p:cNvGrpSpPr/>
              <p:nvPr/>
            </p:nvGrpSpPr>
            <p:grpSpPr>
              <a:xfrm>
                <a:off x="2233833" y="3197528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806" name="CustomShape 3 1 2 2 3">
                  <a:extLst>
                    <a:ext uri="{FF2B5EF4-FFF2-40B4-BE49-F238E27FC236}">
                      <a16:creationId xmlns:a16="http://schemas.microsoft.com/office/drawing/2014/main" id="{E97CBBB6-DC94-4750-B088-C998B869770D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7" name="CustomShape 5 1 2 2 3">
                  <a:extLst>
                    <a:ext uri="{FF2B5EF4-FFF2-40B4-BE49-F238E27FC236}">
                      <a16:creationId xmlns:a16="http://schemas.microsoft.com/office/drawing/2014/main" id="{AE981B30-61A0-4870-8809-0E29FE3B9813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8" name="CustomShape 6 1 2 2 3">
                  <a:extLst>
                    <a:ext uri="{FF2B5EF4-FFF2-40B4-BE49-F238E27FC236}">
                      <a16:creationId xmlns:a16="http://schemas.microsoft.com/office/drawing/2014/main" id="{150C4954-D9F3-4DB1-8539-1217B07B0F5E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809" name="CustomShape 10 1 2 2 3">
                  <a:extLst>
                    <a:ext uri="{FF2B5EF4-FFF2-40B4-BE49-F238E27FC236}">
                      <a16:creationId xmlns:a16="http://schemas.microsoft.com/office/drawing/2014/main" id="{9D90629F-5940-467C-B0F4-6B4F20798E9D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0" name="CustomShape 11 1 2 2 3">
                  <a:extLst>
                    <a:ext uri="{FF2B5EF4-FFF2-40B4-BE49-F238E27FC236}">
                      <a16:creationId xmlns:a16="http://schemas.microsoft.com/office/drawing/2014/main" id="{2222B764-FBD4-485B-B289-20ACD1EA9833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1" name="CustomShape 12 1 2 2 3">
                  <a:extLst>
                    <a:ext uri="{FF2B5EF4-FFF2-40B4-BE49-F238E27FC236}">
                      <a16:creationId xmlns:a16="http://schemas.microsoft.com/office/drawing/2014/main" id="{4F79D7EE-2332-4CA5-BB60-43DB6439056C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2" name="CustomShape 13 1 2 2 3">
                  <a:extLst>
                    <a:ext uri="{FF2B5EF4-FFF2-40B4-BE49-F238E27FC236}">
                      <a16:creationId xmlns:a16="http://schemas.microsoft.com/office/drawing/2014/main" id="{E1CE0DD1-FD29-45B3-BA8D-4CAA201DBE1F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3" name="CustomShape 15 1 2 2 3">
                  <a:extLst>
                    <a:ext uri="{FF2B5EF4-FFF2-40B4-BE49-F238E27FC236}">
                      <a16:creationId xmlns:a16="http://schemas.microsoft.com/office/drawing/2014/main" id="{D228BE1A-DB47-404D-AF13-3BC9F9C7BF25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4" name="CustomShape 16 1 2 2 3">
                  <a:extLst>
                    <a:ext uri="{FF2B5EF4-FFF2-40B4-BE49-F238E27FC236}">
                      <a16:creationId xmlns:a16="http://schemas.microsoft.com/office/drawing/2014/main" id="{17109879-A5A5-49FB-9E40-668D470EA839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5" name="CustomShape 17 1 2 2 3">
                  <a:extLst>
                    <a:ext uri="{FF2B5EF4-FFF2-40B4-BE49-F238E27FC236}">
                      <a16:creationId xmlns:a16="http://schemas.microsoft.com/office/drawing/2014/main" id="{0189CEE4-DE41-4D80-A70E-DA02C0BB4A9C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6" name="CustomShape 18 1 2 2 3">
                  <a:extLst>
                    <a:ext uri="{FF2B5EF4-FFF2-40B4-BE49-F238E27FC236}">
                      <a16:creationId xmlns:a16="http://schemas.microsoft.com/office/drawing/2014/main" id="{643A7593-5333-4595-8E30-8DEF9EA25DC6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7" name="CustomShape 19 1 2 2 3">
                  <a:extLst>
                    <a:ext uri="{FF2B5EF4-FFF2-40B4-BE49-F238E27FC236}">
                      <a16:creationId xmlns:a16="http://schemas.microsoft.com/office/drawing/2014/main" id="{D72A6D33-047B-47DD-BA4A-FCDBEE2DE53E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8" name="CustomShape 20 1 2 2 3">
                  <a:extLst>
                    <a:ext uri="{FF2B5EF4-FFF2-40B4-BE49-F238E27FC236}">
                      <a16:creationId xmlns:a16="http://schemas.microsoft.com/office/drawing/2014/main" id="{7A6BC795-496C-4F1B-8A08-ECD85FA0A2C5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9" name="CustomShape 21 1 2 2 3">
                  <a:extLst>
                    <a:ext uri="{FF2B5EF4-FFF2-40B4-BE49-F238E27FC236}">
                      <a16:creationId xmlns:a16="http://schemas.microsoft.com/office/drawing/2014/main" id="{803F0C43-314C-4596-A3C6-42E2CB8B2C44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0" name="CustomShape 23 1 2 2 3">
                  <a:extLst>
                    <a:ext uri="{FF2B5EF4-FFF2-40B4-BE49-F238E27FC236}">
                      <a16:creationId xmlns:a16="http://schemas.microsoft.com/office/drawing/2014/main" id="{BDA3C9CA-8ACA-4715-B15A-5C4BB248DB9B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1" name="CustomShape 26 1 2 2 3">
                  <a:extLst>
                    <a:ext uri="{FF2B5EF4-FFF2-40B4-BE49-F238E27FC236}">
                      <a16:creationId xmlns:a16="http://schemas.microsoft.com/office/drawing/2014/main" id="{8A5C5FF1-73AC-4CCE-B104-E7C8DD8A9443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2" name="CustomShape 27 1 2 2 3">
                  <a:extLst>
                    <a:ext uri="{FF2B5EF4-FFF2-40B4-BE49-F238E27FC236}">
                      <a16:creationId xmlns:a16="http://schemas.microsoft.com/office/drawing/2014/main" id="{A8F83603-4833-4A66-98F2-A3457136693A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3" name="CustomShape 28 1 2 2 3">
                  <a:extLst>
                    <a:ext uri="{FF2B5EF4-FFF2-40B4-BE49-F238E27FC236}">
                      <a16:creationId xmlns:a16="http://schemas.microsoft.com/office/drawing/2014/main" id="{334CAB02-AFB5-40DB-B079-4B765BBCBC73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4" name="CustomShape 29 1 2 2 3">
                  <a:extLst>
                    <a:ext uri="{FF2B5EF4-FFF2-40B4-BE49-F238E27FC236}">
                      <a16:creationId xmlns:a16="http://schemas.microsoft.com/office/drawing/2014/main" id="{8866762A-8E94-4FC2-8277-6D3EC00A0971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5" name="CustomShape 35 1 2 2 3">
                  <a:extLst>
                    <a:ext uri="{FF2B5EF4-FFF2-40B4-BE49-F238E27FC236}">
                      <a16:creationId xmlns:a16="http://schemas.microsoft.com/office/drawing/2014/main" id="{CA825B1E-699B-4669-B8B8-9294F4B9BA02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6" name="CustomShape 36 1 2 2 3">
                  <a:extLst>
                    <a:ext uri="{FF2B5EF4-FFF2-40B4-BE49-F238E27FC236}">
                      <a16:creationId xmlns:a16="http://schemas.microsoft.com/office/drawing/2014/main" id="{8F3E87B5-EE4E-4B22-8B0E-D08B835F97E3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C70AF6BB-61CB-40CE-9DB9-42F4600CD2CF}"/>
                  </a:ext>
                </a:extLst>
              </p:cNvPr>
              <p:cNvGrpSpPr/>
              <p:nvPr/>
            </p:nvGrpSpPr>
            <p:grpSpPr>
              <a:xfrm>
                <a:off x="2896457" y="315429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C3A772E1-807B-4855-B13C-7CFE67E2ED4F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791" name="CustomShape 1 1 2 3 3">
                    <a:extLst>
                      <a:ext uri="{FF2B5EF4-FFF2-40B4-BE49-F238E27FC236}">
                        <a16:creationId xmlns:a16="http://schemas.microsoft.com/office/drawing/2014/main" id="{E00AA478-002E-4D05-B13B-906136FFB5A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2" name="CustomShape 2 1 2 3 3">
                    <a:extLst>
                      <a:ext uri="{FF2B5EF4-FFF2-40B4-BE49-F238E27FC236}">
                        <a16:creationId xmlns:a16="http://schemas.microsoft.com/office/drawing/2014/main" id="{113E8327-528D-4E06-90FD-A0334EF15E2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3" name="CustomShape 4 1 2 3 3">
                    <a:extLst>
                      <a:ext uri="{FF2B5EF4-FFF2-40B4-BE49-F238E27FC236}">
                        <a16:creationId xmlns:a16="http://schemas.microsoft.com/office/drawing/2014/main" id="{95FDFF0C-A70F-4391-8198-149D0EEFDDB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4" name="CustomShape 7 1 2 3 3">
                    <a:extLst>
                      <a:ext uri="{FF2B5EF4-FFF2-40B4-BE49-F238E27FC236}">
                        <a16:creationId xmlns:a16="http://schemas.microsoft.com/office/drawing/2014/main" id="{7072B897-0A95-4189-9640-1A24FCD49F6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5" name="CustomShape 8 1 2 3 3">
                    <a:extLst>
                      <a:ext uri="{FF2B5EF4-FFF2-40B4-BE49-F238E27FC236}">
                        <a16:creationId xmlns:a16="http://schemas.microsoft.com/office/drawing/2014/main" id="{6E67FE61-6C02-4950-9551-92AA7C780FD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6" name="CustomShape 9 1 2 3 3">
                    <a:extLst>
                      <a:ext uri="{FF2B5EF4-FFF2-40B4-BE49-F238E27FC236}">
                        <a16:creationId xmlns:a16="http://schemas.microsoft.com/office/drawing/2014/main" id="{495E5A64-09DA-4CDF-9182-695F549A5C6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7" name="CustomShape 14 1 2 3 3">
                    <a:extLst>
                      <a:ext uri="{FF2B5EF4-FFF2-40B4-BE49-F238E27FC236}">
                        <a16:creationId xmlns:a16="http://schemas.microsoft.com/office/drawing/2014/main" id="{C4A61FCE-96CC-4AC6-A2D4-8DF7FCCBF06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8" name="CustomShape 22 1 2 3 3">
                    <a:extLst>
                      <a:ext uri="{FF2B5EF4-FFF2-40B4-BE49-F238E27FC236}">
                        <a16:creationId xmlns:a16="http://schemas.microsoft.com/office/drawing/2014/main" id="{F0536C99-EEC3-4681-8F4C-7031BD2015F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0" y="2408631"/>
                    <a:ext cx="115873" cy="11535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799" name="CustomShape 24 1 2 3 3">
                    <a:extLst>
                      <a:ext uri="{FF2B5EF4-FFF2-40B4-BE49-F238E27FC236}">
                        <a16:creationId xmlns:a16="http://schemas.microsoft.com/office/drawing/2014/main" id="{5EE7F319-DC33-4BC4-99B2-569E15A4206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0" name="CustomShape 25 1 2 3 3">
                    <a:extLst>
                      <a:ext uri="{FF2B5EF4-FFF2-40B4-BE49-F238E27FC236}">
                        <a16:creationId xmlns:a16="http://schemas.microsoft.com/office/drawing/2014/main" id="{DA188AEB-7FC4-4638-BB63-706AE33C318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801" name="CustomShape 30 1 2 3 3">
                    <a:extLst>
                      <a:ext uri="{FF2B5EF4-FFF2-40B4-BE49-F238E27FC236}">
                        <a16:creationId xmlns:a16="http://schemas.microsoft.com/office/drawing/2014/main" id="{56F63DB1-BEF3-4863-89CD-B5C9189188C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2" name="CustomShape 31 1 2 3 3">
                    <a:extLst>
                      <a:ext uri="{FF2B5EF4-FFF2-40B4-BE49-F238E27FC236}">
                        <a16:creationId xmlns:a16="http://schemas.microsoft.com/office/drawing/2014/main" id="{F6C135CB-8EB8-4AA5-866E-AC973FFCF31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3" name="CustomShape 32 1 2 3 3">
                    <a:extLst>
                      <a:ext uri="{FF2B5EF4-FFF2-40B4-BE49-F238E27FC236}">
                        <a16:creationId xmlns:a16="http://schemas.microsoft.com/office/drawing/2014/main" id="{E845CA86-830C-4F5D-B35C-A0B5EDBA7E7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4" name="CustomShape 33 1 2 3 3">
                    <a:extLst>
                      <a:ext uri="{FF2B5EF4-FFF2-40B4-BE49-F238E27FC236}">
                        <a16:creationId xmlns:a16="http://schemas.microsoft.com/office/drawing/2014/main" id="{D327063D-3D27-4885-B40D-0099A4FC33A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5" name="CustomShape 34 1 2 3 3">
                    <a:extLst>
                      <a:ext uri="{FF2B5EF4-FFF2-40B4-BE49-F238E27FC236}">
                        <a16:creationId xmlns:a16="http://schemas.microsoft.com/office/drawing/2014/main" id="{73BEE95B-4C2D-4C35-99A3-8AC597F5EC0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C183946E-07D7-47B4-8C9D-30DA1E87780D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770" name="CustomShape 3 1 2 3 3">
                    <a:extLst>
                      <a:ext uri="{FF2B5EF4-FFF2-40B4-BE49-F238E27FC236}">
                        <a16:creationId xmlns:a16="http://schemas.microsoft.com/office/drawing/2014/main" id="{7B708EE4-B916-4CDC-9A92-F19C2A2A603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1" name="CustomShape 5 1 2 3 3">
                    <a:extLst>
                      <a:ext uri="{FF2B5EF4-FFF2-40B4-BE49-F238E27FC236}">
                        <a16:creationId xmlns:a16="http://schemas.microsoft.com/office/drawing/2014/main" id="{3C28ABB1-E544-4B8B-BA43-4E4A5FA3114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2" name="CustomShape 6 1 2 3 3">
                    <a:extLst>
                      <a:ext uri="{FF2B5EF4-FFF2-40B4-BE49-F238E27FC236}">
                        <a16:creationId xmlns:a16="http://schemas.microsoft.com/office/drawing/2014/main" id="{1E6CD49A-C52F-4055-8AB8-E0A56BBBCBC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773" name="CustomShape 10 1 2 3 3">
                    <a:extLst>
                      <a:ext uri="{FF2B5EF4-FFF2-40B4-BE49-F238E27FC236}">
                        <a16:creationId xmlns:a16="http://schemas.microsoft.com/office/drawing/2014/main" id="{E3596CE9-8457-4678-B8CF-D07D7263F31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4" name="CustomShape 11 1 2 3 3">
                    <a:extLst>
                      <a:ext uri="{FF2B5EF4-FFF2-40B4-BE49-F238E27FC236}">
                        <a16:creationId xmlns:a16="http://schemas.microsoft.com/office/drawing/2014/main" id="{198651B4-CFE4-449B-8B5E-E3999DACB2D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5" name="CustomShape 12 1 2 3 3">
                    <a:extLst>
                      <a:ext uri="{FF2B5EF4-FFF2-40B4-BE49-F238E27FC236}">
                        <a16:creationId xmlns:a16="http://schemas.microsoft.com/office/drawing/2014/main" id="{4DAB6BBA-15A3-4032-B255-00EA0344656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6" name="CustomShape 13 1 2 3 3">
                    <a:extLst>
                      <a:ext uri="{FF2B5EF4-FFF2-40B4-BE49-F238E27FC236}">
                        <a16:creationId xmlns:a16="http://schemas.microsoft.com/office/drawing/2014/main" id="{0BBB63C2-0649-456E-A9BE-68990ABD9C4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7" name="CustomShape 15 1 2 3 3">
                    <a:extLst>
                      <a:ext uri="{FF2B5EF4-FFF2-40B4-BE49-F238E27FC236}">
                        <a16:creationId xmlns:a16="http://schemas.microsoft.com/office/drawing/2014/main" id="{B99336AD-EADC-49AE-9EF4-DBA5CD5590F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8" name="CustomShape 16 1 2 3 3">
                    <a:extLst>
                      <a:ext uri="{FF2B5EF4-FFF2-40B4-BE49-F238E27FC236}">
                        <a16:creationId xmlns:a16="http://schemas.microsoft.com/office/drawing/2014/main" id="{7EB62D28-F1FF-41C2-9E96-438CF2DE3D9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79" name="CustomShape 17 1 2 3 3">
                    <a:extLst>
                      <a:ext uri="{FF2B5EF4-FFF2-40B4-BE49-F238E27FC236}">
                        <a16:creationId xmlns:a16="http://schemas.microsoft.com/office/drawing/2014/main" id="{E1BC6044-27F4-481C-B028-1B816AD7AF0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0" name="CustomShape 18 1 2 3 3">
                    <a:extLst>
                      <a:ext uri="{FF2B5EF4-FFF2-40B4-BE49-F238E27FC236}">
                        <a16:creationId xmlns:a16="http://schemas.microsoft.com/office/drawing/2014/main" id="{DF68E335-684B-48FE-89FC-B2E9B27ACA5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1" name="CustomShape 19 1 2 3 3">
                    <a:extLst>
                      <a:ext uri="{FF2B5EF4-FFF2-40B4-BE49-F238E27FC236}">
                        <a16:creationId xmlns:a16="http://schemas.microsoft.com/office/drawing/2014/main" id="{36AA4530-3FB3-47ED-95BF-1A0E12B50D2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2" name="CustomShape 20 1 2 3 3">
                    <a:extLst>
                      <a:ext uri="{FF2B5EF4-FFF2-40B4-BE49-F238E27FC236}">
                        <a16:creationId xmlns:a16="http://schemas.microsoft.com/office/drawing/2014/main" id="{000F3542-8D2D-409C-907D-D597B25968B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83" name="CustomShape 21 1 2 3 3">
                    <a:extLst>
                      <a:ext uri="{FF2B5EF4-FFF2-40B4-BE49-F238E27FC236}">
                        <a16:creationId xmlns:a16="http://schemas.microsoft.com/office/drawing/2014/main" id="{7D7B374F-FF30-4E36-871D-965C55B7C53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4" name="CustomShape 23 1 2 3 3">
                    <a:extLst>
                      <a:ext uri="{FF2B5EF4-FFF2-40B4-BE49-F238E27FC236}">
                        <a16:creationId xmlns:a16="http://schemas.microsoft.com/office/drawing/2014/main" id="{49B18B78-B31D-4D05-AA07-FB66F4BEF8A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5" name="CustomShape 26 1 2 3 3">
                    <a:extLst>
                      <a:ext uri="{FF2B5EF4-FFF2-40B4-BE49-F238E27FC236}">
                        <a16:creationId xmlns:a16="http://schemas.microsoft.com/office/drawing/2014/main" id="{4440EE64-399A-45D0-8E8D-AC22C720D38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6" name="CustomShape 27 1 2 3 3">
                    <a:extLst>
                      <a:ext uri="{FF2B5EF4-FFF2-40B4-BE49-F238E27FC236}">
                        <a16:creationId xmlns:a16="http://schemas.microsoft.com/office/drawing/2014/main" id="{D09FB1B4-4DE5-44E3-BB89-DF5561FDC12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87" name="CustomShape 28 1 2 3 3">
                    <a:extLst>
                      <a:ext uri="{FF2B5EF4-FFF2-40B4-BE49-F238E27FC236}">
                        <a16:creationId xmlns:a16="http://schemas.microsoft.com/office/drawing/2014/main" id="{6FC62ED8-0BD1-441E-B69F-65723A26C77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8" name="CustomShape 29 1 2 3 3">
                    <a:extLst>
                      <a:ext uri="{FF2B5EF4-FFF2-40B4-BE49-F238E27FC236}">
                        <a16:creationId xmlns:a16="http://schemas.microsoft.com/office/drawing/2014/main" id="{36EFD264-9592-436B-97BC-2F79E7F08F1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9" name="CustomShape 35 1 2 3 3">
                    <a:extLst>
                      <a:ext uri="{FF2B5EF4-FFF2-40B4-BE49-F238E27FC236}">
                        <a16:creationId xmlns:a16="http://schemas.microsoft.com/office/drawing/2014/main" id="{E26A9675-F14B-4359-8AA3-181D94AE7FF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0" name="CustomShape 36 1 2 3 3">
                    <a:extLst>
                      <a:ext uri="{FF2B5EF4-FFF2-40B4-BE49-F238E27FC236}">
                        <a16:creationId xmlns:a16="http://schemas.microsoft.com/office/drawing/2014/main" id="{CEBCC827-93E2-479E-B93A-554A0871CA2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FACF68D5-E39B-4082-8E27-9E4E2066553E}"/>
                </a:ext>
              </a:extLst>
            </p:cNvPr>
            <p:cNvGrpSpPr/>
            <p:nvPr/>
          </p:nvGrpSpPr>
          <p:grpSpPr>
            <a:xfrm>
              <a:off x="1251846" y="4028449"/>
              <a:ext cx="1649595" cy="402953"/>
              <a:chOff x="1873618" y="5352640"/>
              <a:chExt cx="1833608" cy="447903"/>
            </a:xfrm>
          </p:grpSpPr>
          <p:pic>
            <p:nvPicPr>
              <p:cNvPr id="682" name="Picture 681">
                <a:extLst>
                  <a:ext uri="{FF2B5EF4-FFF2-40B4-BE49-F238E27FC236}">
                    <a16:creationId xmlns:a16="http://schemas.microsoft.com/office/drawing/2014/main" id="{8B74B512-BB34-4E0A-872A-CAB9582FB8F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182" y="5517092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683" name="Picture 682">
                <a:extLst>
                  <a:ext uri="{FF2B5EF4-FFF2-40B4-BE49-F238E27FC236}">
                    <a16:creationId xmlns:a16="http://schemas.microsoft.com/office/drawing/2014/main" id="{BD3D9F66-587F-47A2-9DEC-68C71E7F7B9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618" y="5352640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684" name="Picture 683">
                <a:extLst>
                  <a:ext uri="{FF2B5EF4-FFF2-40B4-BE49-F238E27FC236}">
                    <a16:creationId xmlns:a16="http://schemas.microsoft.com/office/drawing/2014/main" id="{0B883F74-3AC0-4B19-8D3D-D4D9D0F7F59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536" y="5355213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3DB20FB1-31EA-4386-B8EE-2923F2D294FF}"/>
                  </a:ext>
                </a:extLst>
              </p:cNvPr>
              <p:cNvGrpSpPr/>
              <p:nvPr/>
            </p:nvGrpSpPr>
            <p:grpSpPr>
              <a:xfrm>
                <a:off x="2237483" y="543712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747" name="CustomShape 1 1 2 2 4">
                  <a:extLst>
                    <a:ext uri="{FF2B5EF4-FFF2-40B4-BE49-F238E27FC236}">
                      <a16:creationId xmlns:a16="http://schemas.microsoft.com/office/drawing/2014/main" id="{C1DC4013-397E-4B52-BF71-516E69159A16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8" name="CustomShape 2 1 2 2 4">
                  <a:extLst>
                    <a:ext uri="{FF2B5EF4-FFF2-40B4-BE49-F238E27FC236}">
                      <a16:creationId xmlns:a16="http://schemas.microsoft.com/office/drawing/2014/main" id="{9969A45D-5273-4E1E-B6FA-7E85322916E1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9" name="CustomShape 4 1 2 2 4">
                  <a:extLst>
                    <a:ext uri="{FF2B5EF4-FFF2-40B4-BE49-F238E27FC236}">
                      <a16:creationId xmlns:a16="http://schemas.microsoft.com/office/drawing/2014/main" id="{86D91EA8-C55C-44E7-B577-C58147B42BCB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0" name="CustomShape 7 1 2 2 4">
                  <a:extLst>
                    <a:ext uri="{FF2B5EF4-FFF2-40B4-BE49-F238E27FC236}">
                      <a16:creationId xmlns:a16="http://schemas.microsoft.com/office/drawing/2014/main" id="{411D99F6-6B8F-4BDD-8ABA-62EF13614D28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1" name="CustomShape 8 1 2 2 4">
                  <a:extLst>
                    <a:ext uri="{FF2B5EF4-FFF2-40B4-BE49-F238E27FC236}">
                      <a16:creationId xmlns:a16="http://schemas.microsoft.com/office/drawing/2014/main" id="{7D824132-4843-46C0-9A16-8C13D7CA46B0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2" name="CustomShape 9 1 2 2 4">
                  <a:extLst>
                    <a:ext uri="{FF2B5EF4-FFF2-40B4-BE49-F238E27FC236}">
                      <a16:creationId xmlns:a16="http://schemas.microsoft.com/office/drawing/2014/main" id="{46D49EF2-B3F2-4C42-9847-74B52D3F8C8A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3" name="CustomShape 14 1 2 2 4">
                  <a:extLst>
                    <a:ext uri="{FF2B5EF4-FFF2-40B4-BE49-F238E27FC236}">
                      <a16:creationId xmlns:a16="http://schemas.microsoft.com/office/drawing/2014/main" id="{A274A440-3B49-4480-8BDA-ED73B27A43E4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4" name="CustomShape 22 1 2 2 4">
                  <a:extLst>
                    <a:ext uri="{FF2B5EF4-FFF2-40B4-BE49-F238E27FC236}">
                      <a16:creationId xmlns:a16="http://schemas.microsoft.com/office/drawing/2014/main" id="{17C9E989-64F7-43B7-933D-457BB9922DF9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755" name="CustomShape 24 1 2 2 4">
                  <a:extLst>
                    <a:ext uri="{FF2B5EF4-FFF2-40B4-BE49-F238E27FC236}">
                      <a16:creationId xmlns:a16="http://schemas.microsoft.com/office/drawing/2014/main" id="{993D19C7-65ED-421E-BD7A-3CCE7FEDBEAB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6" name="CustomShape 25 1 2 2 4">
                  <a:extLst>
                    <a:ext uri="{FF2B5EF4-FFF2-40B4-BE49-F238E27FC236}">
                      <a16:creationId xmlns:a16="http://schemas.microsoft.com/office/drawing/2014/main" id="{60A74114-0AB3-4A08-9E6D-EEA3B288CB82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7" name="CustomShape 30 1 2 2 4">
                  <a:extLst>
                    <a:ext uri="{FF2B5EF4-FFF2-40B4-BE49-F238E27FC236}">
                      <a16:creationId xmlns:a16="http://schemas.microsoft.com/office/drawing/2014/main" id="{F4C90C5B-FEDF-49FD-BF41-3EE4915F0BA0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8" name="CustomShape 31 1 2 2 4">
                  <a:extLst>
                    <a:ext uri="{FF2B5EF4-FFF2-40B4-BE49-F238E27FC236}">
                      <a16:creationId xmlns:a16="http://schemas.microsoft.com/office/drawing/2014/main" id="{8FA2652B-1528-4022-9081-0A6A31C31382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9" name="CustomShape 32 1 2 2 4">
                  <a:extLst>
                    <a:ext uri="{FF2B5EF4-FFF2-40B4-BE49-F238E27FC236}">
                      <a16:creationId xmlns:a16="http://schemas.microsoft.com/office/drawing/2014/main" id="{7C560BC6-6B54-4D78-A216-C63DC4CB6424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0" name="CustomShape 33 1 2 2 4">
                  <a:extLst>
                    <a:ext uri="{FF2B5EF4-FFF2-40B4-BE49-F238E27FC236}">
                      <a16:creationId xmlns:a16="http://schemas.microsoft.com/office/drawing/2014/main" id="{56EDAF88-66D6-4B79-AE78-1C79C5F6F326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1" name="CustomShape 34 1 2 2 4">
                  <a:extLst>
                    <a:ext uri="{FF2B5EF4-FFF2-40B4-BE49-F238E27FC236}">
                      <a16:creationId xmlns:a16="http://schemas.microsoft.com/office/drawing/2014/main" id="{B6A4B033-B681-4022-9467-0593C16CF068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E011B75F-9E35-44FA-AF0B-FB8B20D5D41D}"/>
                  </a:ext>
                </a:extLst>
              </p:cNvPr>
              <p:cNvGrpSpPr/>
              <p:nvPr/>
            </p:nvGrpSpPr>
            <p:grpSpPr>
              <a:xfrm>
                <a:off x="2280539" y="5480359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726" name="CustomShape 3 1 2 2 4">
                  <a:extLst>
                    <a:ext uri="{FF2B5EF4-FFF2-40B4-BE49-F238E27FC236}">
                      <a16:creationId xmlns:a16="http://schemas.microsoft.com/office/drawing/2014/main" id="{6E0D0CD9-7329-4CFC-A4F1-6D16225DD819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7" name="CustomShape 5 1 2 2 4">
                  <a:extLst>
                    <a:ext uri="{FF2B5EF4-FFF2-40B4-BE49-F238E27FC236}">
                      <a16:creationId xmlns:a16="http://schemas.microsoft.com/office/drawing/2014/main" id="{DDD67AA7-846A-445D-BAB4-EBE1FE7D659B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8" name="CustomShape 6 1 2 2 4">
                  <a:extLst>
                    <a:ext uri="{FF2B5EF4-FFF2-40B4-BE49-F238E27FC236}">
                      <a16:creationId xmlns:a16="http://schemas.microsoft.com/office/drawing/2014/main" id="{655A8C7E-1AD3-4D5D-9D5A-9C61361652EA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729" name="CustomShape 10 1 2 2 4">
                  <a:extLst>
                    <a:ext uri="{FF2B5EF4-FFF2-40B4-BE49-F238E27FC236}">
                      <a16:creationId xmlns:a16="http://schemas.microsoft.com/office/drawing/2014/main" id="{F81EA5F2-C8C0-4638-810D-F40833ADEED1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0" name="CustomShape 11 1 2 2 4">
                  <a:extLst>
                    <a:ext uri="{FF2B5EF4-FFF2-40B4-BE49-F238E27FC236}">
                      <a16:creationId xmlns:a16="http://schemas.microsoft.com/office/drawing/2014/main" id="{9FB6976A-D9E3-4032-BE82-02B2AF72043F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1" name="CustomShape 12 1 2 2 4">
                  <a:extLst>
                    <a:ext uri="{FF2B5EF4-FFF2-40B4-BE49-F238E27FC236}">
                      <a16:creationId xmlns:a16="http://schemas.microsoft.com/office/drawing/2014/main" id="{3E867B47-A730-4A28-A7B8-FD394B998E0B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2" name="CustomShape 13 1 2 2 4">
                  <a:extLst>
                    <a:ext uri="{FF2B5EF4-FFF2-40B4-BE49-F238E27FC236}">
                      <a16:creationId xmlns:a16="http://schemas.microsoft.com/office/drawing/2014/main" id="{366CDAAE-FAD0-4991-830F-8402D28A3A75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3" name="CustomShape 15 1 2 2 4">
                  <a:extLst>
                    <a:ext uri="{FF2B5EF4-FFF2-40B4-BE49-F238E27FC236}">
                      <a16:creationId xmlns:a16="http://schemas.microsoft.com/office/drawing/2014/main" id="{5B6CD41C-49B7-4E34-ACF8-D50E65DFC7AB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4" name="CustomShape 16 1 2 2 4">
                  <a:extLst>
                    <a:ext uri="{FF2B5EF4-FFF2-40B4-BE49-F238E27FC236}">
                      <a16:creationId xmlns:a16="http://schemas.microsoft.com/office/drawing/2014/main" id="{9A65E1ED-2288-4F7A-9B4E-0E75EF7C5840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5" name="CustomShape 17 1 2 2 4">
                  <a:extLst>
                    <a:ext uri="{FF2B5EF4-FFF2-40B4-BE49-F238E27FC236}">
                      <a16:creationId xmlns:a16="http://schemas.microsoft.com/office/drawing/2014/main" id="{7EF94630-A635-4B15-AC38-483D7475D355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6" name="CustomShape 18 1 2 2 4">
                  <a:extLst>
                    <a:ext uri="{FF2B5EF4-FFF2-40B4-BE49-F238E27FC236}">
                      <a16:creationId xmlns:a16="http://schemas.microsoft.com/office/drawing/2014/main" id="{B361856B-CA67-4400-BC78-B2B65EA4C0C5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7" name="CustomShape 19 1 2 2 4">
                  <a:extLst>
                    <a:ext uri="{FF2B5EF4-FFF2-40B4-BE49-F238E27FC236}">
                      <a16:creationId xmlns:a16="http://schemas.microsoft.com/office/drawing/2014/main" id="{3D266C65-243F-46B6-B4D1-57C4C52983AA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8" name="CustomShape 20 1 2 2 4">
                  <a:extLst>
                    <a:ext uri="{FF2B5EF4-FFF2-40B4-BE49-F238E27FC236}">
                      <a16:creationId xmlns:a16="http://schemas.microsoft.com/office/drawing/2014/main" id="{786206F1-D128-4EEF-9B41-513CD8D4E45A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9" name="CustomShape 21 1 2 2 4">
                  <a:extLst>
                    <a:ext uri="{FF2B5EF4-FFF2-40B4-BE49-F238E27FC236}">
                      <a16:creationId xmlns:a16="http://schemas.microsoft.com/office/drawing/2014/main" id="{A20766FD-2903-4072-983F-A12305A1FD18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0" name="CustomShape 23 1 2 2 4">
                  <a:extLst>
                    <a:ext uri="{FF2B5EF4-FFF2-40B4-BE49-F238E27FC236}">
                      <a16:creationId xmlns:a16="http://schemas.microsoft.com/office/drawing/2014/main" id="{1ECA6CB0-5BF8-4F92-A2E4-9E35C6D9A7C0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1" name="CustomShape 26 1 2 2 4">
                  <a:extLst>
                    <a:ext uri="{FF2B5EF4-FFF2-40B4-BE49-F238E27FC236}">
                      <a16:creationId xmlns:a16="http://schemas.microsoft.com/office/drawing/2014/main" id="{777A7F00-395A-41FE-8F19-0176A8A7F82E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2" name="CustomShape 27 1 2 2 4">
                  <a:extLst>
                    <a:ext uri="{FF2B5EF4-FFF2-40B4-BE49-F238E27FC236}">
                      <a16:creationId xmlns:a16="http://schemas.microsoft.com/office/drawing/2014/main" id="{B2861B90-AEA9-47CF-87C2-4E93A28818C2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3" name="CustomShape 28 1 2 2 4">
                  <a:extLst>
                    <a:ext uri="{FF2B5EF4-FFF2-40B4-BE49-F238E27FC236}">
                      <a16:creationId xmlns:a16="http://schemas.microsoft.com/office/drawing/2014/main" id="{EA40217A-34C4-484D-A226-54229DA5BF7F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4" name="CustomShape 29 1 2 2 4">
                  <a:extLst>
                    <a:ext uri="{FF2B5EF4-FFF2-40B4-BE49-F238E27FC236}">
                      <a16:creationId xmlns:a16="http://schemas.microsoft.com/office/drawing/2014/main" id="{33A5444F-4ED5-4263-9B1B-4A812980E1C4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5" name="CustomShape 35 1 2 2 4">
                  <a:extLst>
                    <a:ext uri="{FF2B5EF4-FFF2-40B4-BE49-F238E27FC236}">
                      <a16:creationId xmlns:a16="http://schemas.microsoft.com/office/drawing/2014/main" id="{7FEA4E2E-5B44-4F92-BBEB-F3F52391BE15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6" name="CustomShape 36 1 2 2 4">
                  <a:extLst>
                    <a:ext uri="{FF2B5EF4-FFF2-40B4-BE49-F238E27FC236}">
                      <a16:creationId xmlns:a16="http://schemas.microsoft.com/office/drawing/2014/main" id="{0DA154FD-13D8-41C2-A337-C329FC69DD67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0E54F9CC-4964-4965-A0EA-3FC3E450E054}"/>
                  </a:ext>
                </a:extLst>
              </p:cNvPr>
              <p:cNvGrpSpPr/>
              <p:nvPr/>
            </p:nvGrpSpPr>
            <p:grpSpPr>
              <a:xfrm>
                <a:off x="2943163" y="5437128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688" name="Group 687">
                  <a:extLst>
                    <a:ext uri="{FF2B5EF4-FFF2-40B4-BE49-F238E27FC236}">
                      <a16:creationId xmlns:a16="http://schemas.microsoft.com/office/drawing/2014/main" id="{B1CE196C-E67F-48CA-B6F8-CB29CA7248F4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711" name="CustomShape 1 1 2 3 4">
                    <a:extLst>
                      <a:ext uri="{FF2B5EF4-FFF2-40B4-BE49-F238E27FC236}">
                        <a16:creationId xmlns:a16="http://schemas.microsoft.com/office/drawing/2014/main" id="{D10C7C71-91F8-436A-99AD-07BCDBF781B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2" name="CustomShape 2 1 2 3 4">
                    <a:extLst>
                      <a:ext uri="{FF2B5EF4-FFF2-40B4-BE49-F238E27FC236}">
                        <a16:creationId xmlns:a16="http://schemas.microsoft.com/office/drawing/2014/main" id="{E05D82F8-61BE-42FE-9A7B-57FDE57004F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3" name="CustomShape 4 1 2 3 4">
                    <a:extLst>
                      <a:ext uri="{FF2B5EF4-FFF2-40B4-BE49-F238E27FC236}">
                        <a16:creationId xmlns:a16="http://schemas.microsoft.com/office/drawing/2014/main" id="{96184E98-E700-4480-ABF6-E7481C64BBC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4" name="CustomShape 7 1 2 3 4">
                    <a:extLst>
                      <a:ext uri="{FF2B5EF4-FFF2-40B4-BE49-F238E27FC236}">
                        <a16:creationId xmlns:a16="http://schemas.microsoft.com/office/drawing/2014/main" id="{AF6B2A47-F268-45EA-A964-AC1B504AEEB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5" name="CustomShape 8 1 2 3 4">
                    <a:extLst>
                      <a:ext uri="{FF2B5EF4-FFF2-40B4-BE49-F238E27FC236}">
                        <a16:creationId xmlns:a16="http://schemas.microsoft.com/office/drawing/2014/main" id="{B2DB5657-7E1F-4C35-849F-3207FAE3ED9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6" name="CustomShape 9 1 2 3 4">
                    <a:extLst>
                      <a:ext uri="{FF2B5EF4-FFF2-40B4-BE49-F238E27FC236}">
                        <a16:creationId xmlns:a16="http://schemas.microsoft.com/office/drawing/2014/main" id="{D94E5164-458D-4695-9FB1-4F186BB2978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7" name="CustomShape 14 1 2 3 4">
                    <a:extLst>
                      <a:ext uri="{FF2B5EF4-FFF2-40B4-BE49-F238E27FC236}">
                        <a16:creationId xmlns:a16="http://schemas.microsoft.com/office/drawing/2014/main" id="{0CD68B78-3F8B-4437-A2CC-4DFDF0B697E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8" name="CustomShape 22 1 2 3 4">
                    <a:extLst>
                      <a:ext uri="{FF2B5EF4-FFF2-40B4-BE49-F238E27FC236}">
                        <a16:creationId xmlns:a16="http://schemas.microsoft.com/office/drawing/2014/main" id="{7AE3BECC-B745-4F73-B50B-6D73860F4EE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1" y="2408631"/>
                    <a:ext cx="115873" cy="115352"/>
                  </a:xfrm>
                  <a:prstGeom prst="rect">
                    <a:avLst/>
                  </a:prstGeom>
                  <a:noFill/>
                  <a:ln w="6350">
                    <a:solidFill>
                      <a:srgbClr val="8D8D8D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719" name="CustomShape 24 1 2 3 4">
                    <a:extLst>
                      <a:ext uri="{FF2B5EF4-FFF2-40B4-BE49-F238E27FC236}">
                        <a16:creationId xmlns:a16="http://schemas.microsoft.com/office/drawing/2014/main" id="{9A83EB6B-A391-476B-B309-CCC1614E3A0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0" name="CustomShape 25 1 2 3 4">
                    <a:extLst>
                      <a:ext uri="{FF2B5EF4-FFF2-40B4-BE49-F238E27FC236}">
                        <a16:creationId xmlns:a16="http://schemas.microsoft.com/office/drawing/2014/main" id="{E73728A6-A597-4DD1-9DDE-1594BE2775A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21" name="CustomShape 30 1 2 3 4">
                    <a:extLst>
                      <a:ext uri="{FF2B5EF4-FFF2-40B4-BE49-F238E27FC236}">
                        <a16:creationId xmlns:a16="http://schemas.microsoft.com/office/drawing/2014/main" id="{DFFCC785-01A2-4946-8F73-653E99457D5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2" name="CustomShape 31 1 2 3 4">
                    <a:extLst>
                      <a:ext uri="{FF2B5EF4-FFF2-40B4-BE49-F238E27FC236}">
                        <a16:creationId xmlns:a16="http://schemas.microsoft.com/office/drawing/2014/main" id="{5695F68A-CB47-4569-BBE0-61A2DE4F43C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3" name="CustomShape 32 1 2 3 4">
                    <a:extLst>
                      <a:ext uri="{FF2B5EF4-FFF2-40B4-BE49-F238E27FC236}">
                        <a16:creationId xmlns:a16="http://schemas.microsoft.com/office/drawing/2014/main" id="{783813BB-3934-4CEB-8323-F2936B17ACE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4" name="CustomShape 33 1 2 3 4">
                    <a:extLst>
                      <a:ext uri="{FF2B5EF4-FFF2-40B4-BE49-F238E27FC236}">
                        <a16:creationId xmlns:a16="http://schemas.microsoft.com/office/drawing/2014/main" id="{D4E6D684-E810-4CCD-8759-5A8B7B9DBE0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5" name="CustomShape 34 1 2 3 4">
                    <a:extLst>
                      <a:ext uri="{FF2B5EF4-FFF2-40B4-BE49-F238E27FC236}">
                        <a16:creationId xmlns:a16="http://schemas.microsoft.com/office/drawing/2014/main" id="{9645D285-C570-48BA-8395-7DBA6BCBC1D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CCE32752-443B-4A09-B2B1-32C2DB6CF2E4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690" name="CustomShape 3 1 2 3 4">
                    <a:extLst>
                      <a:ext uri="{FF2B5EF4-FFF2-40B4-BE49-F238E27FC236}">
                        <a16:creationId xmlns:a16="http://schemas.microsoft.com/office/drawing/2014/main" id="{9C81656A-E3E6-4CB1-873C-15D0728DF47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1" name="CustomShape 5 1 2 3 4">
                    <a:extLst>
                      <a:ext uri="{FF2B5EF4-FFF2-40B4-BE49-F238E27FC236}">
                        <a16:creationId xmlns:a16="http://schemas.microsoft.com/office/drawing/2014/main" id="{29604234-4216-48B5-9379-F7C78FB2070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2" name="CustomShape 6 1 2 3 4">
                    <a:extLst>
                      <a:ext uri="{FF2B5EF4-FFF2-40B4-BE49-F238E27FC236}">
                        <a16:creationId xmlns:a16="http://schemas.microsoft.com/office/drawing/2014/main" id="{CB90C41D-C101-4B9F-8667-B58274E89EB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693" name="CustomShape 10 1 2 3 4">
                    <a:extLst>
                      <a:ext uri="{FF2B5EF4-FFF2-40B4-BE49-F238E27FC236}">
                        <a16:creationId xmlns:a16="http://schemas.microsoft.com/office/drawing/2014/main" id="{CC65E73D-5E85-4014-BC01-857B152B9C3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4" name="CustomShape 11 1 2 3 4">
                    <a:extLst>
                      <a:ext uri="{FF2B5EF4-FFF2-40B4-BE49-F238E27FC236}">
                        <a16:creationId xmlns:a16="http://schemas.microsoft.com/office/drawing/2014/main" id="{5E49C1EE-9742-471E-BAA9-93DCAC7A794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5" name="CustomShape 12 1 2 3 4">
                    <a:extLst>
                      <a:ext uri="{FF2B5EF4-FFF2-40B4-BE49-F238E27FC236}">
                        <a16:creationId xmlns:a16="http://schemas.microsoft.com/office/drawing/2014/main" id="{514D9D93-347D-47B5-BBA6-91B1A88B53F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6" name="CustomShape 13 1 2 3 4">
                    <a:extLst>
                      <a:ext uri="{FF2B5EF4-FFF2-40B4-BE49-F238E27FC236}">
                        <a16:creationId xmlns:a16="http://schemas.microsoft.com/office/drawing/2014/main" id="{0E8C12B3-5384-4DBF-904F-BBE8901BD4B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7" name="CustomShape 15 1 2 3 4">
                    <a:extLst>
                      <a:ext uri="{FF2B5EF4-FFF2-40B4-BE49-F238E27FC236}">
                        <a16:creationId xmlns:a16="http://schemas.microsoft.com/office/drawing/2014/main" id="{49871384-CE8B-4E26-8BDF-E5F28635CF3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8" name="CustomShape 16 1 2 3 4">
                    <a:extLst>
                      <a:ext uri="{FF2B5EF4-FFF2-40B4-BE49-F238E27FC236}">
                        <a16:creationId xmlns:a16="http://schemas.microsoft.com/office/drawing/2014/main" id="{F515C5CD-E005-47D7-82B5-4C3A60CDB15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9" name="CustomShape 17 1 2 3 4">
                    <a:extLst>
                      <a:ext uri="{FF2B5EF4-FFF2-40B4-BE49-F238E27FC236}">
                        <a16:creationId xmlns:a16="http://schemas.microsoft.com/office/drawing/2014/main" id="{9362FD2A-F304-4747-9918-A5032D6207B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0" name="CustomShape 18 1 2 3 4">
                    <a:extLst>
                      <a:ext uri="{FF2B5EF4-FFF2-40B4-BE49-F238E27FC236}">
                        <a16:creationId xmlns:a16="http://schemas.microsoft.com/office/drawing/2014/main" id="{33F4D2BC-988B-458F-9B14-A4040629E5A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1" name="CustomShape 19 1 2 3 4">
                    <a:extLst>
                      <a:ext uri="{FF2B5EF4-FFF2-40B4-BE49-F238E27FC236}">
                        <a16:creationId xmlns:a16="http://schemas.microsoft.com/office/drawing/2014/main" id="{1FD9BC58-65B4-4897-A2C2-0A724B04089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2" name="CustomShape 20 1 2 3 4">
                    <a:extLst>
                      <a:ext uri="{FF2B5EF4-FFF2-40B4-BE49-F238E27FC236}">
                        <a16:creationId xmlns:a16="http://schemas.microsoft.com/office/drawing/2014/main" id="{E33D1587-D309-4DF1-BD07-5B29A2B9374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03" name="CustomShape 21 1 2 3 4">
                    <a:extLst>
                      <a:ext uri="{FF2B5EF4-FFF2-40B4-BE49-F238E27FC236}">
                        <a16:creationId xmlns:a16="http://schemas.microsoft.com/office/drawing/2014/main" id="{614135F2-B87B-44C9-844D-711961BB956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4" name="CustomShape 23 1 2 3 4">
                    <a:extLst>
                      <a:ext uri="{FF2B5EF4-FFF2-40B4-BE49-F238E27FC236}">
                        <a16:creationId xmlns:a16="http://schemas.microsoft.com/office/drawing/2014/main" id="{1A2454B7-E9B9-4127-8A43-0DF13549189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5" name="CustomShape 26 1 2 3 4">
                    <a:extLst>
                      <a:ext uri="{FF2B5EF4-FFF2-40B4-BE49-F238E27FC236}">
                        <a16:creationId xmlns:a16="http://schemas.microsoft.com/office/drawing/2014/main" id="{FA1E6528-99C2-47F1-A0D3-B54443EE668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6" name="CustomShape 27 1 2 3 4">
                    <a:extLst>
                      <a:ext uri="{FF2B5EF4-FFF2-40B4-BE49-F238E27FC236}">
                        <a16:creationId xmlns:a16="http://schemas.microsoft.com/office/drawing/2014/main" id="{D5C7DB75-8835-4E73-AF84-E09AC4D1EEF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07" name="CustomShape 28 1 2 3 4">
                    <a:extLst>
                      <a:ext uri="{FF2B5EF4-FFF2-40B4-BE49-F238E27FC236}">
                        <a16:creationId xmlns:a16="http://schemas.microsoft.com/office/drawing/2014/main" id="{1FB9D4A2-FE45-4767-90BA-538EF3DDEF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8" name="CustomShape 29 1 2 3 4">
                    <a:extLst>
                      <a:ext uri="{FF2B5EF4-FFF2-40B4-BE49-F238E27FC236}">
                        <a16:creationId xmlns:a16="http://schemas.microsoft.com/office/drawing/2014/main" id="{2AF02E41-D723-49A2-B829-8E51CA898CE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9" name="CustomShape 35 1 2 3 4">
                    <a:extLst>
                      <a:ext uri="{FF2B5EF4-FFF2-40B4-BE49-F238E27FC236}">
                        <a16:creationId xmlns:a16="http://schemas.microsoft.com/office/drawing/2014/main" id="{5E084FE0-CFEA-4D58-82E1-49E3F93D36A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0" name="CustomShape 36 1 2 3 4">
                    <a:extLst>
                      <a:ext uri="{FF2B5EF4-FFF2-40B4-BE49-F238E27FC236}">
                        <a16:creationId xmlns:a16="http://schemas.microsoft.com/office/drawing/2014/main" id="{CE10FA4E-A8AC-459A-BD19-46595EF9722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sp>
          <p:nvSpPr>
            <p:cNvPr id="596" name="Double Bracket 595">
              <a:extLst>
                <a:ext uri="{FF2B5EF4-FFF2-40B4-BE49-F238E27FC236}">
                  <a16:creationId xmlns:a16="http://schemas.microsoft.com/office/drawing/2014/main" id="{21F0C715-6B83-4891-A123-4301CA81E3B5}"/>
                </a:ext>
              </a:extLst>
            </p:cNvPr>
            <p:cNvSpPr/>
            <p:nvPr/>
          </p:nvSpPr>
          <p:spPr>
            <a:xfrm>
              <a:off x="1110788" y="1687849"/>
              <a:ext cx="1946123" cy="2832212"/>
            </a:xfrm>
            <a:prstGeom prst="bracketPair">
              <a:avLst>
                <a:gd name="adj" fmla="val 5684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915007DA-D930-40B9-AB18-C4A2CB5E9BC8}"/>
                </a:ext>
              </a:extLst>
            </p:cNvPr>
            <p:cNvGrpSpPr/>
            <p:nvPr/>
          </p:nvGrpSpPr>
          <p:grpSpPr>
            <a:xfrm>
              <a:off x="1251846" y="3583369"/>
              <a:ext cx="1649595" cy="402953"/>
              <a:chOff x="1857202" y="4850878"/>
              <a:chExt cx="1833608" cy="447903"/>
            </a:xfrm>
          </p:grpSpPr>
          <p:pic>
            <p:nvPicPr>
              <p:cNvPr id="602" name="Picture 601">
                <a:extLst>
                  <a:ext uri="{FF2B5EF4-FFF2-40B4-BE49-F238E27FC236}">
                    <a16:creationId xmlns:a16="http://schemas.microsoft.com/office/drawing/2014/main" id="{AF9E581C-F640-4FAC-94A5-34F8A06F2A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0766" y="5015330"/>
                <a:ext cx="116958" cy="116958"/>
              </a:xfrm>
              <a:prstGeom prst="rect">
                <a:avLst/>
              </a:prstGeom>
            </p:spPr>
          </p:pic>
          <p:pic>
            <p:nvPicPr>
              <p:cNvPr id="603" name="Picture 602">
                <a:extLst>
                  <a:ext uri="{FF2B5EF4-FFF2-40B4-BE49-F238E27FC236}">
                    <a16:creationId xmlns:a16="http://schemas.microsoft.com/office/drawing/2014/main" id="{B4DB904C-0898-4E58-9A12-E4B111DC83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7202" y="4850878"/>
                <a:ext cx="346040" cy="447903"/>
              </a:xfrm>
              <a:prstGeom prst="rect">
                <a:avLst/>
              </a:prstGeom>
            </p:spPr>
          </p:pic>
          <p:pic>
            <p:nvPicPr>
              <p:cNvPr id="604" name="Picture 603">
                <a:extLst>
                  <a:ext uri="{FF2B5EF4-FFF2-40B4-BE49-F238E27FC236}">
                    <a16:creationId xmlns:a16="http://schemas.microsoft.com/office/drawing/2014/main" id="{30B6A8ED-5A7C-4FEF-A057-7823B2B158A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4120" y="4853451"/>
                <a:ext cx="96690" cy="444772"/>
              </a:xfrm>
              <a:prstGeom prst="rect">
                <a:avLst/>
              </a:prstGeom>
            </p:spPr>
          </p:pic>
          <p:grpSp>
            <p:nvGrpSpPr>
              <p:cNvPr id="605" name="Group 604">
                <a:extLst>
                  <a:ext uri="{FF2B5EF4-FFF2-40B4-BE49-F238E27FC236}">
                    <a16:creationId xmlns:a16="http://schemas.microsoft.com/office/drawing/2014/main" id="{29069700-F372-4573-B963-826A3659406C}"/>
                  </a:ext>
                </a:extLst>
              </p:cNvPr>
              <p:cNvGrpSpPr/>
              <p:nvPr/>
            </p:nvGrpSpPr>
            <p:grpSpPr>
              <a:xfrm>
                <a:off x="2221067" y="4935366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667" name="CustomShape 1 1 2 2 5">
                  <a:extLst>
                    <a:ext uri="{FF2B5EF4-FFF2-40B4-BE49-F238E27FC236}">
                      <a16:creationId xmlns:a16="http://schemas.microsoft.com/office/drawing/2014/main" id="{A7647A80-1103-4653-89B9-7622E29F4BFB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8" name="CustomShape 2 1 2 2 5">
                  <a:extLst>
                    <a:ext uri="{FF2B5EF4-FFF2-40B4-BE49-F238E27FC236}">
                      <a16:creationId xmlns:a16="http://schemas.microsoft.com/office/drawing/2014/main" id="{50996406-4867-4EB1-8617-8594E7988D0E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9" name="CustomShape 4 1 2 2 5">
                  <a:extLst>
                    <a:ext uri="{FF2B5EF4-FFF2-40B4-BE49-F238E27FC236}">
                      <a16:creationId xmlns:a16="http://schemas.microsoft.com/office/drawing/2014/main" id="{3B1E0AD5-74BC-4067-9812-2E1278588017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0" name="CustomShape 7 1 2 2 5">
                  <a:extLst>
                    <a:ext uri="{FF2B5EF4-FFF2-40B4-BE49-F238E27FC236}">
                      <a16:creationId xmlns:a16="http://schemas.microsoft.com/office/drawing/2014/main" id="{834D131F-5741-4FEC-B78C-45EB2F5E8B1F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1" name="CustomShape 8 1 2 2 5">
                  <a:extLst>
                    <a:ext uri="{FF2B5EF4-FFF2-40B4-BE49-F238E27FC236}">
                      <a16:creationId xmlns:a16="http://schemas.microsoft.com/office/drawing/2014/main" id="{CC5BF2D1-014C-4A34-B38E-CBA47389F7EE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2" name="CustomShape 9 1 2 2 5">
                  <a:extLst>
                    <a:ext uri="{FF2B5EF4-FFF2-40B4-BE49-F238E27FC236}">
                      <a16:creationId xmlns:a16="http://schemas.microsoft.com/office/drawing/2014/main" id="{361A000D-F0F9-4696-AF2C-E291F032ADA0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3" name="CustomShape 14 1 2 2 5">
                  <a:extLst>
                    <a:ext uri="{FF2B5EF4-FFF2-40B4-BE49-F238E27FC236}">
                      <a16:creationId xmlns:a16="http://schemas.microsoft.com/office/drawing/2014/main" id="{46B354BF-E517-4E63-B668-481A5168062F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4" name="CustomShape 22 1 2 2 5">
                  <a:extLst>
                    <a:ext uri="{FF2B5EF4-FFF2-40B4-BE49-F238E27FC236}">
                      <a16:creationId xmlns:a16="http://schemas.microsoft.com/office/drawing/2014/main" id="{136D79B6-5CB9-4EAE-9FF7-9D705A3353B6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675" name="CustomShape 24 1 2 2 5">
                  <a:extLst>
                    <a:ext uri="{FF2B5EF4-FFF2-40B4-BE49-F238E27FC236}">
                      <a16:creationId xmlns:a16="http://schemas.microsoft.com/office/drawing/2014/main" id="{597AFBCF-0C00-4AE5-9902-8102EAB75FAB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6" name="CustomShape 25 1 2 2 5">
                  <a:extLst>
                    <a:ext uri="{FF2B5EF4-FFF2-40B4-BE49-F238E27FC236}">
                      <a16:creationId xmlns:a16="http://schemas.microsoft.com/office/drawing/2014/main" id="{4E88E4FE-F828-4F2B-BDEB-DE4C516E4411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7" name="CustomShape 30 1 2 2 5">
                  <a:extLst>
                    <a:ext uri="{FF2B5EF4-FFF2-40B4-BE49-F238E27FC236}">
                      <a16:creationId xmlns:a16="http://schemas.microsoft.com/office/drawing/2014/main" id="{C370D246-9071-45B3-8A5D-2D3D5DAA9FB0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8" name="CustomShape 31 1 2 2 5">
                  <a:extLst>
                    <a:ext uri="{FF2B5EF4-FFF2-40B4-BE49-F238E27FC236}">
                      <a16:creationId xmlns:a16="http://schemas.microsoft.com/office/drawing/2014/main" id="{D8A157C3-AC0D-4A82-B71D-46D9477E4A60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9" name="CustomShape 32 1 2 2 5">
                  <a:extLst>
                    <a:ext uri="{FF2B5EF4-FFF2-40B4-BE49-F238E27FC236}">
                      <a16:creationId xmlns:a16="http://schemas.microsoft.com/office/drawing/2014/main" id="{D03716EF-B59B-4B1E-859D-58E616AB4FA0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0" name="CustomShape 33 1 2 2 5">
                  <a:extLst>
                    <a:ext uri="{FF2B5EF4-FFF2-40B4-BE49-F238E27FC236}">
                      <a16:creationId xmlns:a16="http://schemas.microsoft.com/office/drawing/2014/main" id="{961C2BED-5244-4ACB-BCC6-66A88564F4FA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1" name="CustomShape 34 1 2 2 5">
                  <a:extLst>
                    <a:ext uri="{FF2B5EF4-FFF2-40B4-BE49-F238E27FC236}">
                      <a16:creationId xmlns:a16="http://schemas.microsoft.com/office/drawing/2014/main" id="{E9D8FD5D-3B4D-4E0A-83C2-3E700D62DAC5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606" name="Group 605">
                <a:extLst>
                  <a:ext uri="{FF2B5EF4-FFF2-40B4-BE49-F238E27FC236}">
                    <a16:creationId xmlns:a16="http://schemas.microsoft.com/office/drawing/2014/main" id="{64DA9293-341D-4D3B-8DFB-FE112D836106}"/>
                  </a:ext>
                </a:extLst>
              </p:cNvPr>
              <p:cNvGrpSpPr/>
              <p:nvPr/>
            </p:nvGrpSpPr>
            <p:grpSpPr>
              <a:xfrm>
                <a:off x="2264123" y="4978597"/>
                <a:ext cx="563345" cy="263631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646" name="CustomShape 3 1 2 2 5">
                  <a:extLst>
                    <a:ext uri="{FF2B5EF4-FFF2-40B4-BE49-F238E27FC236}">
                      <a16:creationId xmlns:a16="http://schemas.microsoft.com/office/drawing/2014/main" id="{0E31D3B2-CCA1-4433-AAE2-A409FF1409C5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7" name="CustomShape 5 1 2 2 5">
                  <a:extLst>
                    <a:ext uri="{FF2B5EF4-FFF2-40B4-BE49-F238E27FC236}">
                      <a16:creationId xmlns:a16="http://schemas.microsoft.com/office/drawing/2014/main" id="{CEDB179C-C835-46F1-8509-188D4D1AA272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8" name="CustomShape 6 1 2 2 5">
                  <a:extLst>
                    <a:ext uri="{FF2B5EF4-FFF2-40B4-BE49-F238E27FC236}">
                      <a16:creationId xmlns:a16="http://schemas.microsoft.com/office/drawing/2014/main" id="{EB92081B-C345-4A8B-B96D-6F6D92601CE6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649" name="CustomShape 10 1 2 2 5">
                  <a:extLst>
                    <a:ext uri="{FF2B5EF4-FFF2-40B4-BE49-F238E27FC236}">
                      <a16:creationId xmlns:a16="http://schemas.microsoft.com/office/drawing/2014/main" id="{2CBA72BD-EA0E-4D67-903B-9CE62152E2DF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0" name="CustomShape 11 1 2 2 5">
                  <a:extLst>
                    <a:ext uri="{FF2B5EF4-FFF2-40B4-BE49-F238E27FC236}">
                      <a16:creationId xmlns:a16="http://schemas.microsoft.com/office/drawing/2014/main" id="{01754F1F-8FFD-472B-956B-EFC491B7A43F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1" name="CustomShape 12 1 2 2 5">
                  <a:extLst>
                    <a:ext uri="{FF2B5EF4-FFF2-40B4-BE49-F238E27FC236}">
                      <a16:creationId xmlns:a16="http://schemas.microsoft.com/office/drawing/2014/main" id="{F28F1EFE-3552-45AC-8797-D25D6C2ED62D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2" name="CustomShape 13 1 2 2 5">
                  <a:extLst>
                    <a:ext uri="{FF2B5EF4-FFF2-40B4-BE49-F238E27FC236}">
                      <a16:creationId xmlns:a16="http://schemas.microsoft.com/office/drawing/2014/main" id="{99EC17E5-5923-4E8A-84ED-01420F29D33F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3" name="CustomShape 15 1 2 2 5">
                  <a:extLst>
                    <a:ext uri="{FF2B5EF4-FFF2-40B4-BE49-F238E27FC236}">
                      <a16:creationId xmlns:a16="http://schemas.microsoft.com/office/drawing/2014/main" id="{8CEE2380-7337-40DC-8118-842E75DCE8CF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4" name="CustomShape 16 1 2 2 5">
                  <a:extLst>
                    <a:ext uri="{FF2B5EF4-FFF2-40B4-BE49-F238E27FC236}">
                      <a16:creationId xmlns:a16="http://schemas.microsoft.com/office/drawing/2014/main" id="{494AE001-D8B0-4586-8983-A9CD884631C0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5" name="CustomShape 17 1 2 2 5">
                  <a:extLst>
                    <a:ext uri="{FF2B5EF4-FFF2-40B4-BE49-F238E27FC236}">
                      <a16:creationId xmlns:a16="http://schemas.microsoft.com/office/drawing/2014/main" id="{F482EE98-41A6-47B4-A749-C9D8BEE137FD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6" name="CustomShape 18 1 2 2 5">
                  <a:extLst>
                    <a:ext uri="{FF2B5EF4-FFF2-40B4-BE49-F238E27FC236}">
                      <a16:creationId xmlns:a16="http://schemas.microsoft.com/office/drawing/2014/main" id="{008FCA27-18D1-4F10-8B95-DF1A7F833C2A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7" name="CustomShape 19 1 2 2 5">
                  <a:extLst>
                    <a:ext uri="{FF2B5EF4-FFF2-40B4-BE49-F238E27FC236}">
                      <a16:creationId xmlns:a16="http://schemas.microsoft.com/office/drawing/2014/main" id="{AE764A43-0C03-42B7-9FCE-99817E95AA11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8" name="CustomShape 20 1 2 2 5">
                  <a:extLst>
                    <a:ext uri="{FF2B5EF4-FFF2-40B4-BE49-F238E27FC236}">
                      <a16:creationId xmlns:a16="http://schemas.microsoft.com/office/drawing/2014/main" id="{5603C8DF-D881-4DD3-A3C1-AA935F3A7452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9" name="CustomShape 21 1 2 2 5">
                  <a:extLst>
                    <a:ext uri="{FF2B5EF4-FFF2-40B4-BE49-F238E27FC236}">
                      <a16:creationId xmlns:a16="http://schemas.microsoft.com/office/drawing/2014/main" id="{FDBF2A63-6000-48B0-B3C7-15D6174D656A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0" name="CustomShape 23 1 2 2 5">
                  <a:extLst>
                    <a:ext uri="{FF2B5EF4-FFF2-40B4-BE49-F238E27FC236}">
                      <a16:creationId xmlns:a16="http://schemas.microsoft.com/office/drawing/2014/main" id="{840C75B3-4B5F-4299-BD37-53C991E073F1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1" name="CustomShape 26 1 2 2 5">
                  <a:extLst>
                    <a:ext uri="{FF2B5EF4-FFF2-40B4-BE49-F238E27FC236}">
                      <a16:creationId xmlns:a16="http://schemas.microsoft.com/office/drawing/2014/main" id="{AF5E7DFE-707E-41D1-A1A5-335EA9CEF437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2" name="CustomShape 27 1 2 2 5">
                  <a:extLst>
                    <a:ext uri="{FF2B5EF4-FFF2-40B4-BE49-F238E27FC236}">
                      <a16:creationId xmlns:a16="http://schemas.microsoft.com/office/drawing/2014/main" id="{344B29DF-763B-4CCC-B855-67CBEF62DF3B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3" name="CustomShape 28 1 2 2 5">
                  <a:extLst>
                    <a:ext uri="{FF2B5EF4-FFF2-40B4-BE49-F238E27FC236}">
                      <a16:creationId xmlns:a16="http://schemas.microsoft.com/office/drawing/2014/main" id="{CA567D58-19EF-4517-897E-055E0E92CCF9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4" name="CustomShape 29 1 2 2 5">
                  <a:extLst>
                    <a:ext uri="{FF2B5EF4-FFF2-40B4-BE49-F238E27FC236}">
                      <a16:creationId xmlns:a16="http://schemas.microsoft.com/office/drawing/2014/main" id="{FA8E921B-970F-4B21-873D-ADC038623C9C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5" name="CustomShape 35 1 2 2 5">
                  <a:extLst>
                    <a:ext uri="{FF2B5EF4-FFF2-40B4-BE49-F238E27FC236}">
                      <a16:creationId xmlns:a16="http://schemas.microsoft.com/office/drawing/2014/main" id="{4D02751D-0056-4A82-8493-02301D4C31E0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6" name="CustomShape 36 1 2 2 5">
                  <a:extLst>
                    <a:ext uri="{FF2B5EF4-FFF2-40B4-BE49-F238E27FC236}">
                      <a16:creationId xmlns:a16="http://schemas.microsoft.com/office/drawing/2014/main" id="{3EEE6BF1-2935-4A61-8713-2C12D4134054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07" name="Group 606">
                <a:extLst>
                  <a:ext uri="{FF2B5EF4-FFF2-40B4-BE49-F238E27FC236}">
                    <a16:creationId xmlns:a16="http://schemas.microsoft.com/office/drawing/2014/main" id="{F88D0ECA-C3E1-4FD1-84BF-99F863DD4A2B}"/>
                  </a:ext>
                </a:extLst>
              </p:cNvPr>
              <p:cNvGrpSpPr/>
              <p:nvPr/>
            </p:nvGrpSpPr>
            <p:grpSpPr>
              <a:xfrm>
                <a:off x="2926747" y="4935366"/>
                <a:ext cx="649131" cy="349667"/>
                <a:chOff x="6317009" y="2210165"/>
                <a:chExt cx="1503512" cy="809896"/>
              </a:xfrm>
              <a:solidFill>
                <a:schemeClr val="bg1"/>
              </a:solidFill>
            </p:grpSpPr>
            <p:grpSp>
              <p:nvGrpSpPr>
                <p:cNvPr id="608" name="Group 607">
                  <a:extLst>
                    <a:ext uri="{FF2B5EF4-FFF2-40B4-BE49-F238E27FC236}">
                      <a16:creationId xmlns:a16="http://schemas.microsoft.com/office/drawing/2014/main" id="{B0C4890F-7620-4AD1-AE63-BB25353BFA95}"/>
                    </a:ext>
                  </a:extLst>
                </p:cNvPr>
                <p:cNvGrpSpPr/>
                <p:nvPr/>
              </p:nvGrpSpPr>
              <p:grpSpPr>
                <a:xfrm>
                  <a:off x="6317009" y="2210165"/>
                  <a:ext cx="1503512" cy="809896"/>
                  <a:chOff x="6317009" y="2210165"/>
                  <a:chExt cx="1503512" cy="809896"/>
                </a:xfrm>
                <a:grpFill/>
              </p:grpSpPr>
              <p:sp>
                <p:nvSpPr>
                  <p:cNvPr id="631" name="CustomShape 1 1 2 3 5">
                    <a:extLst>
                      <a:ext uri="{FF2B5EF4-FFF2-40B4-BE49-F238E27FC236}">
                        <a16:creationId xmlns:a16="http://schemas.microsoft.com/office/drawing/2014/main" id="{B31DB724-F248-4050-B42C-CAF514E10F6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317009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2" name="CustomShape 2 1 2 3 5">
                    <a:extLst>
                      <a:ext uri="{FF2B5EF4-FFF2-40B4-BE49-F238E27FC236}">
                        <a16:creationId xmlns:a16="http://schemas.microsoft.com/office/drawing/2014/main" id="{3F6FFC46-3132-4258-A1A3-C9AFBFD3390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15938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3" name="CustomShape 4 1 2 3 5">
                    <a:extLst>
                      <a:ext uri="{FF2B5EF4-FFF2-40B4-BE49-F238E27FC236}">
                        <a16:creationId xmlns:a16="http://schemas.microsoft.com/office/drawing/2014/main" id="{78F0D2F7-36E1-4DFB-A4AD-B5896856C37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4866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4" name="CustomShape 7 1 2 3 5">
                    <a:extLst>
                      <a:ext uri="{FF2B5EF4-FFF2-40B4-BE49-F238E27FC236}">
                        <a16:creationId xmlns:a16="http://schemas.microsoft.com/office/drawing/2014/main" id="{8033DB2D-4F21-49EE-9DAB-2770026C943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814881" y="2804463"/>
                    <a:ext cx="115352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5" name="CustomShape 8 1 2 3 5">
                    <a:extLst>
                      <a:ext uri="{FF2B5EF4-FFF2-40B4-BE49-F238E27FC236}">
                        <a16:creationId xmlns:a16="http://schemas.microsoft.com/office/drawing/2014/main" id="{D941EC49-4E80-4D56-97D3-CD1020AA79B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715040" y="2704622"/>
                    <a:ext cx="115989" cy="11564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6" name="CustomShape 9 1 2 3 5">
                    <a:extLst>
                      <a:ext uri="{FF2B5EF4-FFF2-40B4-BE49-F238E27FC236}">
                        <a16:creationId xmlns:a16="http://schemas.microsoft.com/office/drawing/2014/main" id="{84795F73-BA2E-4A43-9A53-C8FCF68CF8B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4142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7" name="CustomShape 14 1 2 3 5">
                    <a:extLst>
                      <a:ext uri="{FF2B5EF4-FFF2-40B4-BE49-F238E27FC236}">
                        <a16:creationId xmlns:a16="http://schemas.microsoft.com/office/drawing/2014/main" id="{BF431FB9-C5DF-4D85-B086-ED75438960A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13476" y="2903783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8" name="CustomShape 22 1 2 3 5">
                    <a:extLst>
                      <a:ext uri="{FF2B5EF4-FFF2-40B4-BE49-F238E27FC236}">
                        <a16:creationId xmlns:a16="http://schemas.microsoft.com/office/drawing/2014/main" id="{B9007FA4-16AB-439C-981B-939F6859D6A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1611" y="2408631"/>
                    <a:ext cx="115873" cy="115352"/>
                  </a:xfrm>
                  <a:prstGeom prst="rect">
                    <a:avLst/>
                  </a:prstGeom>
                  <a:noFill/>
                  <a:ln w="6350">
                    <a:solidFill>
                      <a:srgbClr val="8D8D8D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639" name="CustomShape 24 1 2 3 5">
                    <a:extLst>
                      <a:ext uri="{FF2B5EF4-FFF2-40B4-BE49-F238E27FC236}">
                        <a16:creationId xmlns:a16="http://schemas.microsoft.com/office/drawing/2014/main" id="{587E37C4-9476-488B-99C3-4EB42CB6B95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10379" y="2707111"/>
                    <a:ext cx="115468" cy="115468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0" name="CustomShape 25 1 2 3 5">
                    <a:extLst>
                      <a:ext uri="{FF2B5EF4-FFF2-40B4-BE49-F238E27FC236}">
                        <a16:creationId xmlns:a16="http://schemas.microsoft.com/office/drawing/2014/main" id="{F877F6A9-6CB3-4DF1-A5C7-7788C689060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912117" y="2308501"/>
                    <a:ext cx="115931" cy="116105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41" name="CustomShape 30 1 2 3 5">
                    <a:extLst>
                      <a:ext uri="{FF2B5EF4-FFF2-40B4-BE49-F238E27FC236}">
                        <a16:creationId xmlns:a16="http://schemas.microsoft.com/office/drawing/2014/main" id="{F9674C14-D46D-491E-8090-2FDCDA81C34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010568" y="2210165"/>
                    <a:ext cx="115931" cy="116105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2" name="CustomShape 31 1 2 3 5">
                    <a:extLst>
                      <a:ext uri="{FF2B5EF4-FFF2-40B4-BE49-F238E27FC236}">
                        <a16:creationId xmlns:a16="http://schemas.microsoft.com/office/drawing/2014/main" id="{5ADE87F6-2CBD-4FB4-9B7D-F2871F15B9C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306733" y="2903551"/>
                    <a:ext cx="115931" cy="115757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3" name="CustomShape 32 1 2 3 5">
                    <a:extLst>
                      <a:ext uri="{FF2B5EF4-FFF2-40B4-BE49-F238E27FC236}">
                        <a16:creationId xmlns:a16="http://schemas.microsoft.com/office/drawing/2014/main" id="{85F66D82-FF00-4B17-9453-0A0D3CF3846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505661" y="2904014"/>
                    <a:ext cx="115931" cy="11541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4" name="CustomShape 33 1 2 3 5">
                    <a:extLst>
                      <a:ext uri="{FF2B5EF4-FFF2-40B4-BE49-F238E27FC236}">
                        <a16:creationId xmlns:a16="http://schemas.microsoft.com/office/drawing/2014/main" id="{B3EC3265-F657-4F34-BD3F-D97A0ACA251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406458" y="2804174"/>
                    <a:ext cx="115468" cy="115642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45" name="CustomShape 34 1 2 3 5">
                    <a:extLst>
                      <a:ext uri="{FF2B5EF4-FFF2-40B4-BE49-F238E27FC236}">
                        <a16:creationId xmlns:a16="http://schemas.microsoft.com/office/drawing/2014/main" id="{8FEE98C5-D57D-4BB6-8348-76348DE9004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04590" y="2903899"/>
                    <a:ext cx="115931" cy="116162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09" name="Group 608">
                  <a:extLst>
                    <a:ext uri="{FF2B5EF4-FFF2-40B4-BE49-F238E27FC236}">
                      <a16:creationId xmlns:a16="http://schemas.microsoft.com/office/drawing/2014/main" id="{C4059782-C207-4B2B-9726-302B177B15CF}"/>
                    </a:ext>
                  </a:extLst>
                </p:cNvPr>
                <p:cNvGrpSpPr/>
                <p:nvPr/>
              </p:nvGrpSpPr>
              <p:grpSpPr>
                <a:xfrm>
                  <a:off x="6416734" y="2310295"/>
                  <a:ext cx="1304815" cy="610620"/>
                  <a:chOff x="986040" y="2264760"/>
                  <a:chExt cx="8115840" cy="3798000"/>
                </a:xfrm>
                <a:grpFill/>
              </p:grpSpPr>
              <p:sp>
                <p:nvSpPr>
                  <p:cNvPr id="610" name="CustomShape 3 1 2 3 5">
                    <a:extLst>
                      <a:ext uri="{FF2B5EF4-FFF2-40B4-BE49-F238E27FC236}">
                        <a16:creationId xmlns:a16="http://schemas.microsoft.com/office/drawing/2014/main" id="{900FD3DA-7F34-4592-8525-C3B735095A1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86040" y="5336640"/>
                    <a:ext cx="7182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1" name="CustomShape 5 1 2 3 5">
                    <a:extLst>
                      <a:ext uri="{FF2B5EF4-FFF2-40B4-BE49-F238E27FC236}">
                        <a16:creationId xmlns:a16="http://schemas.microsoft.com/office/drawing/2014/main" id="{93D87324-7A07-4AF4-8903-1B098E932C9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160" y="5337000"/>
                    <a:ext cx="720720" cy="72252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2" name="CustomShape 6 1 2 3 5">
                    <a:extLst>
                      <a:ext uri="{FF2B5EF4-FFF2-40B4-BE49-F238E27FC236}">
                        <a16:creationId xmlns:a16="http://schemas.microsoft.com/office/drawing/2014/main" id="{18D991B7-1B47-4279-A6CC-3AA8F851B03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604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sz="1632" dirty="0"/>
                  </a:p>
                </p:txBody>
              </p:sp>
              <p:sp>
                <p:nvSpPr>
                  <p:cNvPr id="613" name="CustomShape 10 1 2 3 5">
                    <a:extLst>
                      <a:ext uri="{FF2B5EF4-FFF2-40B4-BE49-F238E27FC236}">
                        <a16:creationId xmlns:a16="http://schemas.microsoft.com/office/drawing/2014/main" id="{75C4F1AE-CDB9-4C92-8E4E-89B442B784E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225520" y="4099680"/>
                    <a:ext cx="72036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4" name="CustomShape 11 1 2 3 5">
                    <a:extLst>
                      <a:ext uri="{FF2B5EF4-FFF2-40B4-BE49-F238E27FC236}">
                        <a16:creationId xmlns:a16="http://schemas.microsoft.com/office/drawing/2014/main" id="{938E4625-C938-45DB-A00C-1CE1E6D494D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9520" y="471744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5" name="CustomShape 12 1 2 3 5">
                    <a:extLst>
                      <a:ext uri="{FF2B5EF4-FFF2-40B4-BE49-F238E27FC236}">
                        <a16:creationId xmlns:a16="http://schemas.microsoft.com/office/drawing/2014/main" id="{5869744F-2C46-41EC-A35B-416DFB8022B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61400" y="409968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6" name="CustomShape 13 1 2 3 5">
                    <a:extLst>
                      <a:ext uri="{FF2B5EF4-FFF2-40B4-BE49-F238E27FC236}">
                        <a16:creationId xmlns:a16="http://schemas.microsoft.com/office/drawing/2014/main" id="{8AFAC19F-5854-4F0B-B7F9-F8DEC9FB649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8000" y="533664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7" name="CustomShape 15 1 2 3 5">
                    <a:extLst>
                      <a:ext uri="{FF2B5EF4-FFF2-40B4-BE49-F238E27FC236}">
                        <a16:creationId xmlns:a16="http://schemas.microsoft.com/office/drawing/2014/main" id="{3EB64FA0-BED4-4F6D-BBB9-765AD7E8725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842560" y="3476880"/>
                    <a:ext cx="721080" cy="72216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8" name="CustomShape 16 1 2 3 5">
                    <a:extLst>
                      <a:ext uri="{FF2B5EF4-FFF2-40B4-BE49-F238E27FC236}">
                        <a16:creationId xmlns:a16="http://schemas.microsoft.com/office/drawing/2014/main" id="{2AE23672-C89F-44E9-8151-3BDB7878B75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691880" y="410580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9" name="CustomShape 17 1 2 3 5">
                    <a:extLst>
                      <a:ext uri="{FF2B5EF4-FFF2-40B4-BE49-F238E27FC236}">
                        <a16:creationId xmlns:a16="http://schemas.microsoft.com/office/drawing/2014/main" id="{555A5AC0-9B23-49AD-847E-0C4258C323B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073760" y="3488040"/>
                    <a:ext cx="720720" cy="7174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0" name="CustomShape 18 1 2 3 5">
                    <a:extLst>
                      <a:ext uri="{FF2B5EF4-FFF2-40B4-BE49-F238E27FC236}">
                        <a16:creationId xmlns:a16="http://schemas.microsoft.com/office/drawing/2014/main" id="{CED5C590-A51E-43C2-B68C-8A17291B00C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10360" y="472500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1" name="CustomShape 19 1 2 3 5">
                    <a:extLst>
                      <a:ext uri="{FF2B5EF4-FFF2-40B4-BE49-F238E27FC236}">
                        <a16:creationId xmlns:a16="http://schemas.microsoft.com/office/drawing/2014/main" id="{684E1A52-4176-413F-9028-6EDCA94273C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32080" y="534456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2" name="CustomShape 20 1 2 3 5">
                    <a:extLst>
                      <a:ext uri="{FF2B5EF4-FFF2-40B4-BE49-F238E27FC236}">
                        <a16:creationId xmlns:a16="http://schemas.microsoft.com/office/drawing/2014/main" id="{3B0ED710-022F-4F8E-B4B7-2B05BE6D70B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454920" y="2865240"/>
                    <a:ext cx="721080" cy="722160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3" name="CustomShape 21 1 2 3 5">
                    <a:extLst>
                      <a:ext uri="{FF2B5EF4-FFF2-40B4-BE49-F238E27FC236}">
                        <a16:creationId xmlns:a16="http://schemas.microsoft.com/office/drawing/2014/main" id="{86D09496-9AA0-417A-BF6D-9CD533867CC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304240" y="349416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4" name="CustomShape 23 1 2 3 5">
                    <a:extLst>
                      <a:ext uri="{FF2B5EF4-FFF2-40B4-BE49-F238E27FC236}">
                        <a16:creationId xmlns:a16="http://schemas.microsoft.com/office/drawing/2014/main" id="{46CE114F-5F08-461F-8721-13B1F5B8096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22720" y="411336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5" name="CustomShape 26 1 2 3 5">
                    <a:extLst>
                      <a:ext uri="{FF2B5EF4-FFF2-40B4-BE49-F238E27FC236}">
                        <a16:creationId xmlns:a16="http://schemas.microsoft.com/office/drawing/2014/main" id="{BD56FBC0-F811-48B5-B6D9-FC3DB29EAB8C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916600" y="2882520"/>
                    <a:ext cx="721800" cy="71928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6" name="CustomShape 27 1 2 3 5">
                    <a:extLst>
                      <a:ext uri="{FF2B5EF4-FFF2-40B4-BE49-F238E27FC236}">
                        <a16:creationId xmlns:a16="http://schemas.microsoft.com/office/drawing/2014/main" id="{299FEA95-E7A1-4042-B2AC-337EAB16E71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298480" y="2264760"/>
                    <a:ext cx="720720" cy="717480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7" name="CustomShape 28 1 2 3 5">
                    <a:extLst>
                      <a:ext uri="{FF2B5EF4-FFF2-40B4-BE49-F238E27FC236}">
                        <a16:creationId xmlns:a16="http://schemas.microsoft.com/office/drawing/2014/main" id="{F53A61F2-4403-4D77-B7D1-EB9494D0C57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6535080" y="3501720"/>
                    <a:ext cx="717840" cy="7196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8" name="CustomShape 29 1 2 3 5">
                    <a:extLst>
                      <a:ext uri="{FF2B5EF4-FFF2-40B4-BE49-F238E27FC236}">
                        <a16:creationId xmlns:a16="http://schemas.microsoft.com/office/drawing/2014/main" id="{8050C1CD-85CB-42A1-8740-770E1DF02C5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156800" y="4121280"/>
                    <a:ext cx="718200" cy="71820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9" name="CustomShape 35 1 2 3 5">
                    <a:extLst>
                      <a:ext uri="{FF2B5EF4-FFF2-40B4-BE49-F238E27FC236}">
                        <a16:creationId xmlns:a16="http://schemas.microsoft.com/office/drawing/2014/main" id="{E5FE4D1E-8F87-454A-836F-A4CB79C633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8381160" y="5337000"/>
                    <a:ext cx="720720" cy="722520"/>
                  </a:xfrm>
                  <a:prstGeom prst="rect">
                    <a:avLst/>
                  </a:prstGeom>
                  <a:no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0" name="CustomShape 36 1 2 3 5">
                    <a:extLst>
                      <a:ext uri="{FF2B5EF4-FFF2-40B4-BE49-F238E27FC236}">
                        <a16:creationId xmlns:a16="http://schemas.microsoft.com/office/drawing/2014/main" id="{4079C152-98C7-4653-827C-7C8C4E2811F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7760880" y="4717800"/>
                    <a:ext cx="721800" cy="717840"/>
                  </a:xfrm>
                  <a:prstGeom prst="rect">
                    <a:avLst/>
                  </a:prstGeom>
                  <a:grpFill/>
                  <a:ln w="6350">
                    <a:solidFill>
                      <a:srgbClr val="8B8B8B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ADFDED69-1300-4FB2-A53F-22B6458A1A52}"/>
                </a:ext>
              </a:extLst>
            </p:cNvPr>
            <p:cNvGrpSpPr/>
            <p:nvPr/>
          </p:nvGrpSpPr>
          <p:grpSpPr>
            <a:xfrm>
              <a:off x="2163623" y="3223317"/>
              <a:ext cx="41131" cy="217734"/>
              <a:chOff x="2975636" y="4411506"/>
              <a:chExt cx="45719" cy="242022"/>
            </a:xfrm>
          </p:grpSpPr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8A2D66C4-1589-4C45-84BD-5C4B3362CB16}"/>
                  </a:ext>
                </a:extLst>
              </p:cNvPr>
              <p:cNvSpPr/>
              <p:nvPr/>
            </p:nvSpPr>
            <p:spPr>
              <a:xfrm>
                <a:off x="2975636" y="44115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84B5638F-E031-4ADE-B25F-2CE55BE99E5A}"/>
                  </a:ext>
                </a:extLst>
              </p:cNvPr>
              <p:cNvSpPr/>
              <p:nvPr/>
            </p:nvSpPr>
            <p:spPr>
              <a:xfrm>
                <a:off x="2975636" y="45096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1A9B9491-A8C4-400B-AFC1-F45215459B50}"/>
                  </a:ext>
                </a:extLst>
              </p:cNvPr>
              <p:cNvSpPr/>
              <p:nvPr/>
            </p:nvSpPr>
            <p:spPr>
              <a:xfrm>
                <a:off x="2975636" y="46078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646869D-2EED-4970-9AE2-4FF639B0ECF4}"/>
              </a:ext>
            </a:extLst>
          </p:cNvPr>
          <p:cNvSpPr/>
          <p:nvPr/>
        </p:nvSpPr>
        <p:spPr>
          <a:xfrm>
            <a:off x="6234336" y="864290"/>
            <a:ext cx="2417483" cy="832893"/>
          </a:xfrm>
          <a:prstGeom prst="wedgeRectCallout">
            <a:avLst>
              <a:gd name="adj1" fmla="val -42526"/>
              <a:gd name="adj2" fmla="val 81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10-14x faster!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2B402C1-20BA-4F15-BB8A-31EFE8DB3EBB}"/>
              </a:ext>
            </a:extLst>
          </p:cNvPr>
          <p:cNvGrpSpPr/>
          <p:nvPr/>
        </p:nvGrpSpPr>
        <p:grpSpPr>
          <a:xfrm>
            <a:off x="5227361" y="2195777"/>
            <a:ext cx="2446592" cy="703675"/>
            <a:chOff x="5227361" y="2195777"/>
            <a:chExt cx="2446592" cy="703675"/>
          </a:xfrm>
        </p:grpSpPr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002AA51D-7F03-48A7-B909-112B2A6836B8}"/>
                </a:ext>
              </a:extLst>
            </p:cNvPr>
            <p:cNvGrpSpPr/>
            <p:nvPr/>
          </p:nvGrpSpPr>
          <p:grpSpPr>
            <a:xfrm>
              <a:off x="5227361" y="2195777"/>
              <a:ext cx="2446592" cy="703675"/>
              <a:chOff x="5227361" y="2195777"/>
              <a:chExt cx="2446592" cy="703675"/>
            </a:xfrm>
          </p:grpSpPr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A4E137B9-D908-4E71-9B98-23EF52E1E67E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5803617" y="2195777"/>
                <a:ext cx="1870336" cy="703675"/>
                <a:chOff x="5803617" y="2195777"/>
                <a:chExt cx="1870336" cy="703675"/>
              </a:xfrm>
            </p:grpSpPr>
            <p:pic>
              <p:nvPicPr>
                <p:cNvPr id="549" name="Picture 548">
                  <a:extLst>
                    <a:ext uri="{FF2B5EF4-FFF2-40B4-BE49-F238E27FC236}">
                      <a16:creationId xmlns:a16="http://schemas.microsoft.com/office/drawing/2014/main" id="{BC479493-42EA-430E-9DE3-3532C843866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3617" y="2195777"/>
                  <a:ext cx="890242" cy="677309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56" name="Picture 555">
                  <a:extLst>
                    <a:ext uri="{FF2B5EF4-FFF2-40B4-BE49-F238E27FC236}">
                      <a16:creationId xmlns:a16="http://schemas.microsoft.com/office/drawing/2014/main" id="{A859FC83-667F-40A7-9232-3176C8F6FB5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6712" y="2222143"/>
                  <a:ext cx="147241" cy="67730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548" name="Picture 547">
                <a:extLst>
                  <a:ext uri="{FF2B5EF4-FFF2-40B4-BE49-F238E27FC236}">
                    <a16:creationId xmlns:a16="http://schemas.microsoft.com/office/drawing/2014/main" id="{292204C2-4146-4357-9C5E-1D79F2E71B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7361" y="2460844"/>
                <a:ext cx="288920" cy="149102"/>
              </a:xfrm>
              <a:prstGeom prst="rect">
                <a:avLst/>
              </a:prstGeom>
            </p:spPr>
          </p:pic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9D6C3A3E-3FCE-461B-8F9B-9C1E5C2108D3}"/>
                </a:ext>
              </a:extLst>
            </p:cNvPr>
            <p:cNvGrpSpPr/>
            <p:nvPr/>
          </p:nvGrpSpPr>
          <p:grpSpPr>
            <a:xfrm>
              <a:off x="6728484" y="2341666"/>
              <a:ext cx="768728" cy="414089"/>
              <a:chOff x="6172962" y="3166722"/>
              <a:chExt cx="1588593" cy="855725"/>
            </a:xfrm>
          </p:grpSpPr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EA041F36-9A12-46CC-A244-483DD5803120}"/>
                  </a:ext>
                </a:extLst>
              </p:cNvPr>
              <p:cNvGrpSpPr/>
              <p:nvPr/>
            </p:nvGrpSpPr>
            <p:grpSpPr>
              <a:xfrm>
                <a:off x="6172962" y="3166722"/>
                <a:ext cx="1588593" cy="855725"/>
                <a:chOff x="6317009" y="2210165"/>
                <a:chExt cx="1503512" cy="809896"/>
              </a:xfrm>
              <a:solidFill>
                <a:schemeClr val="bg1"/>
              </a:solidFill>
            </p:grpSpPr>
            <p:sp>
              <p:nvSpPr>
                <p:cNvPr id="532" name="CustomShape 1 1 2 1 2">
                  <a:extLst>
                    <a:ext uri="{FF2B5EF4-FFF2-40B4-BE49-F238E27FC236}">
                      <a16:creationId xmlns:a16="http://schemas.microsoft.com/office/drawing/2014/main" id="{4B64B4C1-D667-4076-A7CB-FE56BA4AF246}"/>
                    </a:ext>
                  </a:extLst>
                </p:cNvPr>
                <p:cNvSpPr/>
                <p:nvPr/>
              </p:nvSpPr>
              <p:spPr>
                <a:xfrm rot="18900000">
                  <a:off x="6317009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3" name="CustomShape 2 1 2 1 2">
                  <a:extLst>
                    <a:ext uri="{FF2B5EF4-FFF2-40B4-BE49-F238E27FC236}">
                      <a16:creationId xmlns:a16="http://schemas.microsoft.com/office/drawing/2014/main" id="{FDEF7201-7A34-454E-90C8-FC83FEB73DA6}"/>
                    </a:ext>
                  </a:extLst>
                </p:cNvPr>
                <p:cNvSpPr/>
                <p:nvPr/>
              </p:nvSpPr>
              <p:spPr>
                <a:xfrm rot="18900000">
                  <a:off x="6515938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4" name="CustomShape 4 1 2 1 2">
                  <a:extLst>
                    <a:ext uri="{FF2B5EF4-FFF2-40B4-BE49-F238E27FC236}">
                      <a16:creationId xmlns:a16="http://schemas.microsoft.com/office/drawing/2014/main" id="{A4250B32-3326-45B7-868B-06823AF55523}"/>
                    </a:ext>
                  </a:extLst>
                </p:cNvPr>
                <p:cNvSpPr/>
                <p:nvPr/>
              </p:nvSpPr>
              <p:spPr>
                <a:xfrm rot="18900000">
                  <a:off x="6714866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5" name="CustomShape 7 1 2 1 2">
                  <a:extLst>
                    <a:ext uri="{FF2B5EF4-FFF2-40B4-BE49-F238E27FC236}">
                      <a16:creationId xmlns:a16="http://schemas.microsoft.com/office/drawing/2014/main" id="{80E14915-8A78-43CE-8784-435D44366F48}"/>
                    </a:ext>
                  </a:extLst>
                </p:cNvPr>
                <p:cNvSpPr/>
                <p:nvPr/>
              </p:nvSpPr>
              <p:spPr>
                <a:xfrm rot="18900000">
                  <a:off x="6814881" y="2804463"/>
                  <a:ext cx="115352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6" name="CustomShape 8 1 2 1 2">
                  <a:extLst>
                    <a:ext uri="{FF2B5EF4-FFF2-40B4-BE49-F238E27FC236}">
                      <a16:creationId xmlns:a16="http://schemas.microsoft.com/office/drawing/2014/main" id="{BD2184F9-0707-42F3-AAE2-473A612B8D87}"/>
                    </a:ext>
                  </a:extLst>
                </p:cNvPr>
                <p:cNvSpPr/>
                <p:nvPr/>
              </p:nvSpPr>
              <p:spPr>
                <a:xfrm rot="18900000">
                  <a:off x="6715040" y="2704622"/>
                  <a:ext cx="115989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7" name="CustomShape 9 1 2 1 2">
                  <a:extLst>
                    <a:ext uri="{FF2B5EF4-FFF2-40B4-BE49-F238E27FC236}">
                      <a16:creationId xmlns:a16="http://schemas.microsoft.com/office/drawing/2014/main" id="{16D26F6F-FE96-4E02-9A85-2FC66B2A2E5D}"/>
                    </a:ext>
                  </a:extLst>
                </p:cNvPr>
                <p:cNvSpPr/>
                <p:nvPr/>
              </p:nvSpPr>
              <p:spPr>
                <a:xfrm rot="18900000">
                  <a:off x="6914142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8" name="CustomShape 14 1 2 1 2">
                  <a:extLst>
                    <a:ext uri="{FF2B5EF4-FFF2-40B4-BE49-F238E27FC236}">
                      <a16:creationId xmlns:a16="http://schemas.microsoft.com/office/drawing/2014/main" id="{802ED8CE-0FC2-48B8-AEE0-699F009BA92D}"/>
                    </a:ext>
                  </a:extLst>
                </p:cNvPr>
                <p:cNvSpPr/>
                <p:nvPr/>
              </p:nvSpPr>
              <p:spPr>
                <a:xfrm rot="18900000">
                  <a:off x="7113476" y="2903783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9" name="CustomShape 22 1 2 1 2">
                  <a:extLst>
                    <a:ext uri="{FF2B5EF4-FFF2-40B4-BE49-F238E27FC236}">
                      <a16:creationId xmlns:a16="http://schemas.microsoft.com/office/drawing/2014/main" id="{7E24ACA9-8D0E-4992-9869-3383E26B34FB}"/>
                    </a:ext>
                  </a:extLst>
                </p:cNvPr>
                <p:cNvSpPr/>
                <p:nvPr/>
              </p:nvSpPr>
              <p:spPr>
                <a:xfrm rot="18900000">
                  <a:off x="7011610" y="2408631"/>
                  <a:ext cx="115873" cy="11535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540" name="CustomShape 24 1 2 1 2">
                  <a:extLst>
                    <a:ext uri="{FF2B5EF4-FFF2-40B4-BE49-F238E27FC236}">
                      <a16:creationId xmlns:a16="http://schemas.microsoft.com/office/drawing/2014/main" id="{B98B0360-5BEC-4860-9F68-963B8B94C6F2}"/>
                    </a:ext>
                  </a:extLst>
                </p:cNvPr>
                <p:cNvSpPr/>
                <p:nvPr/>
              </p:nvSpPr>
              <p:spPr>
                <a:xfrm rot="18900000">
                  <a:off x="7310379" y="2707111"/>
                  <a:ext cx="115468" cy="1154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1" name="CustomShape 25 1 2 1 2">
                  <a:extLst>
                    <a:ext uri="{FF2B5EF4-FFF2-40B4-BE49-F238E27FC236}">
                      <a16:creationId xmlns:a16="http://schemas.microsoft.com/office/drawing/2014/main" id="{E7693AD7-319E-49DC-87CC-E30006365828}"/>
                    </a:ext>
                  </a:extLst>
                </p:cNvPr>
                <p:cNvSpPr/>
                <p:nvPr/>
              </p:nvSpPr>
              <p:spPr>
                <a:xfrm rot="18900000">
                  <a:off x="6912117" y="2308501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2" name="CustomShape 30 1 2 1 2">
                  <a:extLst>
                    <a:ext uri="{FF2B5EF4-FFF2-40B4-BE49-F238E27FC236}">
                      <a16:creationId xmlns:a16="http://schemas.microsoft.com/office/drawing/2014/main" id="{3BBBF9C6-5B40-42BA-B74A-7FF73E466F73}"/>
                    </a:ext>
                  </a:extLst>
                </p:cNvPr>
                <p:cNvSpPr/>
                <p:nvPr/>
              </p:nvSpPr>
              <p:spPr>
                <a:xfrm rot="18900000">
                  <a:off x="7010568" y="2210165"/>
                  <a:ext cx="115931" cy="11610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3" name="CustomShape 31 1 2 1 2">
                  <a:extLst>
                    <a:ext uri="{FF2B5EF4-FFF2-40B4-BE49-F238E27FC236}">
                      <a16:creationId xmlns:a16="http://schemas.microsoft.com/office/drawing/2014/main" id="{64FFB099-CDB6-43EB-ADAB-E38292941715}"/>
                    </a:ext>
                  </a:extLst>
                </p:cNvPr>
                <p:cNvSpPr/>
                <p:nvPr/>
              </p:nvSpPr>
              <p:spPr>
                <a:xfrm rot="18900000">
                  <a:off x="7306733" y="2903551"/>
                  <a:ext cx="115931" cy="1157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4" name="CustomShape 32 1 2 1 2">
                  <a:extLst>
                    <a:ext uri="{FF2B5EF4-FFF2-40B4-BE49-F238E27FC236}">
                      <a16:creationId xmlns:a16="http://schemas.microsoft.com/office/drawing/2014/main" id="{26876457-13D5-4C29-8663-349677986763}"/>
                    </a:ext>
                  </a:extLst>
                </p:cNvPr>
                <p:cNvSpPr/>
                <p:nvPr/>
              </p:nvSpPr>
              <p:spPr>
                <a:xfrm rot="18900000">
                  <a:off x="7505661" y="2904014"/>
                  <a:ext cx="115931" cy="11541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5" name="CustomShape 33 1 2 1 2">
                  <a:extLst>
                    <a:ext uri="{FF2B5EF4-FFF2-40B4-BE49-F238E27FC236}">
                      <a16:creationId xmlns:a16="http://schemas.microsoft.com/office/drawing/2014/main" id="{3AE5B2B0-FFA5-4A7E-841E-D28CD6B9D21D}"/>
                    </a:ext>
                  </a:extLst>
                </p:cNvPr>
                <p:cNvSpPr/>
                <p:nvPr/>
              </p:nvSpPr>
              <p:spPr>
                <a:xfrm rot="18900000">
                  <a:off x="7406458" y="2804174"/>
                  <a:ext cx="115468" cy="115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6" name="CustomShape 34 1 2 1 2">
                  <a:extLst>
                    <a:ext uri="{FF2B5EF4-FFF2-40B4-BE49-F238E27FC236}">
                      <a16:creationId xmlns:a16="http://schemas.microsoft.com/office/drawing/2014/main" id="{324B71B7-06D9-47FD-96A5-C88E9D0BE554}"/>
                    </a:ext>
                  </a:extLst>
                </p:cNvPr>
                <p:cNvSpPr/>
                <p:nvPr/>
              </p:nvSpPr>
              <p:spPr>
                <a:xfrm rot="18900000">
                  <a:off x="7704590" y="2903899"/>
                  <a:ext cx="115931" cy="11616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04186100-5D8C-4EF7-94E7-8A2CED3163AB}"/>
                  </a:ext>
                </a:extLst>
              </p:cNvPr>
              <p:cNvGrpSpPr/>
              <p:nvPr/>
            </p:nvGrpSpPr>
            <p:grpSpPr>
              <a:xfrm>
                <a:off x="6278331" y="3272514"/>
                <a:ext cx="1378652" cy="645173"/>
                <a:chOff x="986040" y="2264760"/>
                <a:chExt cx="8115840" cy="3798000"/>
              </a:xfrm>
              <a:solidFill>
                <a:schemeClr val="tx1"/>
              </a:solidFill>
            </p:grpSpPr>
            <p:sp>
              <p:nvSpPr>
                <p:cNvPr id="511" name="CustomShape 3 1 2 1 2">
                  <a:extLst>
                    <a:ext uri="{FF2B5EF4-FFF2-40B4-BE49-F238E27FC236}">
                      <a16:creationId xmlns:a16="http://schemas.microsoft.com/office/drawing/2014/main" id="{F6F98D00-031C-46D0-B282-CD3A9998944B}"/>
                    </a:ext>
                  </a:extLst>
                </p:cNvPr>
                <p:cNvSpPr/>
                <p:nvPr/>
              </p:nvSpPr>
              <p:spPr>
                <a:xfrm rot="18900000">
                  <a:off x="986040" y="5336640"/>
                  <a:ext cx="7182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2" name="CustomShape 5 1 2 1 2">
                  <a:extLst>
                    <a:ext uri="{FF2B5EF4-FFF2-40B4-BE49-F238E27FC236}">
                      <a16:creationId xmlns:a16="http://schemas.microsoft.com/office/drawing/2014/main" id="{C1219B76-97B3-4E75-B28D-F640BB0648F4}"/>
                    </a:ext>
                  </a:extLst>
                </p:cNvPr>
                <p:cNvSpPr/>
                <p:nvPr/>
              </p:nvSpPr>
              <p:spPr>
                <a:xfrm rot="18900000">
                  <a:off x="2225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3" name="CustomShape 6 1 2 1 2">
                  <a:extLst>
                    <a:ext uri="{FF2B5EF4-FFF2-40B4-BE49-F238E27FC236}">
                      <a16:creationId xmlns:a16="http://schemas.microsoft.com/office/drawing/2014/main" id="{7D449654-CBB1-4A58-A3F3-65E9EEB955BA}"/>
                    </a:ext>
                  </a:extLst>
                </p:cNvPr>
                <p:cNvSpPr/>
                <p:nvPr/>
              </p:nvSpPr>
              <p:spPr>
                <a:xfrm rot="18900000">
                  <a:off x="1604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sz="1632" dirty="0"/>
                </a:p>
              </p:txBody>
            </p:sp>
            <p:sp>
              <p:nvSpPr>
                <p:cNvPr id="514" name="CustomShape 10 1 2 1 2">
                  <a:extLst>
                    <a:ext uri="{FF2B5EF4-FFF2-40B4-BE49-F238E27FC236}">
                      <a16:creationId xmlns:a16="http://schemas.microsoft.com/office/drawing/2014/main" id="{1E6A0A28-D840-4967-AD7E-887370E2B9F1}"/>
                    </a:ext>
                  </a:extLst>
                </p:cNvPr>
                <p:cNvSpPr/>
                <p:nvPr/>
              </p:nvSpPr>
              <p:spPr>
                <a:xfrm rot="18900000">
                  <a:off x="2225520" y="4099680"/>
                  <a:ext cx="72036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5" name="CustomShape 11 1 2 1 2">
                  <a:extLst>
                    <a:ext uri="{FF2B5EF4-FFF2-40B4-BE49-F238E27FC236}">
                      <a16:creationId xmlns:a16="http://schemas.microsoft.com/office/drawing/2014/main" id="{CAEDB83C-C72A-44EB-BDF7-36F6169A80AE}"/>
                    </a:ext>
                  </a:extLst>
                </p:cNvPr>
                <p:cNvSpPr/>
                <p:nvPr/>
              </p:nvSpPr>
              <p:spPr>
                <a:xfrm rot="18900000">
                  <a:off x="4079520" y="471744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6" name="CustomShape 12 1 2 1 2">
                  <a:extLst>
                    <a:ext uri="{FF2B5EF4-FFF2-40B4-BE49-F238E27FC236}">
                      <a16:creationId xmlns:a16="http://schemas.microsoft.com/office/drawing/2014/main" id="{59D4F081-7021-4284-BEAA-1E2ECC02F387}"/>
                    </a:ext>
                  </a:extLst>
                </p:cNvPr>
                <p:cNvSpPr/>
                <p:nvPr/>
              </p:nvSpPr>
              <p:spPr>
                <a:xfrm rot="18900000">
                  <a:off x="3461400" y="409968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7" name="CustomShape 13 1 2 1 2">
                  <a:extLst>
                    <a:ext uri="{FF2B5EF4-FFF2-40B4-BE49-F238E27FC236}">
                      <a16:creationId xmlns:a16="http://schemas.microsoft.com/office/drawing/2014/main" id="{1670CB07-C906-4FBB-A10C-78A923896B05}"/>
                    </a:ext>
                  </a:extLst>
                </p:cNvPr>
                <p:cNvSpPr/>
                <p:nvPr/>
              </p:nvSpPr>
              <p:spPr>
                <a:xfrm rot="18900000">
                  <a:off x="4698000" y="533664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8" name="CustomShape 15 1 2 1 2">
                  <a:extLst>
                    <a:ext uri="{FF2B5EF4-FFF2-40B4-BE49-F238E27FC236}">
                      <a16:creationId xmlns:a16="http://schemas.microsoft.com/office/drawing/2014/main" id="{86FD46A3-90F4-4D1A-A88C-47F62FE573A7}"/>
                    </a:ext>
                  </a:extLst>
                </p:cNvPr>
                <p:cNvSpPr/>
                <p:nvPr/>
              </p:nvSpPr>
              <p:spPr>
                <a:xfrm rot="18900000">
                  <a:off x="2842560" y="347688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9" name="CustomShape 16 1 2 1 2">
                  <a:extLst>
                    <a:ext uri="{FF2B5EF4-FFF2-40B4-BE49-F238E27FC236}">
                      <a16:creationId xmlns:a16="http://schemas.microsoft.com/office/drawing/2014/main" id="{890EC929-E068-4FC9-B01C-3DE07EA3CB70}"/>
                    </a:ext>
                  </a:extLst>
                </p:cNvPr>
                <p:cNvSpPr/>
                <p:nvPr/>
              </p:nvSpPr>
              <p:spPr>
                <a:xfrm rot="18900000">
                  <a:off x="4691880" y="410580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0" name="CustomShape 17 1 2 1 2">
                  <a:extLst>
                    <a:ext uri="{FF2B5EF4-FFF2-40B4-BE49-F238E27FC236}">
                      <a16:creationId xmlns:a16="http://schemas.microsoft.com/office/drawing/2014/main" id="{A4339329-A78D-45D5-B8A3-04D3854B51BE}"/>
                    </a:ext>
                  </a:extLst>
                </p:cNvPr>
                <p:cNvSpPr/>
                <p:nvPr/>
              </p:nvSpPr>
              <p:spPr>
                <a:xfrm rot="18900000">
                  <a:off x="4073760" y="348804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1" name="CustomShape 18 1 2 1 2">
                  <a:extLst>
                    <a:ext uri="{FF2B5EF4-FFF2-40B4-BE49-F238E27FC236}">
                      <a16:creationId xmlns:a16="http://schemas.microsoft.com/office/drawing/2014/main" id="{437F2190-1A0B-4AA4-9552-AC9F160355B8}"/>
                    </a:ext>
                  </a:extLst>
                </p:cNvPr>
                <p:cNvSpPr/>
                <p:nvPr/>
              </p:nvSpPr>
              <p:spPr>
                <a:xfrm rot="18900000">
                  <a:off x="5310360" y="472500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2" name="CustomShape 19 1 2 1 2">
                  <a:extLst>
                    <a:ext uri="{FF2B5EF4-FFF2-40B4-BE49-F238E27FC236}">
                      <a16:creationId xmlns:a16="http://schemas.microsoft.com/office/drawing/2014/main" id="{9B34E50B-D94F-4D1E-A773-C76312F050C7}"/>
                    </a:ext>
                  </a:extLst>
                </p:cNvPr>
                <p:cNvSpPr/>
                <p:nvPr/>
              </p:nvSpPr>
              <p:spPr>
                <a:xfrm rot="18900000">
                  <a:off x="5932080" y="534456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3" name="CustomShape 20 1 2 1 2">
                  <a:extLst>
                    <a:ext uri="{FF2B5EF4-FFF2-40B4-BE49-F238E27FC236}">
                      <a16:creationId xmlns:a16="http://schemas.microsoft.com/office/drawing/2014/main" id="{CBD38ED4-FD76-487F-AC53-AEFBBE9DE7B5}"/>
                    </a:ext>
                  </a:extLst>
                </p:cNvPr>
                <p:cNvSpPr/>
                <p:nvPr/>
              </p:nvSpPr>
              <p:spPr>
                <a:xfrm rot="18900000">
                  <a:off x="3454920" y="2865240"/>
                  <a:ext cx="721080" cy="72216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4" name="CustomShape 21 1 2 1 2">
                  <a:extLst>
                    <a:ext uri="{FF2B5EF4-FFF2-40B4-BE49-F238E27FC236}">
                      <a16:creationId xmlns:a16="http://schemas.microsoft.com/office/drawing/2014/main" id="{41A4DE71-F4CD-4728-AF42-7CFFC6E30856}"/>
                    </a:ext>
                  </a:extLst>
                </p:cNvPr>
                <p:cNvSpPr/>
                <p:nvPr/>
              </p:nvSpPr>
              <p:spPr>
                <a:xfrm rot="18900000">
                  <a:off x="5304240" y="349416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5" name="CustomShape 23 1 2 1 2">
                  <a:extLst>
                    <a:ext uri="{FF2B5EF4-FFF2-40B4-BE49-F238E27FC236}">
                      <a16:creationId xmlns:a16="http://schemas.microsoft.com/office/drawing/2014/main" id="{FB943EB1-CE94-44D7-B668-9135697E6D61}"/>
                    </a:ext>
                  </a:extLst>
                </p:cNvPr>
                <p:cNvSpPr/>
                <p:nvPr/>
              </p:nvSpPr>
              <p:spPr>
                <a:xfrm rot="18900000">
                  <a:off x="5922720" y="411336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6" name="CustomShape 26 1 2 1 2">
                  <a:extLst>
                    <a:ext uri="{FF2B5EF4-FFF2-40B4-BE49-F238E27FC236}">
                      <a16:creationId xmlns:a16="http://schemas.microsoft.com/office/drawing/2014/main" id="{E3D4B6FD-BA35-4D41-8758-0D4C725E6832}"/>
                    </a:ext>
                  </a:extLst>
                </p:cNvPr>
                <p:cNvSpPr/>
                <p:nvPr/>
              </p:nvSpPr>
              <p:spPr>
                <a:xfrm rot="18900000">
                  <a:off x="5916600" y="2882520"/>
                  <a:ext cx="721800" cy="7192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7" name="CustomShape 27 1 2 1 2">
                  <a:extLst>
                    <a:ext uri="{FF2B5EF4-FFF2-40B4-BE49-F238E27FC236}">
                      <a16:creationId xmlns:a16="http://schemas.microsoft.com/office/drawing/2014/main" id="{283D3C2C-4604-4EFA-BFC2-CD2BE5E523E7}"/>
                    </a:ext>
                  </a:extLst>
                </p:cNvPr>
                <p:cNvSpPr/>
                <p:nvPr/>
              </p:nvSpPr>
              <p:spPr>
                <a:xfrm rot="18900000">
                  <a:off x="5298480" y="2264760"/>
                  <a:ext cx="720720" cy="71748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8" name="CustomShape 28 1 2 1 2">
                  <a:extLst>
                    <a:ext uri="{FF2B5EF4-FFF2-40B4-BE49-F238E27FC236}">
                      <a16:creationId xmlns:a16="http://schemas.microsoft.com/office/drawing/2014/main" id="{457B4A03-7731-4252-8E0F-0F5EE4B14417}"/>
                    </a:ext>
                  </a:extLst>
                </p:cNvPr>
                <p:cNvSpPr/>
                <p:nvPr/>
              </p:nvSpPr>
              <p:spPr>
                <a:xfrm rot="18900000">
                  <a:off x="6535080" y="3501720"/>
                  <a:ext cx="717840" cy="7196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9" name="CustomShape 29 1 2 1 2">
                  <a:extLst>
                    <a:ext uri="{FF2B5EF4-FFF2-40B4-BE49-F238E27FC236}">
                      <a16:creationId xmlns:a16="http://schemas.microsoft.com/office/drawing/2014/main" id="{B4AB6401-60AB-4E39-99A9-76C8CF4A9087}"/>
                    </a:ext>
                  </a:extLst>
                </p:cNvPr>
                <p:cNvSpPr/>
                <p:nvPr/>
              </p:nvSpPr>
              <p:spPr>
                <a:xfrm rot="18900000">
                  <a:off x="7156800" y="4121280"/>
                  <a:ext cx="718200" cy="71820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0" name="CustomShape 35 1 2 1 2">
                  <a:extLst>
                    <a:ext uri="{FF2B5EF4-FFF2-40B4-BE49-F238E27FC236}">
                      <a16:creationId xmlns:a16="http://schemas.microsoft.com/office/drawing/2014/main" id="{0359F756-9987-410C-9F12-BCD03E43CAA0}"/>
                    </a:ext>
                  </a:extLst>
                </p:cNvPr>
                <p:cNvSpPr/>
                <p:nvPr/>
              </p:nvSpPr>
              <p:spPr>
                <a:xfrm rot="18900000">
                  <a:off x="8381160" y="5337000"/>
                  <a:ext cx="720720" cy="72252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1" name="CustomShape 36 1 2 1 2">
                  <a:extLst>
                    <a:ext uri="{FF2B5EF4-FFF2-40B4-BE49-F238E27FC236}">
                      <a16:creationId xmlns:a16="http://schemas.microsoft.com/office/drawing/2014/main" id="{AD858E88-E7B1-4DF9-92B0-83F34F7DAC5D}"/>
                    </a:ext>
                  </a:extLst>
                </p:cNvPr>
                <p:cNvSpPr/>
                <p:nvPr/>
              </p:nvSpPr>
              <p:spPr>
                <a:xfrm rot="18900000">
                  <a:off x="7760880" y="4717800"/>
                  <a:ext cx="721800" cy="717840"/>
                </a:xfrm>
                <a:prstGeom prst="rect">
                  <a:avLst/>
                </a:prstGeom>
                <a:grpFill/>
                <a:ln w="19050">
                  <a:noFill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557" name="TextShape 2">
            <a:extLst>
              <a:ext uri="{FF2B5EF4-FFF2-40B4-BE49-F238E27FC236}">
                <a16:creationId xmlns:a16="http://schemas.microsoft.com/office/drawing/2014/main" id="{CCB1FAF7-D732-48B4-8BB7-143BCAEA9E16}"/>
              </a:ext>
            </a:extLst>
          </p:cNvPr>
          <p:cNvSpPr txBox="1"/>
          <p:nvPr/>
        </p:nvSpPr>
        <p:spPr>
          <a:xfrm>
            <a:off x="396046" y="428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dirty="0">
                <a:latin typeface="+mj-lt"/>
              </a:rPr>
              <a:t>Dynamic programming speedup</a:t>
            </a:r>
          </a:p>
        </p:txBody>
      </p:sp>
    </p:spTree>
    <p:extLst>
      <p:ext uri="{BB962C8B-B14F-4D97-AF65-F5344CB8AC3E}">
        <p14:creationId xmlns:p14="http://schemas.microsoft.com/office/powerpoint/2010/main" val="114907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TextShape 1"/>
          <p:cNvSpPr txBox="1"/>
          <p:nvPr/>
        </p:nvSpPr>
        <p:spPr>
          <a:xfrm>
            <a:off x="1175155" y="2817250"/>
            <a:ext cx="7119512" cy="5419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27" dirty="0">
                <a:latin typeface="+mj-lt"/>
              </a:rPr>
              <a:t>Experiments</a:t>
            </a:r>
            <a:endParaRPr sz="1632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22256-27D8-48BE-94D4-D478536A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83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22256-27D8-48BE-94D4-D478536A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6398B-5C8E-4934-BED8-2222DBCE4638}"/>
              </a:ext>
            </a:extLst>
          </p:cNvPr>
          <p:cNvSpPr txBox="1"/>
          <p:nvPr/>
        </p:nvSpPr>
        <p:spPr>
          <a:xfrm>
            <a:off x="706172" y="1189488"/>
            <a:ext cx="76281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Data:</a:t>
            </a:r>
            <a:r>
              <a:rPr lang="en-US" sz="2600" dirty="0"/>
              <a:t> English Penn Treebank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Reward:</a:t>
            </a:r>
            <a:r>
              <a:rPr lang="en-US" sz="2600" dirty="0"/>
              <a:t> </a:t>
            </a:r>
          </a:p>
          <a:p>
            <a:pPr lvl="2"/>
            <a:r>
              <a:rPr lang="en-US" sz="2600" dirty="0"/>
              <a:t>corpus-level F</a:t>
            </a:r>
            <a:r>
              <a:rPr lang="en-US" sz="2600" baseline="-25000" dirty="0"/>
              <a:t>1 </a:t>
            </a:r>
            <a:r>
              <a:rPr lang="en-US" sz="2600" dirty="0"/>
              <a:t> - </a:t>
            </a:r>
            <a:r>
              <a:rPr lang="en-US" sz="2600" dirty="0">
                <a:solidFill>
                  <a:srgbClr val="92D050"/>
                </a:solidFill>
              </a:rPr>
              <a:t> λ </a:t>
            </a:r>
            <a:r>
              <a:rPr lang="en-US" sz="2600" dirty="0"/>
              <a:t>number of edges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Grammar: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Coarse: Vanilla PTB grammar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Fine: Berkeley split-merge grammar level 6</a:t>
            </a:r>
          </a:p>
          <a:p>
            <a:r>
              <a:rPr lang="en-US" sz="2600" b="1" dirty="0"/>
              <a:t>Two training speed-ups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/>
              <a:t>changeprop</a:t>
            </a:r>
            <a:r>
              <a:rPr lang="en-US" sz="2600" b="1" dirty="0"/>
              <a:t> (CP)</a:t>
            </a:r>
            <a:r>
              <a:rPr lang="en-US" sz="2600" dirty="0"/>
              <a:t>: </a:t>
            </a:r>
          </a:p>
          <a:p>
            <a:pPr lvl="2"/>
            <a:r>
              <a:rPr lang="en-US" sz="2600" i="1" dirty="0"/>
              <a:t>per-sentence</a:t>
            </a:r>
            <a:r>
              <a:rPr lang="en-US" sz="2600" dirty="0"/>
              <a:t> F</a:t>
            </a:r>
            <a:r>
              <a:rPr lang="en-US" sz="2600" baseline="-25000" dirty="0"/>
              <a:t>1 </a:t>
            </a:r>
            <a:r>
              <a:rPr lang="en-US" sz="2600" dirty="0"/>
              <a:t> - </a:t>
            </a:r>
            <a:r>
              <a:rPr lang="en-US" sz="2600" dirty="0">
                <a:solidFill>
                  <a:srgbClr val="92D050"/>
                </a:solidFill>
              </a:rPr>
              <a:t> λ </a:t>
            </a:r>
            <a:r>
              <a:rPr lang="en-US" sz="2600" dirty="0"/>
              <a:t>number of nodes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dynamic programming (DP)</a:t>
            </a:r>
            <a:r>
              <a:rPr lang="en-US" sz="2600" dirty="0"/>
              <a:t>: </a:t>
            </a:r>
          </a:p>
          <a:p>
            <a:pPr lvl="2"/>
            <a:r>
              <a:rPr lang="en-US" sz="2600" dirty="0"/>
              <a:t>expected recall - </a:t>
            </a:r>
            <a:r>
              <a:rPr lang="en-US" sz="2600" dirty="0">
                <a:solidFill>
                  <a:srgbClr val="92D050"/>
                </a:solidFill>
              </a:rPr>
              <a:t> λ </a:t>
            </a:r>
            <a:r>
              <a:rPr lang="en-US" sz="2600" dirty="0"/>
              <a:t>size of mask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C5AC394A-2688-410A-BD11-D860B81C0A5F}"/>
              </a:ext>
            </a:extLst>
          </p:cNvPr>
          <p:cNvSpPr txBox="1"/>
          <p:nvPr/>
        </p:nvSpPr>
        <p:spPr>
          <a:xfrm>
            <a:off x="689635" y="473268"/>
            <a:ext cx="7119512" cy="5419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27" dirty="0">
                <a:latin typeface="+mj-lt"/>
              </a:rPr>
              <a:t>Controlled experiment</a:t>
            </a:r>
            <a:endParaRPr sz="1632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0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6" name="Picture 3325"/>
          <p:cNvPicPr/>
          <p:nvPr/>
        </p:nvPicPr>
        <p:blipFill>
          <a:blip r:embed="rId3"/>
          <a:stretch/>
        </p:blipFill>
        <p:spPr>
          <a:xfrm>
            <a:off x="2879" y="1103396"/>
            <a:ext cx="9137290" cy="4650910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5BB4F-7E1C-4296-AFD2-F0159445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0B3AA-E46F-4F86-AA3C-DA233041938A}"/>
              </a:ext>
            </a:extLst>
          </p:cNvPr>
          <p:cNvSpPr/>
          <p:nvPr/>
        </p:nvSpPr>
        <p:spPr>
          <a:xfrm>
            <a:off x="8088923" y="1477106"/>
            <a:ext cx="673260" cy="926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CD138-8D41-490F-9E23-E0B2CF7E261A}"/>
              </a:ext>
            </a:extLst>
          </p:cNvPr>
          <p:cNvSpPr/>
          <p:nvPr/>
        </p:nvSpPr>
        <p:spPr>
          <a:xfrm>
            <a:off x="1324708" y="5015752"/>
            <a:ext cx="673260" cy="7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F3E87BE-C3B2-4A85-BA08-C812F172E208}"/>
              </a:ext>
            </a:extLst>
          </p:cNvPr>
          <p:cNvSpPr txBox="1"/>
          <p:nvPr/>
        </p:nvSpPr>
        <p:spPr>
          <a:xfrm>
            <a:off x="689635" y="473268"/>
            <a:ext cx="7119512" cy="5419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27" dirty="0">
                <a:latin typeface="+mj-lt"/>
              </a:rPr>
              <a:t>Learning curve</a:t>
            </a:r>
            <a:endParaRPr sz="1632" dirty="0">
              <a:latin typeface="+mj-lt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4FBA2512-C158-4241-8236-008518888FEB}"/>
              </a:ext>
            </a:extLst>
          </p:cNvPr>
          <p:cNvSpPr/>
          <p:nvPr/>
        </p:nvSpPr>
        <p:spPr>
          <a:xfrm>
            <a:off x="5322278" y="501351"/>
            <a:ext cx="3439906" cy="901197"/>
          </a:xfrm>
          <a:prstGeom prst="wedgeRectCallout">
            <a:avLst>
              <a:gd name="adj1" fmla="val -48949"/>
              <a:gd name="adj2" fmla="val 9508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Sweep baseline curve by varying </a:t>
            </a:r>
            <a:r>
              <a:rPr lang="en-US" sz="2200" dirty="0">
                <a:solidFill>
                  <a:srgbClr val="92D050"/>
                </a:solidFill>
              </a:rPr>
              <a:t>asymmetric penalty</a:t>
            </a:r>
          </a:p>
        </p:txBody>
      </p:sp>
    </p:spTree>
    <p:extLst>
      <p:ext uri="{BB962C8B-B14F-4D97-AF65-F5344CB8AC3E}">
        <p14:creationId xmlns:p14="http://schemas.microsoft.com/office/powerpoint/2010/main" val="16779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7" name="Picture 3326"/>
          <p:cNvPicPr/>
          <p:nvPr/>
        </p:nvPicPr>
        <p:blipFill rotWithShape="1">
          <a:blip r:embed="rId3"/>
          <a:srcRect b="-24"/>
          <a:stretch/>
        </p:blipFill>
        <p:spPr>
          <a:xfrm>
            <a:off x="2879" y="1103395"/>
            <a:ext cx="9137290" cy="4651946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C32CD-F29B-4D83-8BA8-C14A219B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26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86D600-AD6B-4E6B-98F2-CB84CEC5E3A7}"/>
              </a:ext>
            </a:extLst>
          </p:cNvPr>
          <p:cNvSpPr/>
          <p:nvPr/>
        </p:nvSpPr>
        <p:spPr>
          <a:xfrm>
            <a:off x="4583723" y="2926770"/>
            <a:ext cx="3387969" cy="803658"/>
          </a:xfrm>
          <a:prstGeom prst="wedgeRectCallout">
            <a:avLst>
              <a:gd name="adj1" fmla="val -47210"/>
              <a:gd name="adj2" fmla="val -965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Infer a </a:t>
            </a:r>
            <a:r>
              <a:rPr lang="el-GR" sz="2200" dirty="0">
                <a:solidFill>
                  <a:srgbClr val="92D050"/>
                </a:solidFill>
              </a:rPr>
              <a:t>λ</a:t>
            </a:r>
            <a:r>
              <a:rPr lang="en-US" sz="2200" dirty="0"/>
              <a:t> value that the </a:t>
            </a:r>
            <a:r>
              <a:rPr lang="en-US" sz="2200" dirty="0">
                <a:solidFill>
                  <a:srgbClr val="92D050"/>
                </a:solidFill>
              </a:rPr>
              <a:t>baseline</a:t>
            </a:r>
            <a:r>
              <a:rPr lang="en-US" sz="2200" dirty="0"/>
              <a:t> seems to optimize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9FDE6-CD33-4851-99B4-EE677D4FBD6A}"/>
              </a:ext>
            </a:extLst>
          </p:cNvPr>
          <p:cNvSpPr/>
          <p:nvPr/>
        </p:nvSpPr>
        <p:spPr>
          <a:xfrm>
            <a:off x="8088923" y="1477106"/>
            <a:ext cx="673260" cy="926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D559F-F67F-4B61-9E00-174652418BD6}"/>
              </a:ext>
            </a:extLst>
          </p:cNvPr>
          <p:cNvSpPr/>
          <p:nvPr/>
        </p:nvSpPr>
        <p:spPr>
          <a:xfrm>
            <a:off x="1324708" y="5015752"/>
            <a:ext cx="673260" cy="7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FD4BCB4B-A8FC-4EBC-8549-46218B2A3E78}"/>
              </a:ext>
            </a:extLst>
          </p:cNvPr>
          <p:cNvSpPr txBox="1"/>
          <p:nvPr/>
        </p:nvSpPr>
        <p:spPr>
          <a:xfrm>
            <a:off x="689635" y="473268"/>
            <a:ext cx="7119512" cy="5419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27" dirty="0">
                <a:latin typeface="+mj-lt"/>
              </a:rPr>
              <a:t>Learning curve</a:t>
            </a:r>
            <a:endParaRPr sz="1632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096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9" name="Picture 3328"/>
          <p:cNvPicPr/>
          <p:nvPr/>
        </p:nvPicPr>
        <p:blipFill>
          <a:blip r:embed="rId3"/>
          <a:stretch/>
        </p:blipFill>
        <p:spPr>
          <a:xfrm>
            <a:off x="2879" y="1103395"/>
            <a:ext cx="9137290" cy="4650910"/>
          </a:xfrm>
          <a:prstGeom prst="rect">
            <a:avLst/>
          </a:prstGeom>
          <a:ln>
            <a:noFill/>
          </a:ln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8410D14-E0A0-489F-9600-878AEAE237C0}"/>
              </a:ext>
            </a:extLst>
          </p:cNvPr>
          <p:cNvSpPr/>
          <p:nvPr/>
        </p:nvSpPr>
        <p:spPr>
          <a:xfrm>
            <a:off x="1232935" y="1210410"/>
            <a:ext cx="2295712" cy="829406"/>
          </a:xfrm>
          <a:prstGeom prst="wedgeRectCallout">
            <a:avLst>
              <a:gd name="adj1" fmla="val 38875"/>
              <a:gd name="adj2" fmla="val 8482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C89B3"/>
                </a:solidFill>
              </a:rPr>
              <a:t>Train</a:t>
            </a:r>
            <a:r>
              <a:rPr lang="en-US" sz="2200" dirty="0"/>
              <a:t> with LOLS </a:t>
            </a:r>
          </a:p>
          <a:p>
            <a:pPr algn="ctr"/>
            <a:r>
              <a:rPr lang="en-US" sz="2200" dirty="0"/>
              <a:t>for 6 days</a:t>
            </a:r>
            <a:endParaRPr lang="en-US" sz="2200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DBFC9-5461-438B-BE94-8883C1FC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27</a:t>
            </a:fld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D2FAA6C-C1B6-415E-8CA1-D3A560D02CA8}"/>
              </a:ext>
            </a:extLst>
          </p:cNvPr>
          <p:cNvSpPr/>
          <p:nvPr/>
        </p:nvSpPr>
        <p:spPr>
          <a:xfrm>
            <a:off x="2516057" y="2599798"/>
            <a:ext cx="4353665" cy="1254369"/>
          </a:xfrm>
          <a:prstGeom prst="wedgeRectCallout">
            <a:avLst>
              <a:gd name="adj1" fmla="val 40773"/>
              <a:gd name="adj2" fmla="val 10191"/>
            </a:avLst>
          </a:prstGeom>
          <a:solidFill>
            <a:srgbClr val="886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 the 7</a:t>
            </a:r>
            <a:r>
              <a:rPr lang="en-US" sz="2400" baseline="30000" dirty="0"/>
              <a:t>th</a:t>
            </a:r>
            <a:r>
              <a:rPr lang="en-US" sz="2400" dirty="0"/>
              <a:t> day,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LOLS rested, and </a:t>
            </a:r>
            <a:r>
              <a:rPr lang="en-US" sz="2200" dirty="0"/>
              <a:t>performance was good!</a:t>
            </a:r>
            <a:endParaRPr lang="en-US" sz="2200" dirty="0">
              <a:solidFill>
                <a:srgbClr val="92D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88A5D-2304-494D-9BAE-01D46A4E9BC1}"/>
              </a:ext>
            </a:extLst>
          </p:cNvPr>
          <p:cNvSpPr/>
          <p:nvPr/>
        </p:nvSpPr>
        <p:spPr>
          <a:xfrm>
            <a:off x="8088923" y="1477106"/>
            <a:ext cx="673260" cy="926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844DB9-8FB8-462E-8677-898781D94A44}"/>
              </a:ext>
            </a:extLst>
          </p:cNvPr>
          <p:cNvSpPr/>
          <p:nvPr/>
        </p:nvSpPr>
        <p:spPr>
          <a:xfrm>
            <a:off x="1324708" y="5015752"/>
            <a:ext cx="673260" cy="7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47E4E1E8-3025-45D6-86B3-5DDC229F794B}"/>
              </a:ext>
            </a:extLst>
          </p:cNvPr>
          <p:cNvSpPr txBox="1"/>
          <p:nvPr/>
        </p:nvSpPr>
        <p:spPr>
          <a:xfrm>
            <a:off x="689635" y="473268"/>
            <a:ext cx="7119512" cy="5419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27" dirty="0">
                <a:latin typeface="+mj-lt"/>
              </a:rPr>
              <a:t>Learning curve</a:t>
            </a:r>
            <a:endParaRPr sz="1632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56226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9" name="Picture 3328"/>
          <p:cNvPicPr/>
          <p:nvPr/>
        </p:nvPicPr>
        <p:blipFill>
          <a:blip r:embed="rId3"/>
          <a:stretch/>
        </p:blipFill>
        <p:spPr>
          <a:xfrm>
            <a:off x="2879" y="1103395"/>
            <a:ext cx="9137290" cy="465091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DBFC9-5461-438B-BE94-8883C1FC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2348AD-18CA-4FAA-B057-38951A4DF3F0}"/>
              </a:ext>
            </a:extLst>
          </p:cNvPr>
          <p:cNvSpPr/>
          <p:nvPr/>
        </p:nvSpPr>
        <p:spPr>
          <a:xfrm>
            <a:off x="2179320" y="2590800"/>
            <a:ext cx="1310640" cy="11091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54423-38D2-41F4-BB8B-8AC906F4AEB4}"/>
              </a:ext>
            </a:extLst>
          </p:cNvPr>
          <p:cNvSpPr/>
          <p:nvPr/>
        </p:nvSpPr>
        <p:spPr>
          <a:xfrm>
            <a:off x="8088923" y="1477106"/>
            <a:ext cx="673260" cy="926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32E60-0A8A-4862-B7E2-5B8B2047099E}"/>
              </a:ext>
            </a:extLst>
          </p:cNvPr>
          <p:cNvSpPr/>
          <p:nvPr/>
        </p:nvSpPr>
        <p:spPr>
          <a:xfrm>
            <a:off x="1324708" y="5015752"/>
            <a:ext cx="673260" cy="7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B2E93597-CCEB-4C7E-974B-9B2D643C138F}"/>
              </a:ext>
            </a:extLst>
          </p:cNvPr>
          <p:cNvSpPr txBox="1"/>
          <p:nvPr/>
        </p:nvSpPr>
        <p:spPr>
          <a:xfrm>
            <a:off x="689635" y="473268"/>
            <a:ext cx="7119512" cy="5419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27" dirty="0">
                <a:latin typeface="+mj-lt"/>
              </a:rPr>
              <a:t>Learning curve</a:t>
            </a:r>
            <a:endParaRPr sz="1632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90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70FE-8CC3-46BA-B0B4-48ADA501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F25B3A-4D83-4D4A-9DF8-18CC2D06E8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r="20140" b="7008"/>
          <a:stretch/>
        </p:blipFill>
        <p:spPr>
          <a:xfrm>
            <a:off x="579120" y="749046"/>
            <a:ext cx="7936230" cy="5834634"/>
          </a:xfrm>
          <a:prstGeom prst="rect">
            <a:avLst/>
          </a:prstGeom>
        </p:spPr>
      </p:pic>
      <p:sp>
        <p:nvSpPr>
          <p:cNvPr id="11" name="TextShape 1">
            <a:extLst>
              <a:ext uri="{FF2B5EF4-FFF2-40B4-BE49-F238E27FC236}">
                <a16:creationId xmlns:a16="http://schemas.microsoft.com/office/drawing/2014/main" id="{505BF901-A098-443A-A4D0-B743202D48C1}"/>
              </a:ext>
            </a:extLst>
          </p:cNvPr>
          <p:cNvSpPr txBox="1"/>
          <p:nvPr/>
        </p:nvSpPr>
        <p:spPr>
          <a:xfrm>
            <a:off x="689635" y="473268"/>
            <a:ext cx="7119512" cy="5419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27" dirty="0">
                <a:latin typeface="+mj-lt"/>
              </a:rPr>
              <a:t>Learning curve</a:t>
            </a:r>
            <a:endParaRPr sz="1632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58B6A5-8918-4A71-B83F-932C8E976F44}"/>
              </a:ext>
            </a:extLst>
          </p:cNvPr>
          <p:cNvCxnSpPr>
            <a:cxnSpLocks/>
          </p:cNvCxnSpPr>
          <p:nvPr/>
        </p:nvCxnSpPr>
        <p:spPr>
          <a:xfrm flipV="1">
            <a:off x="5135880" y="1851086"/>
            <a:ext cx="320040" cy="2385634"/>
          </a:xfrm>
          <a:prstGeom prst="straightConnector1">
            <a:avLst/>
          </a:prstGeom>
          <a:ln w="73025" cap="rnd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B17C4-E45B-4C2F-BBC3-982CC9469644}"/>
              </a:ext>
            </a:extLst>
          </p:cNvPr>
          <p:cNvCxnSpPr>
            <a:cxnSpLocks/>
          </p:cNvCxnSpPr>
          <p:nvPr/>
        </p:nvCxnSpPr>
        <p:spPr>
          <a:xfrm flipH="1">
            <a:off x="4343401" y="1851086"/>
            <a:ext cx="1112519" cy="830580"/>
          </a:xfrm>
          <a:prstGeom prst="straightConnector1">
            <a:avLst/>
          </a:prstGeom>
          <a:ln w="73025" cap="rnd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6B16F-770F-44B7-8F26-5031B3CDC37B}"/>
              </a:ext>
            </a:extLst>
          </p:cNvPr>
          <p:cNvCxnSpPr>
            <a:cxnSpLocks/>
          </p:cNvCxnSpPr>
          <p:nvPr/>
        </p:nvCxnSpPr>
        <p:spPr>
          <a:xfrm flipH="1">
            <a:off x="3139440" y="2681666"/>
            <a:ext cx="1203961" cy="0"/>
          </a:xfrm>
          <a:prstGeom prst="straightConnector1">
            <a:avLst/>
          </a:prstGeom>
          <a:ln w="73025" cap="rnd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EF9474-E9D2-42B5-87FB-343DB9933F95}"/>
              </a:ext>
            </a:extLst>
          </p:cNvPr>
          <p:cNvCxnSpPr>
            <a:cxnSpLocks/>
          </p:cNvCxnSpPr>
          <p:nvPr/>
        </p:nvCxnSpPr>
        <p:spPr>
          <a:xfrm flipH="1" flipV="1">
            <a:off x="3139440" y="2681666"/>
            <a:ext cx="1996441" cy="1661734"/>
          </a:xfrm>
          <a:prstGeom prst="straightConnector1">
            <a:avLst/>
          </a:prstGeom>
          <a:ln w="73025">
            <a:solidFill>
              <a:srgbClr val="943B6C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960032" y="1418692"/>
            <a:ext cx="5585673" cy="1299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en-US" sz="4400" dirty="0">
                <a:latin typeface="+mj-lt"/>
              </a:rPr>
              <a:t>Exploring the Frontier of 
Fast &amp; Accurate Parsing</a:t>
            </a:r>
            <a:endParaRPr lang="en-US" dirty="0">
              <a:latin typeface="+mj-l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459975" y="3264352"/>
            <a:ext cx="163877" cy="39010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7E0F7A-EF41-4035-BAB2-E8D0CAD829B6}"/>
              </a:ext>
            </a:extLst>
          </p:cNvPr>
          <p:cNvGrpSpPr/>
          <p:nvPr/>
        </p:nvGrpSpPr>
        <p:grpSpPr>
          <a:xfrm>
            <a:off x="5456151" y="1093646"/>
            <a:ext cx="1468365" cy="1030025"/>
            <a:chOff x="5662074" y="1756854"/>
            <a:chExt cx="1619280" cy="1135888"/>
          </a:xfrm>
        </p:grpSpPr>
        <p:sp>
          <p:nvSpPr>
            <p:cNvPr id="88" name="TextShape 3"/>
            <p:cNvSpPr txBox="1"/>
            <p:nvPr/>
          </p:nvSpPr>
          <p:spPr>
            <a:xfrm>
              <a:off x="5662074" y="1756854"/>
              <a:ext cx="1619280" cy="628557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3264" b="1" dirty="0">
                  <a:solidFill>
                    <a:srgbClr val="008000"/>
                  </a:solidFill>
                  <a:latin typeface="+mj-lt"/>
                </a:rPr>
                <a:t>Pareto</a:t>
              </a:r>
              <a:endParaRPr sz="1632" dirty="0">
                <a:latin typeface="+mj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F8286A-7F06-4C66-902D-518496D2466D}"/>
                </a:ext>
              </a:extLst>
            </p:cNvPr>
            <p:cNvGrpSpPr/>
            <p:nvPr/>
          </p:nvGrpSpPr>
          <p:grpSpPr>
            <a:xfrm>
              <a:off x="6114552" y="2709856"/>
              <a:ext cx="515500" cy="182886"/>
              <a:chOff x="6035040" y="2689978"/>
              <a:chExt cx="515500" cy="182886"/>
            </a:xfrm>
          </p:grpSpPr>
          <p:sp>
            <p:nvSpPr>
              <p:cNvPr id="89" name="Line 4"/>
              <p:cNvSpPr/>
              <p:nvPr/>
            </p:nvSpPr>
            <p:spPr>
              <a:xfrm flipV="1">
                <a:off x="6035040" y="2689978"/>
                <a:ext cx="274320" cy="182880"/>
              </a:xfrm>
              <a:prstGeom prst="line">
                <a:avLst/>
              </a:prstGeom>
              <a:ln w="73080" cap="rnd">
                <a:solidFill>
                  <a:srgbClr val="008000"/>
                </a:solidFill>
                <a:round/>
              </a:ln>
            </p:spPr>
          </p:sp>
          <p:sp>
            <p:nvSpPr>
              <p:cNvPr id="90" name="Line 5"/>
              <p:cNvSpPr/>
              <p:nvPr/>
            </p:nvSpPr>
            <p:spPr>
              <a:xfrm>
                <a:off x="6309340" y="2689983"/>
                <a:ext cx="241200" cy="182881"/>
              </a:xfrm>
              <a:prstGeom prst="line">
                <a:avLst/>
              </a:prstGeom>
              <a:ln w="73080" cap="rnd">
                <a:solidFill>
                  <a:srgbClr val="008000"/>
                </a:solidFill>
                <a:round/>
              </a:ln>
            </p:spPr>
            <p:txBody>
              <a:bodyPr/>
              <a:lstStyle/>
              <a:p>
                <a:endParaRPr lang="en-US" sz="1632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3E51-65AB-4A5F-8144-7931DD57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4B9C974-A47A-4473-8644-5E10E874BB86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EB8E3-D909-4C49-8E03-3134289CE014}"/>
              </a:ext>
            </a:extLst>
          </p:cNvPr>
          <p:cNvSpPr/>
          <p:nvPr/>
        </p:nvSpPr>
        <p:spPr>
          <a:xfrm>
            <a:off x="4396536" y="458444"/>
            <a:ext cx="4274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</a:rPr>
              <a:t>Learning to Prune:</a:t>
            </a:r>
            <a:endParaRPr lang="en-US" sz="4400" dirty="0">
              <a:latin typeface="+mj-lt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8A0FAEB-1843-48BE-97F7-BF8E9BDACD35}"/>
              </a:ext>
            </a:extLst>
          </p:cNvPr>
          <p:cNvGrpSpPr/>
          <p:nvPr/>
        </p:nvGrpSpPr>
        <p:grpSpPr>
          <a:xfrm>
            <a:off x="1438457" y="3431552"/>
            <a:ext cx="4060391" cy="2384973"/>
            <a:chOff x="1438457" y="3431552"/>
            <a:chExt cx="4060391" cy="238497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EB68629-7B1D-42CF-BCB9-2892B2677713}"/>
                </a:ext>
              </a:extLst>
            </p:cNvPr>
            <p:cNvGrpSpPr/>
            <p:nvPr/>
          </p:nvGrpSpPr>
          <p:grpSpPr>
            <a:xfrm>
              <a:off x="1438457" y="3592759"/>
              <a:ext cx="2283833" cy="2223766"/>
              <a:chOff x="1438457" y="3592759"/>
              <a:chExt cx="2283833" cy="2223766"/>
            </a:xfrm>
          </p:grpSpPr>
          <p:sp>
            <p:nvSpPr>
              <p:cNvPr id="143" name="Line 15">
                <a:extLst>
                  <a:ext uri="{FF2B5EF4-FFF2-40B4-BE49-F238E27FC236}">
                    <a16:creationId xmlns:a16="http://schemas.microsoft.com/office/drawing/2014/main" id="{CE22D744-F4EF-4B39-AA3B-2B986BC90907}"/>
                  </a:ext>
                </a:extLst>
              </p:cNvPr>
              <p:cNvSpPr/>
              <p:nvPr/>
            </p:nvSpPr>
            <p:spPr>
              <a:xfrm>
                <a:off x="3141865" y="3592759"/>
                <a:ext cx="580425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Line 6">
                <a:extLst>
                  <a:ext uri="{FF2B5EF4-FFF2-40B4-BE49-F238E27FC236}">
                    <a16:creationId xmlns:a16="http://schemas.microsoft.com/office/drawing/2014/main" id="{D2347BFA-7BF7-4E51-A42E-63883F0BA3B6}"/>
                  </a:ext>
                </a:extLst>
              </p:cNvPr>
              <p:cNvSpPr/>
              <p:nvPr/>
            </p:nvSpPr>
            <p:spPr>
              <a:xfrm>
                <a:off x="3135989" y="3630627"/>
                <a:ext cx="0" cy="4048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5" name="Line 7">
                <a:extLst>
                  <a:ext uri="{FF2B5EF4-FFF2-40B4-BE49-F238E27FC236}">
                    <a16:creationId xmlns:a16="http://schemas.microsoft.com/office/drawing/2014/main" id="{DF6D3C10-9EC0-416E-8A40-D3CED7888747}"/>
                  </a:ext>
                </a:extLst>
              </p:cNvPr>
              <p:cNvSpPr/>
              <p:nvPr/>
            </p:nvSpPr>
            <p:spPr>
              <a:xfrm>
                <a:off x="1438457" y="5262869"/>
                <a:ext cx="0" cy="553656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80354320-27FF-425B-AA80-AD40B387D421}"/>
                  </a:ext>
                </a:extLst>
              </p:cNvPr>
              <p:cNvSpPr/>
              <p:nvPr/>
            </p:nvSpPr>
            <p:spPr>
              <a:xfrm>
                <a:off x="1960775" y="4283524"/>
                <a:ext cx="0" cy="73124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9787A91B-62C6-45DC-A179-0EFBA021583A}"/>
                  </a:ext>
                </a:extLst>
              </p:cNvPr>
              <p:cNvSpPr/>
              <p:nvPr/>
            </p:nvSpPr>
            <p:spPr>
              <a:xfrm>
                <a:off x="2319868" y="3924431"/>
                <a:ext cx="0" cy="301638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8" name="Line 10">
                <a:extLst>
                  <a:ext uri="{FF2B5EF4-FFF2-40B4-BE49-F238E27FC236}">
                    <a16:creationId xmlns:a16="http://schemas.microsoft.com/office/drawing/2014/main" id="{019F0ED5-D654-4812-BEF5-2F1B7F7F3B0D}"/>
                  </a:ext>
                </a:extLst>
              </p:cNvPr>
              <p:cNvSpPr/>
              <p:nvPr/>
            </p:nvSpPr>
            <p:spPr>
              <a:xfrm>
                <a:off x="2776896" y="3695916"/>
                <a:ext cx="0" cy="236349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49" name="Line 11">
                <a:extLst>
                  <a:ext uri="{FF2B5EF4-FFF2-40B4-BE49-F238E27FC236}">
                    <a16:creationId xmlns:a16="http://schemas.microsoft.com/office/drawing/2014/main" id="{383196CA-83EC-41EC-A69F-6D76555C8BF9}"/>
                  </a:ext>
                </a:extLst>
              </p:cNvPr>
              <p:cNvSpPr/>
              <p:nvPr/>
            </p:nvSpPr>
            <p:spPr>
              <a:xfrm>
                <a:off x="1764906" y="4356648"/>
                <a:ext cx="195869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0" name="Line 12">
                <a:extLst>
                  <a:ext uri="{FF2B5EF4-FFF2-40B4-BE49-F238E27FC236}">
                    <a16:creationId xmlns:a16="http://schemas.microsoft.com/office/drawing/2014/main" id="{FDD3D8AE-A142-4624-A149-C14838C7B22E}"/>
                  </a:ext>
                </a:extLst>
              </p:cNvPr>
              <p:cNvSpPr/>
              <p:nvPr/>
            </p:nvSpPr>
            <p:spPr>
              <a:xfrm>
                <a:off x="1960775" y="4226069"/>
                <a:ext cx="359093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48516F82-F163-4F0D-8EF2-FB4E4FB09178}"/>
                  </a:ext>
                </a:extLst>
              </p:cNvPr>
              <p:cNvSpPr/>
              <p:nvPr/>
            </p:nvSpPr>
            <p:spPr>
              <a:xfrm>
                <a:off x="2352513" y="3932265"/>
                <a:ext cx="424383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2" name="Line 14">
                <a:extLst>
                  <a:ext uri="{FF2B5EF4-FFF2-40B4-BE49-F238E27FC236}">
                    <a16:creationId xmlns:a16="http://schemas.microsoft.com/office/drawing/2014/main" id="{3F9EDEFA-DB9B-41F1-B077-4C72D50F74A3}"/>
                  </a:ext>
                </a:extLst>
              </p:cNvPr>
              <p:cNvSpPr/>
              <p:nvPr/>
            </p:nvSpPr>
            <p:spPr>
              <a:xfrm>
                <a:off x="2776896" y="3671106"/>
                <a:ext cx="359093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3" name="Line 16">
                <a:extLst>
                  <a:ext uri="{FF2B5EF4-FFF2-40B4-BE49-F238E27FC236}">
                    <a16:creationId xmlns:a16="http://schemas.microsoft.com/office/drawing/2014/main" id="{CF6AEB9C-1D8C-4A7F-BEFB-01227FF8C50C}"/>
                  </a:ext>
                </a:extLst>
              </p:cNvPr>
              <p:cNvSpPr/>
              <p:nvPr/>
            </p:nvSpPr>
            <p:spPr>
              <a:xfrm>
                <a:off x="1764906" y="4414103"/>
                <a:ext cx="0" cy="848766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  <p:sp>
            <p:nvSpPr>
              <p:cNvPr id="154" name="Line 18">
                <a:extLst>
                  <a:ext uri="{FF2B5EF4-FFF2-40B4-BE49-F238E27FC236}">
                    <a16:creationId xmlns:a16="http://schemas.microsoft.com/office/drawing/2014/main" id="{F38F4ECF-C2AE-46F2-A97B-0B314BC1FBAA}"/>
                  </a:ext>
                </a:extLst>
              </p:cNvPr>
              <p:cNvSpPr/>
              <p:nvPr/>
            </p:nvSpPr>
            <p:spPr>
              <a:xfrm>
                <a:off x="1438457" y="5262869"/>
                <a:ext cx="326448" cy="0"/>
              </a:xfrm>
              <a:prstGeom prst="line">
                <a:avLst/>
              </a:prstGeom>
              <a:ln w="18360">
                <a:solidFill>
                  <a:srgbClr val="008000"/>
                </a:solidFill>
                <a:round/>
              </a:ln>
            </p:spPr>
          </p:sp>
        </p:grpSp>
        <p:sp>
          <p:nvSpPr>
            <p:cNvPr id="142" name="TextShape 3">
              <a:extLst>
                <a:ext uri="{FF2B5EF4-FFF2-40B4-BE49-F238E27FC236}">
                  <a16:creationId xmlns:a16="http://schemas.microsoft.com/office/drawing/2014/main" id="{D69C7C26-21FE-4358-A3E4-46096635A9EA}"/>
                </a:ext>
              </a:extLst>
            </p:cNvPr>
            <p:cNvSpPr txBox="1"/>
            <p:nvPr/>
          </p:nvSpPr>
          <p:spPr>
            <a:xfrm>
              <a:off x="3693730" y="3431552"/>
              <a:ext cx="1805118" cy="569979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>
                  <a:solidFill>
                    <a:srgbClr val="008000"/>
                  </a:solidFill>
                </a:rPr>
                <a:t>Pareto frontier</a:t>
              </a:r>
              <a:endParaRPr sz="1632" dirty="0"/>
            </a:p>
          </p:txBody>
        </p:sp>
      </p:grp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986CBC51-4753-4C35-9BDF-50B7AD3F4FDC}"/>
              </a:ext>
            </a:extLst>
          </p:cNvPr>
          <p:cNvSpPr/>
          <p:nvPr/>
        </p:nvSpPr>
        <p:spPr>
          <a:xfrm>
            <a:off x="3894158" y="4103186"/>
            <a:ext cx="4660794" cy="1099351"/>
          </a:xfrm>
          <a:prstGeom prst="wedgeRectCallout">
            <a:avLst>
              <a:gd name="adj1" fmla="val 202"/>
              <a:gd name="adj2" fmla="val 188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 already use ML to learn be accurate.</a:t>
            </a:r>
          </a:p>
          <a:p>
            <a:pPr algn="ctr"/>
            <a:r>
              <a:rPr lang="en-US" sz="2000" dirty="0"/>
              <a:t>This work uses ML to </a:t>
            </a:r>
            <a:r>
              <a:rPr lang="en-US" sz="2000" u="sng" dirty="0"/>
              <a:t>learn</a:t>
            </a:r>
            <a:r>
              <a:rPr lang="en-US" sz="2000" dirty="0"/>
              <a:t> to be fast too!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2458D95F-A1A8-4E10-921B-779CC38FF253}"/>
              </a:ext>
            </a:extLst>
          </p:cNvPr>
          <p:cNvSpPr/>
          <p:nvPr/>
        </p:nvSpPr>
        <p:spPr>
          <a:xfrm>
            <a:off x="341216" y="421973"/>
            <a:ext cx="2790855" cy="909805"/>
          </a:xfrm>
          <a:prstGeom prst="wedgeRectCallout">
            <a:avLst>
              <a:gd name="adj1" fmla="val 96567"/>
              <a:gd name="adj2" fmla="val -780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Need systems with </a:t>
            </a:r>
            <a:r>
              <a:rPr lang="en-US" sz="2000" u="sng" dirty="0"/>
              <a:t>tunable</a:t>
            </a:r>
            <a:r>
              <a:rPr lang="en-US" sz="2000" dirty="0"/>
              <a:t> runtimes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1A4B3BE-24C0-4778-8D5F-621A58A5B444}"/>
              </a:ext>
            </a:extLst>
          </p:cNvPr>
          <p:cNvGrpSpPr/>
          <p:nvPr/>
        </p:nvGrpSpPr>
        <p:grpSpPr>
          <a:xfrm>
            <a:off x="1075279" y="3478989"/>
            <a:ext cx="2648802" cy="2339329"/>
            <a:chOff x="1075279" y="3478989"/>
            <a:chExt cx="2648802" cy="233932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5D367-16BE-41AF-AB40-101FC583DF0F}"/>
                </a:ext>
              </a:extLst>
            </p:cNvPr>
            <p:cNvGrpSpPr/>
            <p:nvPr/>
          </p:nvGrpSpPr>
          <p:grpSpPr>
            <a:xfrm>
              <a:off x="1075279" y="3478989"/>
              <a:ext cx="2648802" cy="2339329"/>
              <a:chOff x="1075279" y="3478989"/>
              <a:chExt cx="2648802" cy="2339329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2166C8C-73AD-4B70-9CF8-27367988669C}"/>
                  </a:ext>
                </a:extLst>
              </p:cNvPr>
              <p:cNvGrpSpPr/>
              <p:nvPr/>
            </p:nvGrpSpPr>
            <p:grpSpPr>
              <a:xfrm>
                <a:off x="1393407" y="3547709"/>
                <a:ext cx="2171535" cy="2009290"/>
                <a:chOff x="1393407" y="3547709"/>
                <a:chExt cx="2171535" cy="2009290"/>
              </a:xfrm>
            </p:grpSpPr>
            <p:sp>
              <p:nvSpPr>
                <p:cNvPr id="116" name="CustomShape 19">
                  <a:extLst>
                    <a:ext uri="{FF2B5EF4-FFF2-40B4-BE49-F238E27FC236}">
                      <a16:creationId xmlns:a16="http://schemas.microsoft.com/office/drawing/2014/main" id="{FAED112D-FAD5-4FDE-9E7F-EEC8C04B4727}"/>
                    </a:ext>
                  </a:extLst>
                </p:cNvPr>
                <p:cNvSpPr/>
                <p:nvPr/>
              </p:nvSpPr>
              <p:spPr>
                <a:xfrm>
                  <a:off x="1915725" y="4200606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7" name="CustomShape 20">
                  <a:extLst>
                    <a:ext uri="{FF2B5EF4-FFF2-40B4-BE49-F238E27FC236}">
                      <a16:creationId xmlns:a16="http://schemas.microsoft.com/office/drawing/2014/main" id="{8AE52227-9E6F-4B86-BF43-CD44CCDD4B38}"/>
                    </a:ext>
                  </a:extLst>
                </p:cNvPr>
                <p:cNvSpPr/>
                <p:nvPr/>
              </p:nvSpPr>
              <p:spPr>
                <a:xfrm>
                  <a:off x="2176557" y="4396801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8" name="CustomShape 21">
                  <a:extLst>
                    <a:ext uri="{FF2B5EF4-FFF2-40B4-BE49-F238E27FC236}">
                      <a16:creationId xmlns:a16="http://schemas.microsoft.com/office/drawing/2014/main" id="{B98FE1D7-EE60-431D-A96F-F42EFF305B48}"/>
                    </a:ext>
                  </a:extLst>
                </p:cNvPr>
                <p:cNvSpPr/>
                <p:nvPr/>
              </p:nvSpPr>
              <p:spPr>
                <a:xfrm>
                  <a:off x="3090612" y="3547709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9" name="CustomShape 22">
                  <a:extLst>
                    <a:ext uri="{FF2B5EF4-FFF2-40B4-BE49-F238E27FC236}">
                      <a16:creationId xmlns:a16="http://schemas.microsoft.com/office/drawing/2014/main" id="{287D5333-8ABC-4C34-B4D8-E149BC980C02}"/>
                    </a:ext>
                  </a:extLst>
                </p:cNvPr>
                <p:cNvSpPr/>
                <p:nvPr/>
              </p:nvSpPr>
              <p:spPr>
                <a:xfrm>
                  <a:off x="2274491" y="3874484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0" name="CustomShape 23">
                  <a:extLst>
                    <a:ext uri="{FF2B5EF4-FFF2-40B4-BE49-F238E27FC236}">
                      <a16:creationId xmlns:a16="http://schemas.microsoft.com/office/drawing/2014/main" id="{0734C38D-ECC8-4681-AB32-E59583070F82}"/>
                    </a:ext>
                  </a:extLst>
                </p:cNvPr>
                <p:cNvSpPr/>
                <p:nvPr/>
              </p:nvSpPr>
              <p:spPr>
                <a:xfrm>
                  <a:off x="1981014" y="4755894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1" name="CustomShape 24">
                  <a:extLst>
                    <a:ext uri="{FF2B5EF4-FFF2-40B4-BE49-F238E27FC236}">
                      <a16:creationId xmlns:a16="http://schemas.microsoft.com/office/drawing/2014/main" id="{5B33E6F1-EE05-4BC9-9A2D-80F22DB2AAC7}"/>
                    </a:ext>
                  </a:extLst>
                </p:cNvPr>
                <p:cNvSpPr/>
                <p:nvPr/>
              </p:nvSpPr>
              <p:spPr>
                <a:xfrm>
                  <a:off x="1393407" y="5212922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2" name="CustomShape 25">
                  <a:extLst>
                    <a:ext uri="{FF2B5EF4-FFF2-40B4-BE49-F238E27FC236}">
                      <a16:creationId xmlns:a16="http://schemas.microsoft.com/office/drawing/2014/main" id="{0614A927-F6D8-4D08-BBC6-2E669FA88CC7}"/>
                    </a:ext>
                  </a:extLst>
                </p:cNvPr>
                <p:cNvSpPr/>
                <p:nvPr/>
              </p:nvSpPr>
              <p:spPr>
                <a:xfrm>
                  <a:off x="1719856" y="4331185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3" name="CustomShape 26">
                  <a:extLst>
                    <a:ext uri="{FF2B5EF4-FFF2-40B4-BE49-F238E27FC236}">
                      <a16:creationId xmlns:a16="http://schemas.microsoft.com/office/drawing/2014/main" id="{7DF45D39-1A4F-4B57-A964-79A07E0D1A2C}"/>
                    </a:ext>
                  </a:extLst>
                </p:cNvPr>
                <p:cNvSpPr/>
                <p:nvPr/>
              </p:nvSpPr>
              <p:spPr>
                <a:xfrm>
                  <a:off x="2731519" y="3645643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4" name="CustomShape 27">
                  <a:extLst>
                    <a:ext uri="{FF2B5EF4-FFF2-40B4-BE49-F238E27FC236}">
                      <a16:creationId xmlns:a16="http://schemas.microsoft.com/office/drawing/2014/main" id="{F69A59A6-0F8F-48D7-93A2-2B56BD200056}"/>
                    </a:ext>
                  </a:extLst>
                </p:cNvPr>
                <p:cNvSpPr/>
                <p:nvPr/>
              </p:nvSpPr>
              <p:spPr>
                <a:xfrm>
                  <a:off x="2927388" y="3711260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5" name="CustomShape 28">
                  <a:extLst>
                    <a:ext uri="{FF2B5EF4-FFF2-40B4-BE49-F238E27FC236}">
                      <a16:creationId xmlns:a16="http://schemas.microsoft.com/office/drawing/2014/main" id="{FC33DB59-F127-4F81-95BB-53ADC2E5A4C0}"/>
                    </a:ext>
                  </a:extLst>
                </p:cNvPr>
                <p:cNvSpPr/>
                <p:nvPr/>
              </p:nvSpPr>
              <p:spPr>
                <a:xfrm>
                  <a:off x="2960033" y="5114987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6" name="CustomShape 29">
                  <a:extLst>
                    <a:ext uri="{FF2B5EF4-FFF2-40B4-BE49-F238E27FC236}">
                      <a16:creationId xmlns:a16="http://schemas.microsoft.com/office/drawing/2014/main" id="{2D1A886D-148E-4336-9978-1FEFD7A9C619}"/>
                    </a:ext>
                  </a:extLst>
                </p:cNvPr>
                <p:cNvSpPr/>
                <p:nvPr/>
              </p:nvSpPr>
              <p:spPr>
                <a:xfrm>
                  <a:off x="2307136" y="5474081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7" name="CustomShape 30">
                  <a:extLst>
                    <a:ext uri="{FF2B5EF4-FFF2-40B4-BE49-F238E27FC236}">
                      <a16:creationId xmlns:a16="http://schemas.microsoft.com/office/drawing/2014/main" id="{7E3F91AF-BACB-428E-861C-30E6D33262E6}"/>
                    </a:ext>
                  </a:extLst>
                </p:cNvPr>
                <p:cNvSpPr/>
                <p:nvPr/>
              </p:nvSpPr>
              <p:spPr>
                <a:xfrm>
                  <a:off x="3482024" y="3776223"/>
                  <a:ext cx="82918" cy="82918"/>
                </a:xfrm>
                <a:prstGeom prst="ellipse">
                  <a:avLst/>
                </a:prstGeom>
                <a:solidFill>
                  <a:srgbClr val="83CAFF"/>
                </a:solidFill>
                <a:ln>
                  <a:solidFill>
                    <a:srgbClr val="3465A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12C4AE8-9607-4B67-B779-D4A62398BAE3}"/>
                  </a:ext>
                </a:extLst>
              </p:cNvPr>
              <p:cNvGrpSpPr/>
              <p:nvPr/>
            </p:nvGrpSpPr>
            <p:grpSpPr>
              <a:xfrm>
                <a:off x="1075279" y="3478989"/>
                <a:ext cx="2648802" cy="2339329"/>
                <a:chOff x="1075279" y="3478989"/>
                <a:chExt cx="2648802" cy="2339329"/>
              </a:xfrm>
            </p:grpSpPr>
            <p:sp>
              <p:nvSpPr>
                <p:cNvPr id="114" name="Line 32">
                  <a:extLst>
                    <a:ext uri="{FF2B5EF4-FFF2-40B4-BE49-F238E27FC236}">
                      <a16:creationId xmlns:a16="http://schemas.microsoft.com/office/drawing/2014/main" id="{336236B5-B457-45C0-BE78-C3525C4E6180}"/>
                    </a:ext>
                  </a:extLst>
                </p:cNvPr>
                <p:cNvSpPr/>
                <p:nvPr/>
              </p:nvSpPr>
              <p:spPr>
                <a:xfrm>
                  <a:off x="1075279" y="5818318"/>
                  <a:ext cx="2648802" cy="0"/>
                </a:xfrm>
                <a:prstGeom prst="line">
                  <a:avLst/>
                </a:prstGeom>
                <a:ln w="36720" cap="rnd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" name="Line 33">
                  <a:extLst>
                    <a:ext uri="{FF2B5EF4-FFF2-40B4-BE49-F238E27FC236}">
                      <a16:creationId xmlns:a16="http://schemas.microsoft.com/office/drawing/2014/main" id="{7DFA3AB3-5EE9-4875-906D-A99B8D0CB642}"/>
                    </a:ext>
                  </a:extLst>
                </p:cNvPr>
                <p:cNvSpPr/>
                <p:nvPr/>
              </p:nvSpPr>
              <p:spPr>
                <a:xfrm flipV="1">
                  <a:off x="1075279" y="3478989"/>
                  <a:ext cx="0" cy="2339329"/>
                </a:xfrm>
                <a:prstGeom prst="line">
                  <a:avLst/>
                </a:prstGeom>
                <a:ln w="36720" cap="rnd">
                  <a:solidFill>
                    <a:schemeClr val="tx1"/>
                  </a:solidFill>
                  <a:round/>
                  <a:tailEnd type="triangle" w="med" len="med"/>
                </a:ln>
              </p:spPr>
            </p:sp>
          </p:grpSp>
        </p:grpSp>
        <p:sp>
          <p:nvSpPr>
            <p:cNvPr id="111" name="CustomShape 31">
              <a:extLst>
                <a:ext uri="{FF2B5EF4-FFF2-40B4-BE49-F238E27FC236}">
                  <a16:creationId xmlns:a16="http://schemas.microsoft.com/office/drawing/2014/main" id="{D2D6BB9E-28D3-4AFA-AA08-F69438675C77}"/>
                </a:ext>
              </a:extLst>
            </p:cNvPr>
            <p:cNvSpPr/>
            <p:nvPr/>
          </p:nvSpPr>
          <p:spPr>
            <a:xfrm>
              <a:off x="2645020" y="4316241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CD1AAF3-9AF9-413B-A93C-E318A4F143D5}"/>
              </a:ext>
            </a:extLst>
          </p:cNvPr>
          <p:cNvGrpSpPr/>
          <p:nvPr/>
        </p:nvGrpSpPr>
        <p:grpSpPr>
          <a:xfrm>
            <a:off x="1073488" y="5816525"/>
            <a:ext cx="2648802" cy="371172"/>
            <a:chOff x="1073488" y="5816525"/>
            <a:chExt cx="2648802" cy="371172"/>
          </a:xfrm>
        </p:grpSpPr>
        <p:sp>
          <p:nvSpPr>
            <p:cNvPr id="129" name="TextShape 34">
              <a:extLst>
                <a:ext uri="{FF2B5EF4-FFF2-40B4-BE49-F238E27FC236}">
                  <a16:creationId xmlns:a16="http://schemas.microsoft.com/office/drawing/2014/main" id="{60A20859-EB45-4CE0-B30E-CFA998B67BBB}"/>
                </a:ext>
              </a:extLst>
            </p:cNvPr>
            <p:cNvSpPr txBox="1"/>
            <p:nvPr/>
          </p:nvSpPr>
          <p:spPr>
            <a:xfrm>
              <a:off x="1965998" y="5861249"/>
              <a:ext cx="903283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/>
                <a:t>runtime</a:t>
              </a:r>
              <a:endParaRPr sz="1632" dirty="0"/>
            </a:p>
          </p:txBody>
        </p:sp>
        <p:sp>
          <p:nvSpPr>
            <p:cNvPr id="130" name="Line 32">
              <a:extLst>
                <a:ext uri="{FF2B5EF4-FFF2-40B4-BE49-F238E27FC236}">
                  <a16:creationId xmlns:a16="http://schemas.microsoft.com/office/drawing/2014/main" id="{69BE19A4-9B57-4675-A2B0-DE8421C08DFA}"/>
                </a:ext>
              </a:extLst>
            </p:cNvPr>
            <p:cNvSpPr/>
            <p:nvPr/>
          </p:nvSpPr>
          <p:spPr>
            <a:xfrm>
              <a:off x="1073488" y="5816525"/>
              <a:ext cx="2648802" cy="0"/>
            </a:xfrm>
            <a:prstGeom prst="line">
              <a:avLst/>
            </a:prstGeom>
            <a:ln w="36720" cap="rnd">
              <a:solidFill>
                <a:srgbClr val="8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026CD9B-53D5-4F82-B8A8-61A9265928A7}"/>
              </a:ext>
            </a:extLst>
          </p:cNvPr>
          <p:cNvGrpSpPr/>
          <p:nvPr/>
        </p:nvGrpSpPr>
        <p:grpSpPr>
          <a:xfrm>
            <a:off x="672446" y="3477196"/>
            <a:ext cx="401042" cy="2339329"/>
            <a:chOff x="672446" y="3477196"/>
            <a:chExt cx="401042" cy="2339329"/>
          </a:xfrm>
        </p:grpSpPr>
        <p:sp>
          <p:nvSpPr>
            <p:cNvPr id="132" name="Line 33">
              <a:extLst>
                <a:ext uri="{FF2B5EF4-FFF2-40B4-BE49-F238E27FC236}">
                  <a16:creationId xmlns:a16="http://schemas.microsoft.com/office/drawing/2014/main" id="{D65D5BE6-5377-4567-AD26-E20FDE0AF9ED}"/>
                </a:ext>
              </a:extLst>
            </p:cNvPr>
            <p:cNvSpPr/>
            <p:nvPr/>
          </p:nvSpPr>
          <p:spPr>
            <a:xfrm flipV="1">
              <a:off x="1073488" y="3477196"/>
              <a:ext cx="0" cy="2339329"/>
            </a:xfrm>
            <a:prstGeom prst="line">
              <a:avLst/>
            </a:prstGeom>
            <a:ln w="36720" cap="rnd">
              <a:solidFill>
                <a:srgbClr val="800000"/>
              </a:solidFill>
              <a:round/>
              <a:tailEnd type="triangle" w="med" len="med"/>
            </a:ln>
          </p:spPr>
        </p:sp>
        <p:sp>
          <p:nvSpPr>
            <p:cNvPr id="133" name="TextShape 35">
              <a:extLst>
                <a:ext uri="{FF2B5EF4-FFF2-40B4-BE49-F238E27FC236}">
                  <a16:creationId xmlns:a16="http://schemas.microsoft.com/office/drawing/2014/main" id="{C9508646-4C21-423F-8FBF-A6BF291F89A6}"/>
                </a:ext>
              </a:extLst>
            </p:cNvPr>
            <p:cNvSpPr txBox="1"/>
            <p:nvPr/>
          </p:nvSpPr>
          <p:spPr>
            <a:xfrm rot="16200000">
              <a:off x="317107" y="4495715"/>
              <a:ext cx="1037126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/>
                <a:t>accuracy</a:t>
              </a:r>
              <a:endParaRPr sz="1632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2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11BBF6-C682-44F9-AF0E-0629B212B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4" y="1463645"/>
            <a:ext cx="8588272" cy="33698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D4E10-B4A0-495E-97F4-62A96A1F98D3}"/>
              </a:ext>
            </a:extLst>
          </p:cNvPr>
          <p:cNvSpPr txBox="1"/>
          <p:nvPr/>
        </p:nvSpPr>
        <p:spPr>
          <a:xfrm>
            <a:off x="2930841" y="4939788"/>
            <a:ext cx="4536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millions of edges built per sentence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701BE-AC6A-41B9-9E3B-EA2D34EEB721}"/>
              </a:ext>
            </a:extLst>
          </p:cNvPr>
          <p:cNvSpPr/>
          <p:nvPr/>
        </p:nvSpPr>
        <p:spPr>
          <a:xfrm>
            <a:off x="4407938" y="5907878"/>
            <a:ext cx="4569121" cy="594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32" dirty="0"/>
              <a:t>★ = significantly higher reward </a:t>
            </a:r>
          </a:p>
          <a:p>
            <a:pPr algn="ctr"/>
            <a:r>
              <a:rPr lang="en-US" sz="1632" dirty="0"/>
              <a:t>(paired permutation test, p &lt; 0.05)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AD41F-C752-4FEB-8D27-EF370D52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30</a:t>
            </a:fld>
            <a:endParaRPr lang="en-US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7AD0E18F-7371-4197-9017-E26EFA28D4F2}"/>
              </a:ext>
            </a:extLst>
          </p:cNvPr>
          <p:cNvSpPr txBox="1"/>
          <p:nvPr/>
        </p:nvSpPr>
        <p:spPr>
          <a:xfrm>
            <a:off x="689634" y="473268"/>
            <a:ext cx="7825715" cy="5419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27" dirty="0">
                <a:latin typeface="+mj-lt"/>
              </a:rPr>
              <a:t>Test set results: Coarse-grained grammar</a:t>
            </a:r>
            <a:endParaRPr sz="1632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363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32A9D-8BA3-4EE2-A520-9A47E5E2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F36E1-AC1D-4AA3-B7FB-E90387A4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7" y="1723776"/>
            <a:ext cx="6823720" cy="3943932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B2A80D70-0DA4-4BF6-8820-B2A15DD10EA3}"/>
              </a:ext>
            </a:extLst>
          </p:cNvPr>
          <p:cNvSpPr txBox="1"/>
          <p:nvPr/>
        </p:nvSpPr>
        <p:spPr>
          <a:xfrm>
            <a:off x="689635" y="473268"/>
            <a:ext cx="7119512" cy="5419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27" dirty="0">
                <a:latin typeface="+mj-lt"/>
              </a:rPr>
              <a:t>Test set results: Fine-grained grammar</a:t>
            </a:r>
            <a:endParaRPr sz="1632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269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TextShape 1"/>
          <p:cNvSpPr txBox="1"/>
          <p:nvPr/>
        </p:nvSpPr>
        <p:spPr>
          <a:xfrm>
            <a:off x="459580" y="27323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990" dirty="0">
                <a:latin typeface="+mj-lt"/>
              </a:rPr>
              <a:t>Conclusions</a:t>
            </a:r>
            <a:endParaRPr sz="1632" dirty="0">
              <a:latin typeface="+mj-lt"/>
            </a:endParaRPr>
          </a:p>
        </p:txBody>
      </p:sp>
      <p:sp>
        <p:nvSpPr>
          <p:cNvPr id="3331" name="TextShape 2"/>
          <p:cNvSpPr txBox="1"/>
          <p:nvPr/>
        </p:nvSpPr>
        <p:spPr>
          <a:xfrm>
            <a:off x="459580" y="1418091"/>
            <a:ext cx="8331995" cy="39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14589" indent="-414589">
              <a:spcAft>
                <a:spcPts val="12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400" u="sng" dirty="0"/>
              <a:t>Learning</a:t>
            </a:r>
            <a:r>
              <a:rPr lang="en-US" sz="2400" dirty="0"/>
              <a:t> systems that are fast and accurate (in the Pareto sense) is an exciting new area.</a:t>
            </a:r>
          </a:p>
          <a:p>
            <a:pPr lvl="2">
              <a:spcAft>
                <a:spcPts val="1200"/>
              </a:spcAft>
              <a:buSzPct val="45000"/>
            </a:pPr>
            <a:r>
              <a:rPr lang="en-US" sz="2400" dirty="0"/>
              <a:t>We looked at pruned dynamic programming.</a:t>
            </a:r>
          </a:p>
          <a:p>
            <a:pPr marL="414589" indent="-414589">
              <a:spcAft>
                <a:spcPts val="12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We found that optimizing </a:t>
            </a:r>
            <a:r>
              <a:rPr lang="en-US" sz="2400" u="sng" dirty="0"/>
              <a:t>end-to-end performance</a:t>
            </a:r>
            <a:r>
              <a:rPr lang="en-US" sz="2400" dirty="0"/>
              <a:t> lead to better frontier in the case of parsing.</a:t>
            </a:r>
          </a:p>
          <a:p>
            <a:pPr lvl="2">
              <a:spcAft>
                <a:spcPts val="1200"/>
              </a:spcAft>
              <a:buSzPct val="45000"/>
            </a:pPr>
            <a:r>
              <a:rPr lang="en-US" sz="2400" dirty="0"/>
              <a:t>Not all errors are equal, so we must measure the consequences of each pruning decision.</a:t>
            </a:r>
          </a:p>
          <a:p>
            <a:pPr marL="414589" indent="-414589">
              <a:spcAft>
                <a:spcPts val="12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Measuring these consequences requires </a:t>
            </a:r>
            <a:r>
              <a:rPr lang="en-US" sz="2400" u="sng" dirty="0"/>
              <a:t>running the system over and over</a:t>
            </a:r>
            <a:r>
              <a:rPr lang="en-US" sz="2400" dirty="0"/>
              <a:t> again with different pruning masks.</a:t>
            </a:r>
          </a:p>
          <a:p>
            <a:pPr marL="871789" lvl="2">
              <a:spcAft>
                <a:spcPts val="1200"/>
              </a:spcAft>
              <a:buSzPct val="45000"/>
            </a:pPr>
            <a:r>
              <a:rPr lang="en-US" sz="2400" dirty="0"/>
              <a:t>We sped this up with our change propagation and dynamic programming algorithms.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5C1CE-115A-4C28-9967-BAE4F23A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TextShape 1"/>
          <p:cNvSpPr txBox="1"/>
          <p:nvPr/>
        </p:nvSpPr>
        <p:spPr>
          <a:xfrm>
            <a:off x="459580" y="3136419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0" b="1" dirty="0"/>
              <a:t>Thanks!</a:t>
            </a:r>
            <a:endParaRPr sz="1632" dirty="0"/>
          </a:p>
        </p:txBody>
      </p:sp>
      <p:sp>
        <p:nvSpPr>
          <p:cNvPr id="3448" name="TextShape 108"/>
          <p:cNvSpPr txBox="1"/>
          <p:nvPr/>
        </p:nvSpPr>
        <p:spPr>
          <a:xfrm>
            <a:off x="1509580" y="4931243"/>
            <a:ext cx="1092173" cy="34802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4368-7FA1-4E7D-9F4E-D56614CB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33</a:t>
            </a:fld>
            <a:endParaRPr lang="en-US"/>
          </a:p>
        </p:txBody>
      </p:sp>
      <p:pic>
        <p:nvPicPr>
          <p:cNvPr id="1030" name="Picture 6" descr="Github Logomark">
            <a:extLst>
              <a:ext uri="{FF2B5EF4-FFF2-40B4-BE49-F238E27FC236}">
                <a16:creationId xmlns:a16="http://schemas.microsoft.com/office/drawing/2014/main" id="{E9FDF778-C57E-4A2E-8D52-7B7B04C5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82" y="5385764"/>
            <a:ext cx="659762" cy="65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A643EB-4827-4E2B-A214-EC36EEAB26A4}"/>
              </a:ext>
            </a:extLst>
          </p:cNvPr>
          <p:cNvSpPr/>
          <p:nvPr/>
        </p:nvSpPr>
        <p:spPr>
          <a:xfrm>
            <a:off x="1520120" y="5547101"/>
            <a:ext cx="6012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timvieira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/learning-to-prune</a:t>
            </a:r>
            <a:endParaRPr lang="en-US" dirty="0"/>
          </a:p>
        </p:txBody>
      </p:sp>
      <p:pic>
        <p:nvPicPr>
          <p:cNvPr id="1032" name="Picture 8" descr="https://encrypted-tbn0.gstatic.com/images?q=tbn:ANd9GcQayTtYZ4EI2kQcVjbBivkUAlrhOePmIM1-LzNkyrF2vb0kb4Hitcnf0A">
            <a:extLst>
              <a:ext uri="{FF2B5EF4-FFF2-40B4-BE49-F238E27FC236}">
                <a16:creationId xmlns:a16="http://schemas.microsoft.com/office/drawing/2014/main" id="{BDD1EB77-D683-4BBE-A627-1FBDA0F7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8" y="4830135"/>
            <a:ext cx="506585" cy="5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F7D7C3D-0214-41FC-8063-B2614B01F5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20" y="2320431"/>
            <a:ext cx="798086" cy="1033021"/>
          </a:xfrm>
          <a:prstGeom prst="rect">
            <a:avLst/>
          </a:prstGeom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BE44C7-BDE5-47FE-9303-6A89EC0352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43" y="2335527"/>
            <a:ext cx="224570" cy="1033021"/>
          </a:xfrm>
          <a:prstGeom prst="rect">
            <a:avLst/>
          </a:prstGeom>
          <a:ln>
            <a:noFill/>
          </a:ln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F8E50737-1D69-40CB-92E1-79E72F3670AD}"/>
              </a:ext>
            </a:extLst>
          </p:cNvPr>
          <p:cNvGrpSpPr/>
          <p:nvPr/>
        </p:nvGrpSpPr>
        <p:grpSpPr>
          <a:xfrm>
            <a:off x="3850646" y="2507781"/>
            <a:ext cx="1503512" cy="809896"/>
            <a:chOff x="6317009" y="2210165"/>
            <a:chExt cx="1503512" cy="809896"/>
          </a:xfrm>
          <a:solidFill>
            <a:schemeClr val="bg1"/>
          </a:solidFill>
        </p:grpSpPr>
        <p:sp>
          <p:nvSpPr>
            <p:cNvPr id="50" name="CustomShape 1 1 2">
              <a:extLst>
                <a:ext uri="{FF2B5EF4-FFF2-40B4-BE49-F238E27FC236}">
                  <a16:creationId xmlns:a16="http://schemas.microsoft.com/office/drawing/2014/main" id="{F3A52FD5-7548-4B30-AB05-375F150F2E7C}"/>
                </a:ext>
              </a:extLst>
            </p:cNvPr>
            <p:cNvSpPr/>
            <p:nvPr/>
          </p:nvSpPr>
          <p:spPr>
            <a:xfrm rot="18900000">
              <a:off x="6317009" y="2903551"/>
              <a:ext cx="115931" cy="115757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2 1 2">
              <a:extLst>
                <a:ext uri="{FF2B5EF4-FFF2-40B4-BE49-F238E27FC236}">
                  <a16:creationId xmlns:a16="http://schemas.microsoft.com/office/drawing/2014/main" id="{0D27EB1A-E0D3-481E-99F8-60E4BFE611FD}"/>
                </a:ext>
              </a:extLst>
            </p:cNvPr>
            <p:cNvSpPr/>
            <p:nvPr/>
          </p:nvSpPr>
          <p:spPr>
            <a:xfrm rot="18900000">
              <a:off x="6515938" y="2904014"/>
              <a:ext cx="115931" cy="11541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4 1 2">
              <a:extLst>
                <a:ext uri="{FF2B5EF4-FFF2-40B4-BE49-F238E27FC236}">
                  <a16:creationId xmlns:a16="http://schemas.microsoft.com/office/drawing/2014/main" id="{FAFA9CEC-2A12-4787-8931-9C97A7D0DF19}"/>
                </a:ext>
              </a:extLst>
            </p:cNvPr>
            <p:cNvSpPr/>
            <p:nvPr/>
          </p:nvSpPr>
          <p:spPr>
            <a:xfrm rot="18900000">
              <a:off x="6714866" y="2903899"/>
              <a:ext cx="115931" cy="116162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7 1 2">
              <a:extLst>
                <a:ext uri="{FF2B5EF4-FFF2-40B4-BE49-F238E27FC236}">
                  <a16:creationId xmlns:a16="http://schemas.microsoft.com/office/drawing/2014/main" id="{A1D05EA8-C462-48F4-A505-CB27930F4A33}"/>
                </a:ext>
              </a:extLst>
            </p:cNvPr>
            <p:cNvSpPr/>
            <p:nvPr/>
          </p:nvSpPr>
          <p:spPr>
            <a:xfrm rot="18900000">
              <a:off x="6814881" y="2804463"/>
              <a:ext cx="115352" cy="115642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8 1 2">
              <a:extLst>
                <a:ext uri="{FF2B5EF4-FFF2-40B4-BE49-F238E27FC236}">
                  <a16:creationId xmlns:a16="http://schemas.microsoft.com/office/drawing/2014/main" id="{CDBEB702-CAA8-4263-92D6-BC74984FE5D8}"/>
                </a:ext>
              </a:extLst>
            </p:cNvPr>
            <p:cNvSpPr/>
            <p:nvPr/>
          </p:nvSpPr>
          <p:spPr>
            <a:xfrm rot="18900000">
              <a:off x="6715040" y="2704622"/>
              <a:ext cx="115989" cy="115642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9 1 2">
              <a:extLst>
                <a:ext uri="{FF2B5EF4-FFF2-40B4-BE49-F238E27FC236}">
                  <a16:creationId xmlns:a16="http://schemas.microsoft.com/office/drawing/2014/main" id="{C2F8CE3A-7763-430C-BF10-50A41D69C83E}"/>
                </a:ext>
              </a:extLst>
            </p:cNvPr>
            <p:cNvSpPr/>
            <p:nvPr/>
          </p:nvSpPr>
          <p:spPr>
            <a:xfrm rot="18900000">
              <a:off x="6914142" y="2903551"/>
              <a:ext cx="115931" cy="115757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14 1 2">
              <a:extLst>
                <a:ext uri="{FF2B5EF4-FFF2-40B4-BE49-F238E27FC236}">
                  <a16:creationId xmlns:a16="http://schemas.microsoft.com/office/drawing/2014/main" id="{8BFD62AF-7B3A-44CC-AF9F-70C97B007FD2}"/>
                </a:ext>
              </a:extLst>
            </p:cNvPr>
            <p:cNvSpPr/>
            <p:nvPr/>
          </p:nvSpPr>
          <p:spPr>
            <a:xfrm rot="18900000">
              <a:off x="7113476" y="2903783"/>
              <a:ext cx="115468" cy="115468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22 1 2">
              <a:extLst>
                <a:ext uri="{FF2B5EF4-FFF2-40B4-BE49-F238E27FC236}">
                  <a16:creationId xmlns:a16="http://schemas.microsoft.com/office/drawing/2014/main" id="{857298FA-098C-46D9-8D4A-1842C2E6A1F6}"/>
                </a:ext>
              </a:extLst>
            </p:cNvPr>
            <p:cNvSpPr/>
            <p:nvPr/>
          </p:nvSpPr>
          <p:spPr>
            <a:xfrm rot="18900000">
              <a:off x="7011610" y="2408631"/>
              <a:ext cx="115873" cy="115352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  <p:sp>
          <p:nvSpPr>
            <p:cNvPr id="58" name="CustomShape 24 1 2">
              <a:extLst>
                <a:ext uri="{FF2B5EF4-FFF2-40B4-BE49-F238E27FC236}">
                  <a16:creationId xmlns:a16="http://schemas.microsoft.com/office/drawing/2014/main" id="{6BBA6F20-4869-4614-9FA7-D52A98BC1C72}"/>
                </a:ext>
              </a:extLst>
            </p:cNvPr>
            <p:cNvSpPr/>
            <p:nvPr/>
          </p:nvSpPr>
          <p:spPr>
            <a:xfrm rot="18900000">
              <a:off x="7310379" y="2707111"/>
              <a:ext cx="115468" cy="115468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25 1 2">
              <a:extLst>
                <a:ext uri="{FF2B5EF4-FFF2-40B4-BE49-F238E27FC236}">
                  <a16:creationId xmlns:a16="http://schemas.microsoft.com/office/drawing/2014/main" id="{90B1F805-DB1B-4733-B4D2-92D14D4EFC6B}"/>
                </a:ext>
              </a:extLst>
            </p:cNvPr>
            <p:cNvSpPr/>
            <p:nvPr/>
          </p:nvSpPr>
          <p:spPr>
            <a:xfrm rot="18900000">
              <a:off x="6912117" y="2308501"/>
              <a:ext cx="115931" cy="116105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30 1 2">
              <a:extLst>
                <a:ext uri="{FF2B5EF4-FFF2-40B4-BE49-F238E27FC236}">
                  <a16:creationId xmlns:a16="http://schemas.microsoft.com/office/drawing/2014/main" id="{D28B22C6-4C62-468E-B8AD-AC61435247DA}"/>
                </a:ext>
              </a:extLst>
            </p:cNvPr>
            <p:cNvSpPr/>
            <p:nvPr/>
          </p:nvSpPr>
          <p:spPr>
            <a:xfrm rot="18900000">
              <a:off x="7010568" y="2210165"/>
              <a:ext cx="115931" cy="116105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1 1 2">
              <a:extLst>
                <a:ext uri="{FF2B5EF4-FFF2-40B4-BE49-F238E27FC236}">
                  <a16:creationId xmlns:a16="http://schemas.microsoft.com/office/drawing/2014/main" id="{8672AB4E-67B8-4553-9EED-C6565A3E1D7A}"/>
                </a:ext>
              </a:extLst>
            </p:cNvPr>
            <p:cNvSpPr/>
            <p:nvPr/>
          </p:nvSpPr>
          <p:spPr>
            <a:xfrm rot="18900000">
              <a:off x="7306733" y="2903551"/>
              <a:ext cx="115931" cy="115757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32 1 2">
              <a:extLst>
                <a:ext uri="{FF2B5EF4-FFF2-40B4-BE49-F238E27FC236}">
                  <a16:creationId xmlns:a16="http://schemas.microsoft.com/office/drawing/2014/main" id="{8E57C537-459F-4AA5-90A4-C058AF1B0B8B}"/>
                </a:ext>
              </a:extLst>
            </p:cNvPr>
            <p:cNvSpPr/>
            <p:nvPr/>
          </p:nvSpPr>
          <p:spPr>
            <a:xfrm rot="18900000">
              <a:off x="7505661" y="2904014"/>
              <a:ext cx="115931" cy="11541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33 1 2">
              <a:extLst>
                <a:ext uri="{FF2B5EF4-FFF2-40B4-BE49-F238E27FC236}">
                  <a16:creationId xmlns:a16="http://schemas.microsoft.com/office/drawing/2014/main" id="{11AC440A-DB81-4254-B810-DF1A7D9BDAF3}"/>
                </a:ext>
              </a:extLst>
            </p:cNvPr>
            <p:cNvSpPr/>
            <p:nvPr/>
          </p:nvSpPr>
          <p:spPr>
            <a:xfrm rot="18900000">
              <a:off x="7406458" y="2804174"/>
              <a:ext cx="115468" cy="115642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34 1 2">
              <a:extLst>
                <a:ext uri="{FF2B5EF4-FFF2-40B4-BE49-F238E27FC236}">
                  <a16:creationId xmlns:a16="http://schemas.microsoft.com/office/drawing/2014/main" id="{2D170FC5-E990-4D33-90C0-0B651A0FBC67}"/>
                </a:ext>
              </a:extLst>
            </p:cNvPr>
            <p:cNvSpPr/>
            <p:nvPr/>
          </p:nvSpPr>
          <p:spPr>
            <a:xfrm rot="18900000">
              <a:off x="7704590" y="2903899"/>
              <a:ext cx="115931" cy="116162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732BEB-14C8-40B4-AFBF-37CA44B00B21}"/>
              </a:ext>
            </a:extLst>
          </p:cNvPr>
          <p:cNvGrpSpPr/>
          <p:nvPr/>
        </p:nvGrpSpPr>
        <p:grpSpPr>
          <a:xfrm>
            <a:off x="3950371" y="2607911"/>
            <a:ext cx="1304815" cy="610620"/>
            <a:chOff x="986040" y="2264760"/>
            <a:chExt cx="8115840" cy="3798000"/>
          </a:xfrm>
          <a:solidFill>
            <a:schemeClr val="tx1"/>
          </a:solidFill>
        </p:grpSpPr>
        <p:sp>
          <p:nvSpPr>
            <p:cNvPr id="66" name="CustomShape 3 1 2">
              <a:extLst>
                <a:ext uri="{FF2B5EF4-FFF2-40B4-BE49-F238E27FC236}">
                  <a16:creationId xmlns:a16="http://schemas.microsoft.com/office/drawing/2014/main" id="{1AEDCD79-7492-4418-A62D-BB1BDEBBBD9E}"/>
                </a:ext>
              </a:extLst>
            </p:cNvPr>
            <p:cNvSpPr/>
            <p:nvPr/>
          </p:nvSpPr>
          <p:spPr>
            <a:xfrm rot="18900000">
              <a:off x="986040" y="5336640"/>
              <a:ext cx="718200" cy="71928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5 1 2">
              <a:extLst>
                <a:ext uri="{FF2B5EF4-FFF2-40B4-BE49-F238E27FC236}">
                  <a16:creationId xmlns:a16="http://schemas.microsoft.com/office/drawing/2014/main" id="{F08CE18F-8416-4BEC-B072-E2F1458726C5}"/>
                </a:ext>
              </a:extLst>
            </p:cNvPr>
            <p:cNvSpPr/>
            <p:nvPr/>
          </p:nvSpPr>
          <p:spPr>
            <a:xfrm rot="18900000">
              <a:off x="2225160" y="5337000"/>
              <a:ext cx="720720" cy="72252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 1 2">
              <a:extLst>
                <a:ext uri="{FF2B5EF4-FFF2-40B4-BE49-F238E27FC236}">
                  <a16:creationId xmlns:a16="http://schemas.microsoft.com/office/drawing/2014/main" id="{D9008800-D471-4A34-A23A-FEA96CFB5FC1}"/>
                </a:ext>
              </a:extLst>
            </p:cNvPr>
            <p:cNvSpPr/>
            <p:nvPr/>
          </p:nvSpPr>
          <p:spPr>
            <a:xfrm rot="18900000">
              <a:off x="1604880" y="4717800"/>
              <a:ext cx="721800" cy="71784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  <p:sp>
          <p:nvSpPr>
            <p:cNvPr id="69" name="CustomShape 10 1 2">
              <a:extLst>
                <a:ext uri="{FF2B5EF4-FFF2-40B4-BE49-F238E27FC236}">
                  <a16:creationId xmlns:a16="http://schemas.microsoft.com/office/drawing/2014/main" id="{4BAAA9F5-5788-4BA9-9A4E-99327A61E846}"/>
                </a:ext>
              </a:extLst>
            </p:cNvPr>
            <p:cNvSpPr/>
            <p:nvPr/>
          </p:nvSpPr>
          <p:spPr>
            <a:xfrm rot="18900000">
              <a:off x="2225520" y="4099680"/>
              <a:ext cx="720360" cy="71784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 1 2">
              <a:extLst>
                <a:ext uri="{FF2B5EF4-FFF2-40B4-BE49-F238E27FC236}">
                  <a16:creationId xmlns:a16="http://schemas.microsoft.com/office/drawing/2014/main" id="{AD3F0F98-D011-4E83-B918-C30213A5D94F}"/>
                </a:ext>
              </a:extLst>
            </p:cNvPr>
            <p:cNvSpPr/>
            <p:nvPr/>
          </p:nvSpPr>
          <p:spPr>
            <a:xfrm rot="18900000">
              <a:off x="4079520" y="4717440"/>
              <a:ext cx="721800" cy="71928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12 1 2">
              <a:extLst>
                <a:ext uri="{FF2B5EF4-FFF2-40B4-BE49-F238E27FC236}">
                  <a16:creationId xmlns:a16="http://schemas.microsoft.com/office/drawing/2014/main" id="{B40BFE5A-49CA-486A-B7A1-4910673B73D4}"/>
                </a:ext>
              </a:extLst>
            </p:cNvPr>
            <p:cNvSpPr/>
            <p:nvPr/>
          </p:nvSpPr>
          <p:spPr>
            <a:xfrm rot="18900000">
              <a:off x="3461400" y="4099680"/>
              <a:ext cx="720720" cy="71748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13 1 2">
              <a:extLst>
                <a:ext uri="{FF2B5EF4-FFF2-40B4-BE49-F238E27FC236}">
                  <a16:creationId xmlns:a16="http://schemas.microsoft.com/office/drawing/2014/main" id="{49B1A9AB-3424-4377-9C9E-65EA5DF2BE7A}"/>
                </a:ext>
              </a:extLst>
            </p:cNvPr>
            <p:cNvSpPr/>
            <p:nvPr/>
          </p:nvSpPr>
          <p:spPr>
            <a:xfrm rot="18900000">
              <a:off x="4698000" y="5336640"/>
              <a:ext cx="717840" cy="71964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15 1 2">
              <a:extLst>
                <a:ext uri="{FF2B5EF4-FFF2-40B4-BE49-F238E27FC236}">
                  <a16:creationId xmlns:a16="http://schemas.microsoft.com/office/drawing/2014/main" id="{97C4BDAE-4CE2-4496-B886-EFAC490EC36F}"/>
                </a:ext>
              </a:extLst>
            </p:cNvPr>
            <p:cNvSpPr/>
            <p:nvPr/>
          </p:nvSpPr>
          <p:spPr>
            <a:xfrm rot="18900000">
              <a:off x="2842560" y="3476880"/>
              <a:ext cx="721080" cy="72216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16 1 2">
              <a:extLst>
                <a:ext uri="{FF2B5EF4-FFF2-40B4-BE49-F238E27FC236}">
                  <a16:creationId xmlns:a16="http://schemas.microsoft.com/office/drawing/2014/main" id="{2D9EB5AE-030A-4A0D-B7D7-69293BBFDE03}"/>
                </a:ext>
              </a:extLst>
            </p:cNvPr>
            <p:cNvSpPr/>
            <p:nvPr/>
          </p:nvSpPr>
          <p:spPr>
            <a:xfrm rot="18900000">
              <a:off x="4691880" y="4105800"/>
              <a:ext cx="721800" cy="71928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7 1 2">
              <a:extLst>
                <a:ext uri="{FF2B5EF4-FFF2-40B4-BE49-F238E27FC236}">
                  <a16:creationId xmlns:a16="http://schemas.microsoft.com/office/drawing/2014/main" id="{CA8FB2F7-5BD7-47B3-8FF2-E036939EED88}"/>
                </a:ext>
              </a:extLst>
            </p:cNvPr>
            <p:cNvSpPr/>
            <p:nvPr/>
          </p:nvSpPr>
          <p:spPr>
            <a:xfrm rot="18900000">
              <a:off x="4073760" y="3488040"/>
              <a:ext cx="720720" cy="71748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8 1 2">
              <a:extLst>
                <a:ext uri="{FF2B5EF4-FFF2-40B4-BE49-F238E27FC236}">
                  <a16:creationId xmlns:a16="http://schemas.microsoft.com/office/drawing/2014/main" id="{A24703D1-2A8C-4BED-AE32-AE6236BE4A14}"/>
                </a:ext>
              </a:extLst>
            </p:cNvPr>
            <p:cNvSpPr/>
            <p:nvPr/>
          </p:nvSpPr>
          <p:spPr>
            <a:xfrm rot="18900000">
              <a:off x="5310360" y="4725000"/>
              <a:ext cx="717840" cy="71964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9 1 2">
              <a:extLst>
                <a:ext uri="{FF2B5EF4-FFF2-40B4-BE49-F238E27FC236}">
                  <a16:creationId xmlns:a16="http://schemas.microsoft.com/office/drawing/2014/main" id="{269275DD-704A-4D3F-AC6D-C5BB5622E6FF}"/>
                </a:ext>
              </a:extLst>
            </p:cNvPr>
            <p:cNvSpPr/>
            <p:nvPr/>
          </p:nvSpPr>
          <p:spPr>
            <a:xfrm rot="18900000">
              <a:off x="5932080" y="5344560"/>
              <a:ext cx="718200" cy="71820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20 1 2">
              <a:extLst>
                <a:ext uri="{FF2B5EF4-FFF2-40B4-BE49-F238E27FC236}">
                  <a16:creationId xmlns:a16="http://schemas.microsoft.com/office/drawing/2014/main" id="{A9462763-ECC8-4F0B-B599-683BB65A6B03}"/>
                </a:ext>
              </a:extLst>
            </p:cNvPr>
            <p:cNvSpPr/>
            <p:nvPr/>
          </p:nvSpPr>
          <p:spPr>
            <a:xfrm rot="18900000">
              <a:off x="3454920" y="2865240"/>
              <a:ext cx="721080" cy="72216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21 1 2">
              <a:extLst>
                <a:ext uri="{FF2B5EF4-FFF2-40B4-BE49-F238E27FC236}">
                  <a16:creationId xmlns:a16="http://schemas.microsoft.com/office/drawing/2014/main" id="{BBE9F324-0C6A-4B9A-B8CD-972DD9DA81CF}"/>
                </a:ext>
              </a:extLst>
            </p:cNvPr>
            <p:cNvSpPr/>
            <p:nvPr/>
          </p:nvSpPr>
          <p:spPr>
            <a:xfrm rot="18900000">
              <a:off x="5304240" y="3494160"/>
              <a:ext cx="721800" cy="71928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23 1 2">
              <a:extLst>
                <a:ext uri="{FF2B5EF4-FFF2-40B4-BE49-F238E27FC236}">
                  <a16:creationId xmlns:a16="http://schemas.microsoft.com/office/drawing/2014/main" id="{FCAB257F-461F-4DAB-BF37-8DECA4E09010}"/>
                </a:ext>
              </a:extLst>
            </p:cNvPr>
            <p:cNvSpPr/>
            <p:nvPr/>
          </p:nvSpPr>
          <p:spPr>
            <a:xfrm rot="18900000">
              <a:off x="5922720" y="4113360"/>
              <a:ext cx="717840" cy="71964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26 1 2">
              <a:extLst>
                <a:ext uri="{FF2B5EF4-FFF2-40B4-BE49-F238E27FC236}">
                  <a16:creationId xmlns:a16="http://schemas.microsoft.com/office/drawing/2014/main" id="{DCB96EFC-E09A-46AB-8150-8FC2C198D86F}"/>
                </a:ext>
              </a:extLst>
            </p:cNvPr>
            <p:cNvSpPr/>
            <p:nvPr/>
          </p:nvSpPr>
          <p:spPr>
            <a:xfrm rot="18900000">
              <a:off x="5916600" y="2882520"/>
              <a:ext cx="721800" cy="71928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27 1 2">
              <a:extLst>
                <a:ext uri="{FF2B5EF4-FFF2-40B4-BE49-F238E27FC236}">
                  <a16:creationId xmlns:a16="http://schemas.microsoft.com/office/drawing/2014/main" id="{7C4F93E3-44E2-47D7-A0D1-3EBCDC3D18F9}"/>
                </a:ext>
              </a:extLst>
            </p:cNvPr>
            <p:cNvSpPr/>
            <p:nvPr/>
          </p:nvSpPr>
          <p:spPr>
            <a:xfrm rot="18900000">
              <a:off x="5298480" y="2264760"/>
              <a:ext cx="720720" cy="71748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8 1 2">
              <a:extLst>
                <a:ext uri="{FF2B5EF4-FFF2-40B4-BE49-F238E27FC236}">
                  <a16:creationId xmlns:a16="http://schemas.microsoft.com/office/drawing/2014/main" id="{6D1943E9-6348-438C-8982-568EF6D4F7E7}"/>
                </a:ext>
              </a:extLst>
            </p:cNvPr>
            <p:cNvSpPr/>
            <p:nvPr/>
          </p:nvSpPr>
          <p:spPr>
            <a:xfrm rot="18900000">
              <a:off x="6535080" y="3501720"/>
              <a:ext cx="717840" cy="71964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29 1 2">
              <a:extLst>
                <a:ext uri="{FF2B5EF4-FFF2-40B4-BE49-F238E27FC236}">
                  <a16:creationId xmlns:a16="http://schemas.microsoft.com/office/drawing/2014/main" id="{E6CDED7F-49B7-4BAC-B841-A3077CCE586C}"/>
                </a:ext>
              </a:extLst>
            </p:cNvPr>
            <p:cNvSpPr/>
            <p:nvPr/>
          </p:nvSpPr>
          <p:spPr>
            <a:xfrm rot="18900000">
              <a:off x="7156800" y="4121280"/>
              <a:ext cx="718200" cy="71820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35 1 2">
              <a:extLst>
                <a:ext uri="{FF2B5EF4-FFF2-40B4-BE49-F238E27FC236}">
                  <a16:creationId xmlns:a16="http://schemas.microsoft.com/office/drawing/2014/main" id="{97F5CB20-C07C-4A02-AEE5-727F1B349FBE}"/>
                </a:ext>
              </a:extLst>
            </p:cNvPr>
            <p:cNvSpPr/>
            <p:nvPr/>
          </p:nvSpPr>
          <p:spPr>
            <a:xfrm rot="18900000">
              <a:off x="8381160" y="5337000"/>
              <a:ext cx="720720" cy="72252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36 1 2">
              <a:extLst>
                <a:ext uri="{FF2B5EF4-FFF2-40B4-BE49-F238E27FC236}">
                  <a16:creationId xmlns:a16="http://schemas.microsoft.com/office/drawing/2014/main" id="{585E1E42-7F18-4F45-8628-9C85DAAA7CAC}"/>
                </a:ext>
              </a:extLst>
            </p:cNvPr>
            <p:cNvSpPr/>
            <p:nvPr/>
          </p:nvSpPr>
          <p:spPr>
            <a:xfrm rot="18900000">
              <a:off x="7760880" y="4717800"/>
              <a:ext cx="721800" cy="717840"/>
            </a:xfrm>
            <a:prstGeom prst="rect">
              <a:avLst/>
            </a:prstGeom>
            <a:grpFill/>
            <a:ln w="1905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052437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1C00B-3DCC-4DFC-AF3A-BD481ADD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6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TextShape 1"/>
          <p:cNvSpPr txBox="1"/>
          <p:nvPr/>
        </p:nvSpPr>
        <p:spPr>
          <a:xfrm>
            <a:off x="3824936" y="3067962"/>
            <a:ext cx="1493175" cy="32644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>
                <a:latin typeface="Raleway"/>
              </a:rPr>
              <a:t>Backup slides</a:t>
            </a:r>
            <a:endParaRPr sz="1632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09367-22AE-4A71-9A23-DB8CCB62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4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D11-890C-4210-BAD1-FD885996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other parsers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7C35A-5CB8-4340-A375-F0998073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219150-7EDD-4DDA-AFA2-EC8C4EE6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65" y="2114550"/>
            <a:ext cx="5191125" cy="26289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6244F98-FB6D-4527-A52A-F964E58CFB2A}"/>
              </a:ext>
            </a:extLst>
          </p:cNvPr>
          <p:cNvSpPr/>
          <p:nvPr/>
        </p:nvSpPr>
        <p:spPr>
          <a:xfrm>
            <a:off x="1958269" y="3673784"/>
            <a:ext cx="786908" cy="25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6A46715-868F-4709-94F2-61130C5F09EC}"/>
              </a:ext>
            </a:extLst>
          </p:cNvPr>
          <p:cNvSpPr/>
          <p:nvPr/>
        </p:nvSpPr>
        <p:spPr>
          <a:xfrm>
            <a:off x="321255" y="4036509"/>
            <a:ext cx="1976437" cy="1258424"/>
          </a:xfrm>
          <a:prstGeom prst="wedgeRectCallout">
            <a:avLst>
              <a:gd name="adj1" fmla="val 75473"/>
              <a:gd name="adj2" fmla="val -33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Slightly faster </a:t>
            </a:r>
            <a:br>
              <a:rPr lang="en-US" sz="1600" dirty="0"/>
            </a:br>
            <a:r>
              <a:rPr lang="en-US" sz="1600" dirty="0"/>
              <a:t>&amp; more accurate than the method that inspired our baseline</a:t>
            </a:r>
          </a:p>
        </p:txBody>
      </p:sp>
    </p:spTree>
    <p:extLst>
      <p:ext uri="{BB962C8B-B14F-4D97-AF65-F5344CB8AC3E}">
        <p14:creationId xmlns:p14="http://schemas.microsoft.com/office/powerpoint/2010/main" val="21417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A2D3-4209-4F50-89B6-CAD2E7BF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90A1B-04DD-43EC-B7F5-CA3F7CF030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r="42700"/>
          <a:stretch/>
        </p:blipFill>
        <p:spPr>
          <a:xfrm>
            <a:off x="3131618" y="914395"/>
            <a:ext cx="3350096" cy="5029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9050C-BA95-4B91-886A-8A34ED624D71}"/>
              </a:ext>
            </a:extLst>
          </p:cNvPr>
          <p:cNvSpPr txBox="1"/>
          <p:nvPr/>
        </p:nvSpPr>
        <p:spPr>
          <a:xfrm>
            <a:off x="3886196" y="5678019"/>
            <a:ext cx="203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chart changed</a:t>
            </a:r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96C0F3A6-47D5-4CE2-B1C9-2FFABD5967F7}"/>
              </a:ext>
            </a:extLst>
          </p:cNvPr>
          <p:cNvSpPr txBox="1"/>
          <p:nvPr/>
        </p:nvSpPr>
        <p:spPr>
          <a:xfrm>
            <a:off x="460233" y="273564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0" dirty="0">
                <a:latin typeface="+mj-lt"/>
              </a:rPr>
              <a:t>Changes are </a:t>
            </a:r>
            <a:r>
              <a:rPr lang="en-US" sz="3990" i="1" dirty="0">
                <a:latin typeface="+mj-lt"/>
              </a:rPr>
              <a:t>really</a:t>
            </a:r>
            <a:r>
              <a:rPr lang="en-US" sz="3990" dirty="0">
                <a:latin typeface="+mj-lt"/>
              </a:rPr>
              <a:t> sparse!</a:t>
            </a:r>
            <a:endParaRPr sz="4000" dirty="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27888B-2DBE-43EA-B666-771CA7D46647}"/>
              </a:ext>
            </a:extLst>
          </p:cNvPr>
          <p:cNvGrpSpPr/>
          <p:nvPr/>
        </p:nvGrpSpPr>
        <p:grpSpPr>
          <a:xfrm>
            <a:off x="255580" y="4881283"/>
            <a:ext cx="2894785" cy="1786405"/>
            <a:chOff x="338794" y="1488278"/>
            <a:chExt cx="8480150" cy="5233198"/>
          </a:xfrm>
        </p:grpSpPr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2BB99B81-93E2-43B3-998F-1FE139C5A52A}"/>
                </a:ext>
              </a:extLst>
            </p:cNvPr>
            <p:cNvSpPr/>
            <p:nvPr/>
          </p:nvSpPr>
          <p:spPr>
            <a:xfrm rot="2700000">
              <a:off x="3258055" y="2026683"/>
              <a:ext cx="3217960" cy="2364759"/>
            </a:xfrm>
            <a:prstGeom prst="rect">
              <a:avLst/>
            </a:prstGeom>
            <a:solidFill>
              <a:srgbClr val="8AAED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123B22-5B63-4E01-8834-7462D00ECA7A}"/>
                </a:ext>
              </a:extLst>
            </p:cNvPr>
            <p:cNvGrpSpPr/>
            <p:nvPr/>
          </p:nvGrpSpPr>
          <p:grpSpPr>
            <a:xfrm>
              <a:off x="3455136" y="4036220"/>
              <a:ext cx="3365259" cy="2511328"/>
              <a:chOff x="962209" y="3789986"/>
              <a:chExt cx="3365259" cy="2511328"/>
            </a:xfrm>
            <a:solidFill>
              <a:srgbClr val="CC99FF"/>
            </a:solidFill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B7A7E3B4-EFFB-46C7-BA61-9FCEC1B66A0D}"/>
                  </a:ext>
                </a:extLst>
              </p:cNvPr>
              <p:cNvSpPr/>
              <p:nvPr/>
            </p:nvSpPr>
            <p:spPr>
              <a:xfrm>
                <a:off x="962209" y="3789986"/>
                <a:ext cx="3365259" cy="1693216"/>
              </a:xfrm>
              <a:prstGeom prst="triangle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F8FE0A0-5E39-4987-9EAF-109039659CE0}"/>
                  </a:ext>
                </a:extLst>
              </p:cNvPr>
              <p:cNvSpPr/>
              <p:nvPr/>
            </p:nvSpPr>
            <p:spPr>
              <a:xfrm flipH="1">
                <a:off x="967919" y="5477355"/>
                <a:ext cx="3351431" cy="823959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06869581-2D3E-42A4-AA26-B351990FEEDE}"/>
                </a:ext>
              </a:extLst>
            </p:cNvPr>
            <p:cNvSpPr/>
            <p:nvPr/>
          </p:nvSpPr>
          <p:spPr>
            <a:xfrm rot="18900000">
              <a:off x="338794" y="5399129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8">
              <a:extLst>
                <a:ext uri="{FF2B5EF4-FFF2-40B4-BE49-F238E27FC236}">
                  <a16:creationId xmlns:a16="http://schemas.microsoft.com/office/drawing/2014/main" id="{F386F4F9-786C-4C14-AC63-2E7C10CE787D}"/>
                </a:ext>
              </a:extLst>
            </p:cNvPr>
            <p:cNvSpPr/>
            <p:nvPr/>
          </p:nvSpPr>
          <p:spPr>
            <a:xfrm rot="18900000">
              <a:off x="901265" y="4838618"/>
              <a:ext cx="651264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1">
              <a:extLst>
                <a:ext uri="{FF2B5EF4-FFF2-40B4-BE49-F238E27FC236}">
                  <a16:creationId xmlns:a16="http://schemas.microsoft.com/office/drawing/2014/main" id="{4A010F3F-5239-4200-BA8F-DE768D9E9161}"/>
                </a:ext>
              </a:extLst>
            </p:cNvPr>
            <p:cNvSpPr/>
            <p:nvPr/>
          </p:nvSpPr>
          <p:spPr>
            <a:xfrm rot="18900000">
              <a:off x="1462430" y="4277453"/>
              <a:ext cx="654529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>
              <a:extLst>
                <a:ext uri="{FF2B5EF4-FFF2-40B4-BE49-F238E27FC236}">
                  <a16:creationId xmlns:a16="http://schemas.microsoft.com/office/drawing/2014/main" id="{F55A12F6-9122-4057-B407-2D2D63369F22}"/>
                </a:ext>
              </a:extLst>
            </p:cNvPr>
            <p:cNvSpPr/>
            <p:nvPr/>
          </p:nvSpPr>
          <p:spPr>
            <a:xfrm rot="18900000">
              <a:off x="3146903" y="4840250"/>
              <a:ext cx="650612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>
              <a:extLst>
                <a:ext uri="{FF2B5EF4-FFF2-40B4-BE49-F238E27FC236}">
                  <a16:creationId xmlns:a16="http://schemas.microsoft.com/office/drawing/2014/main" id="{CE32DFE1-2955-40E4-A49E-A0FADF19935A}"/>
                </a:ext>
              </a:extLst>
            </p:cNvPr>
            <p:cNvSpPr/>
            <p:nvPr/>
          </p:nvSpPr>
          <p:spPr>
            <a:xfrm rot="18900000">
              <a:off x="2583780" y="4277126"/>
              <a:ext cx="654203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14">
              <a:extLst>
                <a:ext uri="{FF2B5EF4-FFF2-40B4-BE49-F238E27FC236}">
                  <a16:creationId xmlns:a16="http://schemas.microsoft.com/office/drawing/2014/main" id="{1F7F1283-13B2-450E-A94B-E783B77A8102}"/>
                </a:ext>
              </a:extLst>
            </p:cNvPr>
            <p:cNvSpPr/>
            <p:nvPr/>
          </p:nvSpPr>
          <p:spPr>
            <a:xfrm rot="18900000">
              <a:off x="3706762" y="5399129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5">
              <a:extLst>
                <a:ext uri="{FF2B5EF4-FFF2-40B4-BE49-F238E27FC236}">
                  <a16:creationId xmlns:a16="http://schemas.microsoft.com/office/drawing/2014/main" id="{2711BE77-8480-4CC7-BCA0-D07618DB7D2B}"/>
                </a:ext>
              </a:extLst>
            </p:cNvPr>
            <p:cNvSpPr/>
            <p:nvPr/>
          </p:nvSpPr>
          <p:spPr>
            <a:xfrm rot="18900000">
              <a:off x="2025227" y="3716941"/>
              <a:ext cx="653223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6">
              <a:extLst>
                <a:ext uri="{FF2B5EF4-FFF2-40B4-BE49-F238E27FC236}">
                  <a16:creationId xmlns:a16="http://schemas.microsoft.com/office/drawing/2014/main" id="{70A8707F-CF62-4996-9BFA-9DD29CDD9864}"/>
                </a:ext>
              </a:extLst>
            </p:cNvPr>
            <p:cNvSpPr/>
            <p:nvPr/>
          </p:nvSpPr>
          <p:spPr>
            <a:xfrm rot="18900000">
              <a:off x="3706436" y="4277126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7">
              <a:extLst>
                <a:ext uri="{FF2B5EF4-FFF2-40B4-BE49-F238E27FC236}">
                  <a16:creationId xmlns:a16="http://schemas.microsoft.com/office/drawing/2014/main" id="{850F943F-BF45-4BCB-9525-45995553359C}"/>
                </a:ext>
              </a:extLst>
            </p:cNvPr>
            <p:cNvSpPr/>
            <p:nvPr/>
          </p:nvSpPr>
          <p:spPr>
            <a:xfrm rot="18900000">
              <a:off x="3145924" y="3716941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18">
              <a:extLst>
                <a:ext uri="{FF2B5EF4-FFF2-40B4-BE49-F238E27FC236}">
                  <a16:creationId xmlns:a16="http://schemas.microsoft.com/office/drawing/2014/main" id="{F40092D0-F151-4CB1-9F92-517553673542}"/>
                </a:ext>
              </a:extLst>
            </p:cNvPr>
            <p:cNvSpPr/>
            <p:nvPr/>
          </p:nvSpPr>
          <p:spPr>
            <a:xfrm rot="18900000">
              <a:off x="4267274" y="4838618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19">
              <a:extLst>
                <a:ext uri="{FF2B5EF4-FFF2-40B4-BE49-F238E27FC236}">
                  <a16:creationId xmlns:a16="http://schemas.microsoft.com/office/drawing/2014/main" id="{FA9EBF80-E725-47A2-B6A6-D8D009832E2F}"/>
                </a:ext>
              </a:extLst>
            </p:cNvPr>
            <p:cNvSpPr/>
            <p:nvPr/>
          </p:nvSpPr>
          <p:spPr>
            <a:xfrm rot="18900000">
              <a:off x="4831051" y="5400436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0">
              <a:extLst>
                <a:ext uri="{FF2B5EF4-FFF2-40B4-BE49-F238E27FC236}">
                  <a16:creationId xmlns:a16="http://schemas.microsoft.com/office/drawing/2014/main" id="{3BFF833D-3C0E-4517-A8F5-F87F98FAB131}"/>
                </a:ext>
              </a:extLst>
            </p:cNvPr>
            <p:cNvSpPr/>
            <p:nvPr/>
          </p:nvSpPr>
          <p:spPr>
            <a:xfrm rot="18900000">
              <a:off x="2584759" y="3152186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1">
              <a:extLst>
                <a:ext uri="{FF2B5EF4-FFF2-40B4-BE49-F238E27FC236}">
                  <a16:creationId xmlns:a16="http://schemas.microsoft.com/office/drawing/2014/main" id="{6A1E79DF-CE49-4398-AE39-001AE8874021}"/>
                </a:ext>
              </a:extLst>
            </p:cNvPr>
            <p:cNvSpPr/>
            <p:nvPr/>
          </p:nvSpPr>
          <p:spPr>
            <a:xfrm rot="18900000">
              <a:off x="4261724" y="3722491"/>
              <a:ext cx="654529" cy="652244"/>
            </a:xfrm>
            <a:prstGeom prst="rect">
              <a:avLst/>
            </a:prstGeom>
            <a:solidFill>
              <a:schemeClr val="bg1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2">
              <a:extLst>
                <a:ext uri="{FF2B5EF4-FFF2-40B4-BE49-F238E27FC236}">
                  <a16:creationId xmlns:a16="http://schemas.microsoft.com/office/drawing/2014/main" id="{58C9ADCF-0A05-4EE4-A9B0-D98C92729A8A}"/>
                </a:ext>
              </a:extLst>
            </p:cNvPr>
            <p:cNvSpPr/>
            <p:nvPr/>
          </p:nvSpPr>
          <p:spPr>
            <a:xfrm rot="18900000">
              <a:off x="3701212" y="3162305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3">
              <a:extLst>
                <a:ext uri="{FF2B5EF4-FFF2-40B4-BE49-F238E27FC236}">
                  <a16:creationId xmlns:a16="http://schemas.microsoft.com/office/drawing/2014/main" id="{E9117E78-39D3-4D02-A2E2-EA6366A63E74}"/>
                </a:ext>
              </a:extLst>
            </p:cNvPr>
            <p:cNvSpPr/>
            <p:nvPr/>
          </p:nvSpPr>
          <p:spPr>
            <a:xfrm rot="18900000">
              <a:off x="4822563" y="4283982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24">
              <a:extLst>
                <a:ext uri="{FF2B5EF4-FFF2-40B4-BE49-F238E27FC236}">
                  <a16:creationId xmlns:a16="http://schemas.microsoft.com/office/drawing/2014/main" id="{E3296419-451A-4C80-A551-B65934200D75}"/>
                </a:ext>
              </a:extLst>
            </p:cNvPr>
            <p:cNvSpPr/>
            <p:nvPr/>
          </p:nvSpPr>
          <p:spPr>
            <a:xfrm rot="18900000">
              <a:off x="5386339" y="4845800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25">
              <a:extLst>
                <a:ext uri="{FF2B5EF4-FFF2-40B4-BE49-F238E27FC236}">
                  <a16:creationId xmlns:a16="http://schemas.microsoft.com/office/drawing/2014/main" id="{152A0F33-5BFA-4D73-802E-5FE9AA30E9DD}"/>
                </a:ext>
              </a:extLst>
            </p:cNvPr>
            <p:cNvSpPr/>
            <p:nvPr/>
          </p:nvSpPr>
          <p:spPr>
            <a:xfrm rot="18900000">
              <a:off x="3140048" y="2597550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26">
              <a:extLst>
                <a:ext uri="{FF2B5EF4-FFF2-40B4-BE49-F238E27FC236}">
                  <a16:creationId xmlns:a16="http://schemas.microsoft.com/office/drawing/2014/main" id="{2F2B5462-FBCB-4892-8007-398C2E601D58}"/>
                </a:ext>
              </a:extLst>
            </p:cNvPr>
            <p:cNvSpPr/>
            <p:nvPr/>
          </p:nvSpPr>
          <p:spPr>
            <a:xfrm rot="18900000">
              <a:off x="4817013" y="3167855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27">
              <a:extLst>
                <a:ext uri="{FF2B5EF4-FFF2-40B4-BE49-F238E27FC236}">
                  <a16:creationId xmlns:a16="http://schemas.microsoft.com/office/drawing/2014/main" id="{9EB01F9C-1F51-41D0-A7E6-B5DA19546A36}"/>
                </a:ext>
              </a:extLst>
            </p:cNvPr>
            <p:cNvSpPr/>
            <p:nvPr/>
          </p:nvSpPr>
          <p:spPr>
            <a:xfrm rot="18900000">
              <a:off x="4256501" y="2607669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28">
              <a:extLst>
                <a:ext uri="{FF2B5EF4-FFF2-40B4-BE49-F238E27FC236}">
                  <a16:creationId xmlns:a16="http://schemas.microsoft.com/office/drawing/2014/main" id="{93C0332F-BC28-4364-9FE0-C51585A37B26}"/>
                </a:ext>
              </a:extLst>
            </p:cNvPr>
            <p:cNvSpPr/>
            <p:nvPr/>
          </p:nvSpPr>
          <p:spPr>
            <a:xfrm rot="18900000">
              <a:off x="5377851" y="3729346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29">
              <a:extLst>
                <a:ext uri="{FF2B5EF4-FFF2-40B4-BE49-F238E27FC236}">
                  <a16:creationId xmlns:a16="http://schemas.microsoft.com/office/drawing/2014/main" id="{9CCE26E7-1540-4509-90D2-9FF8CD57A07B}"/>
                </a:ext>
              </a:extLst>
            </p:cNvPr>
            <p:cNvSpPr/>
            <p:nvPr/>
          </p:nvSpPr>
          <p:spPr>
            <a:xfrm rot="18900000">
              <a:off x="5941628" y="4291164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0">
              <a:extLst>
                <a:ext uri="{FF2B5EF4-FFF2-40B4-BE49-F238E27FC236}">
                  <a16:creationId xmlns:a16="http://schemas.microsoft.com/office/drawing/2014/main" id="{F4186542-0410-4DB3-B04F-BDEC36701C28}"/>
                </a:ext>
              </a:extLst>
            </p:cNvPr>
            <p:cNvSpPr/>
            <p:nvPr/>
          </p:nvSpPr>
          <p:spPr>
            <a:xfrm rot="18900000">
              <a:off x="3695337" y="2042914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1">
              <a:extLst>
                <a:ext uri="{FF2B5EF4-FFF2-40B4-BE49-F238E27FC236}">
                  <a16:creationId xmlns:a16="http://schemas.microsoft.com/office/drawing/2014/main" id="{B0B045D4-8A55-40EE-938B-A9C9BB4BC8FE}"/>
                </a:ext>
              </a:extLst>
            </p:cNvPr>
            <p:cNvSpPr/>
            <p:nvPr/>
          </p:nvSpPr>
          <p:spPr>
            <a:xfrm rot="18900000">
              <a:off x="5372302" y="2613219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2">
              <a:extLst>
                <a:ext uri="{FF2B5EF4-FFF2-40B4-BE49-F238E27FC236}">
                  <a16:creationId xmlns:a16="http://schemas.microsoft.com/office/drawing/2014/main" id="{B72C9543-CAA1-4D2E-91E8-E91E78DA30ED}"/>
                </a:ext>
              </a:extLst>
            </p:cNvPr>
            <p:cNvSpPr/>
            <p:nvPr/>
          </p:nvSpPr>
          <p:spPr>
            <a:xfrm rot="18900000">
              <a:off x="4811790" y="2053034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33">
              <a:extLst>
                <a:ext uri="{FF2B5EF4-FFF2-40B4-BE49-F238E27FC236}">
                  <a16:creationId xmlns:a16="http://schemas.microsoft.com/office/drawing/2014/main" id="{7AEB91A0-6B3B-4806-BC7D-4106579AB6F5}"/>
                </a:ext>
              </a:extLst>
            </p:cNvPr>
            <p:cNvSpPr/>
            <p:nvPr/>
          </p:nvSpPr>
          <p:spPr>
            <a:xfrm rot="18900000">
              <a:off x="5933140" y="3174710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4">
              <a:extLst>
                <a:ext uri="{FF2B5EF4-FFF2-40B4-BE49-F238E27FC236}">
                  <a16:creationId xmlns:a16="http://schemas.microsoft.com/office/drawing/2014/main" id="{F548A7CA-4C4D-4E3A-9806-0F353D83AF8E}"/>
                </a:ext>
              </a:extLst>
            </p:cNvPr>
            <p:cNvSpPr/>
            <p:nvPr/>
          </p:nvSpPr>
          <p:spPr>
            <a:xfrm rot="18900000">
              <a:off x="6496917" y="3736528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5">
              <a:extLst>
                <a:ext uri="{FF2B5EF4-FFF2-40B4-BE49-F238E27FC236}">
                  <a16:creationId xmlns:a16="http://schemas.microsoft.com/office/drawing/2014/main" id="{8B720071-AE76-4381-847D-3669EDE20EAD}"/>
                </a:ext>
              </a:extLst>
            </p:cNvPr>
            <p:cNvSpPr/>
            <p:nvPr/>
          </p:nvSpPr>
          <p:spPr>
            <a:xfrm rot="18900000">
              <a:off x="4250625" y="1488278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36">
              <a:extLst>
                <a:ext uri="{FF2B5EF4-FFF2-40B4-BE49-F238E27FC236}">
                  <a16:creationId xmlns:a16="http://schemas.microsoft.com/office/drawing/2014/main" id="{FC344FAF-62F1-4DF9-8B55-55A021B5F6D7}"/>
                </a:ext>
              </a:extLst>
            </p:cNvPr>
            <p:cNvSpPr/>
            <p:nvPr/>
          </p:nvSpPr>
          <p:spPr>
            <a:xfrm rot="18900000">
              <a:off x="5921061" y="5399129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37">
              <a:extLst>
                <a:ext uri="{FF2B5EF4-FFF2-40B4-BE49-F238E27FC236}">
                  <a16:creationId xmlns:a16="http://schemas.microsoft.com/office/drawing/2014/main" id="{4CDC01A9-F7B2-4B47-B530-5381ED60927D}"/>
                </a:ext>
              </a:extLst>
            </p:cNvPr>
            <p:cNvSpPr/>
            <p:nvPr/>
          </p:nvSpPr>
          <p:spPr>
            <a:xfrm rot="18900000">
              <a:off x="7043065" y="5401741"/>
              <a:ext cx="653876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38">
              <a:extLst>
                <a:ext uri="{FF2B5EF4-FFF2-40B4-BE49-F238E27FC236}">
                  <a16:creationId xmlns:a16="http://schemas.microsoft.com/office/drawing/2014/main" id="{B7148863-7B9E-4F03-A7C3-51E15B8F026D}"/>
                </a:ext>
              </a:extLst>
            </p:cNvPr>
            <p:cNvSpPr/>
            <p:nvPr/>
          </p:nvSpPr>
          <p:spPr>
            <a:xfrm rot="18900000">
              <a:off x="6483532" y="4838618"/>
              <a:ext cx="651264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39">
              <a:extLst>
                <a:ext uri="{FF2B5EF4-FFF2-40B4-BE49-F238E27FC236}">
                  <a16:creationId xmlns:a16="http://schemas.microsoft.com/office/drawing/2014/main" id="{FD840126-DECC-4557-9C2A-7FCBF0AEE5AA}"/>
                </a:ext>
              </a:extLst>
            </p:cNvPr>
            <p:cNvSpPr/>
            <p:nvPr/>
          </p:nvSpPr>
          <p:spPr>
            <a:xfrm rot="18900000">
              <a:off x="8165068" y="5401088"/>
              <a:ext cx="653876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0">
              <a:extLst>
                <a:ext uri="{FF2B5EF4-FFF2-40B4-BE49-F238E27FC236}">
                  <a16:creationId xmlns:a16="http://schemas.microsoft.com/office/drawing/2014/main" id="{FF69D2A7-9F20-430B-BC1D-F0CDA5EB75D1}"/>
                </a:ext>
              </a:extLst>
            </p:cNvPr>
            <p:cNvSpPr/>
            <p:nvPr/>
          </p:nvSpPr>
          <p:spPr>
            <a:xfrm rot="18900000">
              <a:off x="7607167" y="4838944"/>
              <a:ext cx="653550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1">
              <a:extLst>
                <a:ext uri="{FF2B5EF4-FFF2-40B4-BE49-F238E27FC236}">
                  <a16:creationId xmlns:a16="http://schemas.microsoft.com/office/drawing/2014/main" id="{81239FA2-1BAA-457E-B5EB-508FF0C4839E}"/>
                </a:ext>
              </a:extLst>
            </p:cNvPr>
            <p:cNvSpPr/>
            <p:nvPr/>
          </p:nvSpPr>
          <p:spPr>
            <a:xfrm rot="18900000">
              <a:off x="7044697" y="4277453"/>
              <a:ext cx="654529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Slide Number Placeholder 2">
              <a:extLst>
                <a:ext uri="{FF2B5EF4-FFF2-40B4-BE49-F238E27FC236}">
                  <a16:creationId xmlns:a16="http://schemas.microsoft.com/office/drawing/2014/main" id="{75DE0CFC-3E56-42EB-BDEA-A45ED97CE6E1}"/>
                </a:ext>
              </a:extLst>
            </p:cNvPr>
            <p:cNvSpPr txBox="1">
              <a:spLocks/>
            </p:cNvSpPr>
            <p:nvPr/>
          </p:nvSpPr>
          <p:spPr>
            <a:xfrm>
              <a:off x="6457950" y="6356351"/>
              <a:ext cx="2057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4B9C974-A47A-4473-8644-5E10E874BB86}" type="slidenum">
                <a:rPr lang="en-US" smtClean="0"/>
                <a:pPr/>
                <a:t>37</a:t>
              </a:fld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C09D326-ED8D-4818-9800-10010CDB30EE}"/>
                </a:ext>
              </a:extLst>
            </p:cNvPr>
            <p:cNvGrpSpPr/>
            <p:nvPr/>
          </p:nvGrpSpPr>
          <p:grpSpPr>
            <a:xfrm>
              <a:off x="1460798" y="4838944"/>
              <a:ext cx="1775879" cy="1217326"/>
              <a:chOff x="1460798" y="4838944"/>
              <a:chExt cx="1775879" cy="1217326"/>
            </a:xfrm>
          </p:grpSpPr>
          <p:sp>
            <p:nvSpPr>
              <p:cNvPr id="51" name="CustomShape 7">
                <a:extLst>
                  <a:ext uri="{FF2B5EF4-FFF2-40B4-BE49-F238E27FC236}">
                    <a16:creationId xmlns:a16="http://schemas.microsoft.com/office/drawing/2014/main" id="{2733195A-D1B7-4BC3-BE59-B7918B524FC3}"/>
                  </a:ext>
                </a:extLst>
              </p:cNvPr>
              <p:cNvSpPr/>
              <p:nvPr/>
            </p:nvSpPr>
            <p:spPr>
              <a:xfrm rot="18900000">
                <a:off x="1460798" y="5401741"/>
                <a:ext cx="653876" cy="650938"/>
              </a:xfrm>
              <a:prstGeom prst="rect">
                <a:avLst/>
              </a:prstGeom>
              <a:solidFill>
                <a:srgbClr val="FFFFFF"/>
              </a:solidFill>
              <a:ln w="18360">
                <a:solidFill>
                  <a:srgbClr val="B3B3B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10">
                <a:extLst>
                  <a:ext uri="{FF2B5EF4-FFF2-40B4-BE49-F238E27FC236}">
                    <a16:creationId xmlns:a16="http://schemas.microsoft.com/office/drawing/2014/main" id="{EE6E00A5-B2B2-420A-8657-5C19481893C1}"/>
                  </a:ext>
                </a:extLst>
              </p:cNvPr>
              <p:cNvSpPr/>
              <p:nvPr/>
            </p:nvSpPr>
            <p:spPr>
              <a:xfrm rot="18900000">
                <a:off x="2024900" y="4838944"/>
                <a:ext cx="653550" cy="655182"/>
              </a:xfrm>
              <a:prstGeom prst="rect">
                <a:avLst/>
              </a:prstGeom>
              <a:solidFill>
                <a:srgbClr val="FFFFFF"/>
              </a:solidFill>
              <a:ln w="18360">
                <a:solidFill>
                  <a:srgbClr val="B3B3B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9">
                <a:extLst>
                  <a:ext uri="{FF2B5EF4-FFF2-40B4-BE49-F238E27FC236}">
                    <a16:creationId xmlns:a16="http://schemas.microsoft.com/office/drawing/2014/main" id="{CAB7CBAB-D7DE-4EEE-B999-0C9A26779766}"/>
                  </a:ext>
                </a:extLst>
              </p:cNvPr>
              <p:cNvSpPr/>
              <p:nvPr/>
            </p:nvSpPr>
            <p:spPr>
              <a:xfrm rot="18900000">
                <a:off x="2582801" y="5401088"/>
                <a:ext cx="653876" cy="655182"/>
              </a:xfrm>
              <a:prstGeom prst="rect">
                <a:avLst/>
              </a:prstGeom>
              <a:solidFill>
                <a:srgbClr val="FFFFFF"/>
              </a:solidFill>
              <a:ln w="18360">
                <a:solidFill>
                  <a:srgbClr val="B3B3B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404840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" name="Picture 3142"/>
          <p:cNvPicPr/>
          <p:nvPr/>
        </p:nvPicPr>
        <p:blipFill>
          <a:blip r:embed="rId3"/>
          <a:stretch/>
        </p:blipFill>
        <p:spPr>
          <a:xfrm>
            <a:off x="1102684" y="1092949"/>
            <a:ext cx="6909606" cy="5182041"/>
          </a:xfrm>
          <a:prstGeom prst="rect">
            <a:avLst/>
          </a:prstGeom>
          <a:ln>
            <a:noFill/>
          </a:ln>
        </p:spPr>
      </p:pic>
      <p:sp>
        <p:nvSpPr>
          <p:cNvPr id="3144" name="TextShape 1"/>
          <p:cNvSpPr txBox="1"/>
          <p:nvPr/>
        </p:nvSpPr>
        <p:spPr>
          <a:xfrm>
            <a:off x="459580" y="27323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dirty="0">
                <a:latin typeface="+mj-lt"/>
              </a:rPr>
              <a:t>Empirical comparison</a:t>
            </a:r>
            <a:endParaRPr sz="4000" dirty="0">
              <a:latin typeface="+mj-lt"/>
            </a:endParaRPr>
          </a:p>
        </p:txBody>
      </p:sp>
      <p:sp>
        <p:nvSpPr>
          <p:cNvPr id="3145" name="TextShape 2"/>
          <p:cNvSpPr txBox="1"/>
          <p:nvPr/>
        </p:nvSpPr>
        <p:spPr>
          <a:xfrm>
            <a:off x="3852358" y="6037989"/>
            <a:ext cx="1744866" cy="32644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>
                <a:latin typeface="Raleway"/>
              </a:rPr>
              <a:t>Sentence length</a:t>
            </a:r>
            <a:endParaRPr sz="1632"/>
          </a:p>
        </p:txBody>
      </p:sp>
      <p:sp>
        <p:nvSpPr>
          <p:cNvPr id="3146" name="TextShape 3"/>
          <p:cNvSpPr txBox="1"/>
          <p:nvPr/>
        </p:nvSpPr>
        <p:spPr>
          <a:xfrm rot="16200000">
            <a:off x="156310" y="3477002"/>
            <a:ext cx="1935512" cy="32644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>
                <a:latin typeface="Raleway"/>
              </a:rPr>
              <a:t>Runtime (seconds)</a:t>
            </a:r>
            <a:endParaRPr sz="1632"/>
          </a:p>
        </p:txBody>
      </p:sp>
      <p:sp>
        <p:nvSpPr>
          <p:cNvPr id="3148" name="TextShape 5"/>
          <p:cNvSpPr txBox="1"/>
          <p:nvPr/>
        </p:nvSpPr>
        <p:spPr>
          <a:xfrm>
            <a:off x="174598" y="5631396"/>
            <a:ext cx="1244421" cy="57095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pPr algn="ctr"/>
            <a:r>
              <a:rPr lang="en-US" sz="1632" dirty="0">
                <a:latin typeface="Raleway"/>
              </a:rPr>
              <a:t>Average time to do </a:t>
            </a:r>
            <a:endParaRPr sz="1632" dirty="0"/>
          </a:p>
          <a:p>
            <a:pPr algn="ctr"/>
            <a:r>
              <a:rPr lang="en-US" sz="1632" dirty="0">
                <a:latin typeface="Raleway"/>
              </a:rPr>
              <a:t>all rollouts</a:t>
            </a:r>
            <a:endParaRPr sz="1632" dirty="0"/>
          </a:p>
        </p:txBody>
      </p:sp>
      <p:sp>
        <p:nvSpPr>
          <p:cNvPr id="3149" name="Line 6"/>
          <p:cNvSpPr/>
          <p:nvPr/>
        </p:nvSpPr>
        <p:spPr>
          <a:xfrm flipV="1">
            <a:off x="758018" y="4649439"/>
            <a:ext cx="331672" cy="981957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6EBDE-D26A-40F1-BBB8-2103E156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0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3" name="Picture 3452"/>
          <p:cNvPicPr/>
          <p:nvPr/>
        </p:nvPicPr>
        <p:blipFill>
          <a:blip r:embed="rId2"/>
          <a:stretch/>
        </p:blipFill>
        <p:spPr>
          <a:xfrm>
            <a:off x="2392481" y="987180"/>
            <a:ext cx="6730059" cy="5075293"/>
          </a:xfrm>
          <a:prstGeom prst="rect">
            <a:avLst/>
          </a:prstGeom>
          <a:ln>
            <a:noFill/>
          </a:ln>
        </p:spPr>
      </p:pic>
      <p:sp>
        <p:nvSpPr>
          <p:cNvPr id="3450" name="TextShape 1"/>
          <p:cNvSpPr txBox="1"/>
          <p:nvPr/>
        </p:nvSpPr>
        <p:spPr>
          <a:xfrm>
            <a:off x="85471" y="105769"/>
            <a:ext cx="3232818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0">
                <a:latin typeface="Raleway"/>
              </a:rPr>
              <a:t>Runtime?</a:t>
            </a:r>
            <a:endParaRPr sz="1632"/>
          </a:p>
        </p:txBody>
      </p:sp>
      <p:sp>
        <p:nvSpPr>
          <p:cNvPr id="3451" name="TextShape 2"/>
          <p:cNvSpPr txBox="1"/>
          <p:nvPr/>
        </p:nvSpPr>
        <p:spPr>
          <a:xfrm>
            <a:off x="630315" y="1455633"/>
            <a:ext cx="1550627" cy="461924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2539" dirty="0">
                <a:latin typeface="Raleway"/>
              </a:rPr>
              <a:t>O(G*n^3)</a:t>
            </a:r>
            <a:endParaRPr sz="1632" dirty="0"/>
          </a:p>
        </p:txBody>
      </p:sp>
      <p:sp>
        <p:nvSpPr>
          <p:cNvPr id="3452" name="TextShape 3"/>
          <p:cNvSpPr txBox="1"/>
          <p:nvPr/>
        </p:nvSpPr>
        <p:spPr>
          <a:xfrm>
            <a:off x="168388" y="1992967"/>
            <a:ext cx="3149901" cy="57095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Raleway"/>
              </a:rPr>
              <a:t>O(n^2) cells</a:t>
            </a:r>
            <a:endParaRPr sz="1632" dirty="0"/>
          </a:p>
          <a:p>
            <a:r>
              <a:rPr lang="en-US" sz="1632" dirty="0">
                <a:latin typeface="Raleway"/>
              </a:rPr>
              <a:t>O(G*n) time to fill each cell</a:t>
            </a:r>
            <a:endParaRPr sz="1632" dirty="0"/>
          </a:p>
        </p:txBody>
      </p:sp>
      <p:sp>
        <p:nvSpPr>
          <p:cNvPr id="3454" name="CustomShape 4"/>
          <p:cNvSpPr/>
          <p:nvPr/>
        </p:nvSpPr>
        <p:spPr>
          <a:xfrm>
            <a:off x="2986944" y="1327013"/>
            <a:ext cx="828852" cy="47684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5" name="TextShape 5"/>
          <p:cNvSpPr txBox="1"/>
          <p:nvPr/>
        </p:nvSpPr>
        <p:spPr>
          <a:xfrm>
            <a:off x="4009706" y="1007420"/>
            <a:ext cx="4367879" cy="32644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>
                <a:latin typeface="Raleway"/>
              </a:rPr>
              <a:t>#symbols in each cell of a realistic grammar</a:t>
            </a:r>
            <a:endParaRPr sz="1632"/>
          </a:p>
        </p:txBody>
      </p:sp>
      <p:sp>
        <p:nvSpPr>
          <p:cNvPr id="3456" name="TextShape 6"/>
          <p:cNvSpPr txBox="1"/>
          <p:nvPr/>
        </p:nvSpPr>
        <p:spPr>
          <a:xfrm>
            <a:off x="314638" y="2586777"/>
            <a:ext cx="2911266" cy="57095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Raleway"/>
              </a:rPr>
              <a:t>How many grammar lookups</a:t>
            </a:r>
            <a:endParaRPr sz="1632" dirty="0"/>
          </a:p>
          <a:p>
            <a:r>
              <a:rPr lang="en-US" sz="1632" dirty="0">
                <a:latin typeface="Raleway"/>
              </a:rPr>
              <a:t>to fill this cell</a:t>
            </a:r>
            <a:endParaRPr sz="1632" dirty="0"/>
          </a:p>
        </p:txBody>
      </p:sp>
      <p:sp>
        <p:nvSpPr>
          <p:cNvPr id="3457" name="Line 7"/>
          <p:cNvSpPr/>
          <p:nvPr/>
        </p:nvSpPr>
        <p:spPr>
          <a:xfrm>
            <a:off x="7297041" y="2488189"/>
            <a:ext cx="580099" cy="0"/>
          </a:xfrm>
          <a:prstGeom prst="line">
            <a:avLst/>
          </a:prstGeom>
          <a:ln w="36720">
            <a:solidFill>
              <a:srgbClr val="FFFF00"/>
            </a:solidFill>
            <a:round/>
          </a:ln>
        </p:spPr>
      </p:sp>
      <p:sp>
        <p:nvSpPr>
          <p:cNvPr id="3458" name="Line 8"/>
          <p:cNvSpPr/>
          <p:nvPr/>
        </p:nvSpPr>
        <p:spPr>
          <a:xfrm>
            <a:off x="7297041" y="1998190"/>
            <a:ext cx="580099" cy="0"/>
          </a:xfrm>
          <a:prstGeom prst="line">
            <a:avLst/>
          </a:prstGeom>
          <a:ln w="36720">
            <a:solidFill>
              <a:srgbClr val="FFFF00"/>
            </a:solidFill>
            <a:round/>
          </a:ln>
        </p:spPr>
      </p:sp>
      <p:sp>
        <p:nvSpPr>
          <p:cNvPr id="3459" name="Line 9"/>
          <p:cNvSpPr/>
          <p:nvPr/>
        </p:nvSpPr>
        <p:spPr>
          <a:xfrm flipV="1">
            <a:off x="7289859" y="1998190"/>
            <a:ext cx="0" cy="489673"/>
          </a:xfrm>
          <a:prstGeom prst="line">
            <a:avLst/>
          </a:prstGeom>
          <a:ln w="36720">
            <a:solidFill>
              <a:srgbClr val="FFFF00"/>
            </a:solidFill>
            <a:round/>
          </a:ln>
        </p:spPr>
      </p:sp>
      <p:sp>
        <p:nvSpPr>
          <p:cNvPr id="3460" name="Line 10"/>
          <p:cNvSpPr/>
          <p:nvPr/>
        </p:nvSpPr>
        <p:spPr>
          <a:xfrm flipV="1">
            <a:off x="7877466" y="1998190"/>
            <a:ext cx="0" cy="489673"/>
          </a:xfrm>
          <a:prstGeom prst="line">
            <a:avLst/>
          </a:prstGeom>
          <a:ln w="36720">
            <a:solidFill>
              <a:srgbClr val="FFFF00"/>
            </a:solidFill>
            <a:round/>
          </a:ln>
        </p:spPr>
      </p:sp>
      <p:sp>
        <p:nvSpPr>
          <p:cNvPr id="3461" name="TextShape 11"/>
          <p:cNvSpPr txBox="1"/>
          <p:nvPr/>
        </p:nvSpPr>
        <p:spPr>
          <a:xfrm>
            <a:off x="1678865" y="3692457"/>
            <a:ext cx="1227772" cy="2038670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>
                <a:latin typeface="Raleway"/>
              </a:rPr>
              <a:t>255*484 </a:t>
            </a:r>
            <a:endParaRPr sz="1632"/>
          </a:p>
          <a:p>
            <a:r>
              <a:rPr lang="en-US" sz="1632">
                <a:latin typeface="Raleway"/>
              </a:rPr>
              <a:t> + 443*484</a:t>
            </a:r>
            <a:endParaRPr sz="1632"/>
          </a:p>
          <a:p>
            <a:r>
              <a:rPr lang="en-US" sz="1632">
                <a:latin typeface="Raleway"/>
              </a:rPr>
              <a:t> + 456*483</a:t>
            </a:r>
            <a:endParaRPr sz="1632"/>
          </a:p>
          <a:p>
            <a:r>
              <a:rPr lang="en-US" sz="1632">
                <a:latin typeface="Raleway"/>
              </a:rPr>
              <a:t> + 472*471</a:t>
            </a:r>
            <a:endParaRPr sz="1632"/>
          </a:p>
          <a:p>
            <a:r>
              <a:rPr lang="en-US" sz="1632">
                <a:latin typeface="Raleway"/>
              </a:rPr>
              <a:t> + 488*347</a:t>
            </a:r>
            <a:endParaRPr sz="1632"/>
          </a:p>
          <a:p>
            <a:r>
              <a:rPr lang="en-US" sz="1632" b="1">
                <a:solidFill>
                  <a:srgbClr val="FF950E"/>
                </a:solidFill>
                <a:latin typeface="Raleway"/>
              </a:rPr>
              <a:t>= 949,728</a:t>
            </a:r>
            <a:endParaRPr sz="1632"/>
          </a:p>
          <a:p>
            <a:r>
              <a:rPr lang="en-US" sz="1632">
                <a:latin typeface="Raleway"/>
              </a:rPr>
              <a:t> </a:t>
            </a:r>
            <a:endParaRPr sz="1632"/>
          </a:p>
          <a:p>
            <a:endParaRPr sz="1632"/>
          </a:p>
        </p:txBody>
      </p:sp>
      <p:sp>
        <p:nvSpPr>
          <p:cNvPr id="3462" name="TextShape 12"/>
          <p:cNvSpPr txBox="1"/>
          <p:nvPr/>
        </p:nvSpPr>
        <p:spPr>
          <a:xfrm>
            <a:off x="846748" y="5488903"/>
            <a:ext cx="2663819" cy="57095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b="1">
                <a:latin typeface="Raleway"/>
              </a:rPr>
              <a:t>Almost a million lookups </a:t>
            </a:r>
            <a:endParaRPr sz="1632"/>
          </a:p>
          <a:p>
            <a:r>
              <a:rPr lang="en-US" sz="1632" b="1">
                <a:latin typeface="Raleway"/>
              </a:rPr>
              <a:t>for one cell!</a:t>
            </a:r>
            <a:endParaRPr sz="1632"/>
          </a:p>
        </p:txBody>
      </p:sp>
      <p:sp>
        <p:nvSpPr>
          <p:cNvPr id="3463" name="Line 13"/>
          <p:cNvSpPr/>
          <p:nvPr/>
        </p:nvSpPr>
        <p:spPr>
          <a:xfrm flipV="1">
            <a:off x="4706674" y="2391887"/>
            <a:ext cx="2383073" cy="10446"/>
          </a:xfrm>
          <a:prstGeom prst="line">
            <a:avLst/>
          </a:prstGeom>
          <a:ln w="36720">
            <a:solidFill>
              <a:srgbClr val="FF9900"/>
            </a:solidFill>
            <a:round/>
            <a:tailEnd type="triangle" w="med" len="med"/>
          </a:ln>
        </p:spPr>
      </p:sp>
      <p:sp>
        <p:nvSpPr>
          <p:cNvPr id="3464" name="Line 14"/>
          <p:cNvSpPr/>
          <p:nvPr/>
        </p:nvSpPr>
        <p:spPr>
          <a:xfrm>
            <a:off x="7396608" y="2754898"/>
            <a:ext cx="0" cy="2063154"/>
          </a:xfrm>
          <a:prstGeom prst="line">
            <a:avLst/>
          </a:prstGeom>
          <a:ln w="36720">
            <a:solidFill>
              <a:srgbClr val="FF9900"/>
            </a:solidFill>
            <a:round/>
            <a:tailEnd type="triangle" w="med" len="med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739E7-6FEE-43AA-8B30-D9F0FC87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7E96156-8D11-483E-A914-DE28178E404B}"/>
              </a:ext>
            </a:extLst>
          </p:cNvPr>
          <p:cNvGrpSpPr/>
          <p:nvPr/>
        </p:nvGrpSpPr>
        <p:grpSpPr>
          <a:xfrm rot="170957">
            <a:off x="1901561" y="3407561"/>
            <a:ext cx="779330" cy="773754"/>
            <a:chOff x="1868315" y="3359422"/>
            <a:chExt cx="779330" cy="773754"/>
          </a:xfrm>
        </p:grpSpPr>
        <p:sp>
          <p:nvSpPr>
            <p:cNvPr id="139" name="Arrow: Left 138">
              <a:extLst>
                <a:ext uri="{FF2B5EF4-FFF2-40B4-BE49-F238E27FC236}">
                  <a16:creationId xmlns:a16="http://schemas.microsoft.com/office/drawing/2014/main" id="{0704D539-A5CA-4537-AE53-CF5CA1F93668}"/>
                </a:ext>
              </a:extLst>
            </p:cNvPr>
            <p:cNvSpPr/>
            <p:nvPr/>
          </p:nvSpPr>
          <p:spPr>
            <a:xfrm rot="3200923">
              <a:off x="1829315" y="3483328"/>
              <a:ext cx="545793" cy="297982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0827FB2-0516-4082-8328-3907910A6596}"/>
                </a:ext>
              </a:extLst>
            </p:cNvPr>
            <p:cNvCxnSpPr>
              <a:cxnSpLocks/>
            </p:cNvCxnSpPr>
            <p:nvPr/>
          </p:nvCxnSpPr>
          <p:spPr>
            <a:xfrm rot="21429043" flipV="1">
              <a:off x="1868315" y="3628486"/>
              <a:ext cx="779330" cy="50469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7" name="TextShape 1"/>
          <p:cNvSpPr txBox="1"/>
          <p:nvPr/>
        </p:nvSpPr>
        <p:spPr>
          <a:xfrm>
            <a:off x="459580" y="47871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u="sng" dirty="0">
                <a:latin typeface="+mj-lt"/>
              </a:rPr>
              <a:t>Learning</a:t>
            </a:r>
            <a:r>
              <a:rPr lang="en-US" sz="3600" dirty="0">
                <a:latin typeface="+mj-lt"/>
              </a:rPr>
              <a:t> to be Fast &amp; Accurate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AB1B8-8735-4F61-B9A9-1FA4EA41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C8D1D4-87A9-41CC-8EC8-52355C037F34}"/>
              </a:ext>
            </a:extLst>
          </p:cNvPr>
          <p:cNvSpPr/>
          <p:nvPr/>
        </p:nvSpPr>
        <p:spPr>
          <a:xfrm>
            <a:off x="3633529" y="4531561"/>
            <a:ext cx="3727112" cy="779868"/>
          </a:xfrm>
          <a:prstGeom prst="wedgeRectCallout">
            <a:avLst>
              <a:gd name="adj1" fmla="val -64691"/>
              <a:gd name="adj2" fmla="val -11260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Optimizing for different </a:t>
            </a:r>
            <a:r>
              <a:rPr lang="en-US" sz="2000" dirty="0" err="1">
                <a:solidFill>
                  <a:srgbClr val="92D050"/>
                </a:solidFill>
              </a:rPr>
              <a:t>λ</a:t>
            </a:r>
            <a:r>
              <a:rPr lang="en-US" sz="2000" dirty="0" err="1"/>
              <a:t>'s</a:t>
            </a:r>
            <a:r>
              <a:rPr lang="en-US" sz="2000" dirty="0"/>
              <a:t> gives</a:t>
            </a:r>
            <a:br>
              <a:rPr lang="en-US" sz="2000" dirty="0"/>
            </a:br>
            <a:r>
              <a:rPr lang="en-US" sz="2000" dirty="0"/>
              <a:t>a Pareto frontier of systems</a:t>
            </a:r>
          </a:p>
        </p:txBody>
      </p:sp>
      <p:sp>
        <p:nvSpPr>
          <p:cNvPr id="131" name="TextShape 29">
            <a:extLst>
              <a:ext uri="{FF2B5EF4-FFF2-40B4-BE49-F238E27FC236}">
                <a16:creationId xmlns:a16="http://schemas.microsoft.com/office/drawing/2014/main" id="{1810FF72-9950-45DC-8DA7-8E8B85F0A14E}"/>
              </a:ext>
            </a:extLst>
          </p:cNvPr>
          <p:cNvSpPr txBox="1"/>
          <p:nvPr/>
        </p:nvSpPr>
        <p:spPr>
          <a:xfrm>
            <a:off x="4795626" y="3008089"/>
            <a:ext cx="163877" cy="39010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4D9260-87B7-4A8B-B017-DB93C65A166E}"/>
              </a:ext>
            </a:extLst>
          </p:cNvPr>
          <p:cNvGrpSpPr/>
          <p:nvPr/>
        </p:nvGrpSpPr>
        <p:grpSpPr>
          <a:xfrm>
            <a:off x="3993544" y="2702419"/>
            <a:ext cx="2647496" cy="1395702"/>
            <a:chOff x="3993544" y="2702419"/>
            <a:chExt cx="2647496" cy="1395702"/>
          </a:xfrm>
        </p:grpSpPr>
        <p:sp>
          <p:nvSpPr>
            <p:cNvPr id="149" name="TextShape 26">
              <a:extLst>
                <a:ext uri="{FF2B5EF4-FFF2-40B4-BE49-F238E27FC236}">
                  <a16:creationId xmlns:a16="http://schemas.microsoft.com/office/drawing/2014/main" id="{833616DA-D7DA-486F-B988-C49739509B33}"/>
                </a:ext>
              </a:extLst>
            </p:cNvPr>
            <p:cNvSpPr txBox="1"/>
            <p:nvPr/>
          </p:nvSpPr>
          <p:spPr>
            <a:xfrm>
              <a:off x="3993544" y="3527163"/>
              <a:ext cx="2647496" cy="57095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dirty="0"/>
                <a:t>Accuracy and runtime </a:t>
              </a:r>
              <a:endParaRPr dirty="0"/>
            </a:p>
            <a:p>
              <a:pPr algn="ctr"/>
              <a:r>
                <a:rPr lang="en-US" dirty="0"/>
                <a:t>of the </a:t>
              </a:r>
              <a:r>
                <a:rPr lang="en-US" b="1" dirty="0"/>
                <a:t>end-to-end</a:t>
              </a:r>
              <a:r>
                <a:rPr lang="en-US" dirty="0"/>
                <a:t> system</a:t>
              </a:r>
              <a:endParaRPr dirty="0"/>
            </a:p>
          </p:txBody>
        </p:sp>
        <p:sp>
          <p:nvSpPr>
            <p:cNvPr id="150" name="Line 27">
              <a:extLst>
                <a:ext uri="{FF2B5EF4-FFF2-40B4-BE49-F238E27FC236}">
                  <a16:creationId xmlns:a16="http://schemas.microsoft.com/office/drawing/2014/main" id="{8DAAB8BA-D152-4248-8761-E5D09FBAD97E}"/>
                </a:ext>
              </a:extLst>
            </p:cNvPr>
            <p:cNvSpPr/>
            <p:nvPr/>
          </p:nvSpPr>
          <p:spPr>
            <a:xfrm flipH="1" flipV="1">
              <a:off x="4159052" y="2721469"/>
              <a:ext cx="636575" cy="823955"/>
            </a:xfrm>
            <a:prstGeom prst="line">
              <a:avLst/>
            </a:prstGeom>
            <a:ln w="54720" cap="rnd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Line 28">
              <a:extLst>
                <a:ext uri="{FF2B5EF4-FFF2-40B4-BE49-F238E27FC236}">
                  <a16:creationId xmlns:a16="http://schemas.microsoft.com/office/drawing/2014/main" id="{31A07597-777C-4710-ABBA-4262B5BD3C21}"/>
                </a:ext>
              </a:extLst>
            </p:cNvPr>
            <p:cNvSpPr/>
            <p:nvPr/>
          </p:nvSpPr>
          <p:spPr>
            <a:xfrm flipV="1">
              <a:off x="5871985" y="2702419"/>
              <a:ext cx="452131" cy="848765"/>
            </a:xfrm>
            <a:prstGeom prst="line">
              <a:avLst/>
            </a:prstGeom>
            <a:ln w="54720" cap="rnd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265228-5E2F-4896-B74A-924A4A777A8C}"/>
              </a:ext>
            </a:extLst>
          </p:cNvPr>
          <p:cNvGrpSpPr/>
          <p:nvPr/>
        </p:nvGrpSpPr>
        <p:grpSpPr>
          <a:xfrm>
            <a:off x="5287579" y="1461931"/>
            <a:ext cx="2367406" cy="819467"/>
            <a:chOff x="5537978" y="1418105"/>
            <a:chExt cx="2367406" cy="819467"/>
          </a:xfrm>
        </p:grpSpPr>
        <p:sp>
          <p:nvSpPr>
            <p:cNvPr id="152" name="Line 35">
              <a:extLst>
                <a:ext uri="{FF2B5EF4-FFF2-40B4-BE49-F238E27FC236}">
                  <a16:creationId xmlns:a16="http://schemas.microsoft.com/office/drawing/2014/main" id="{C3725B3A-CC76-4DE1-A03B-6CBDB13F78CE}"/>
                </a:ext>
              </a:extLst>
            </p:cNvPr>
            <p:cNvSpPr/>
            <p:nvPr/>
          </p:nvSpPr>
          <p:spPr>
            <a:xfrm flipH="1">
              <a:off x="5947724" y="1742027"/>
              <a:ext cx="666283" cy="495545"/>
            </a:xfrm>
            <a:prstGeom prst="line">
              <a:avLst/>
            </a:prstGeom>
            <a:ln w="54720" cap="rnd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TextShape 36">
              <a:extLst>
                <a:ext uri="{FF2B5EF4-FFF2-40B4-BE49-F238E27FC236}">
                  <a16:creationId xmlns:a16="http://schemas.microsoft.com/office/drawing/2014/main" id="{6290CF84-4FA8-48B0-955E-D4AC0757F5AD}"/>
                </a:ext>
              </a:extLst>
            </p:cNvPr>
            <p:cNvSpPr txBox="1"/>
            <p:nvPr/>
          </p:nvSpPr>
          <p:spPr>
            <a:xfrm>
              <a:off x="5537978" y="1418105"/>
              <a:ext cx="2367406" cy="570959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dirty="0"/>
                <a:t>Tradeoff parameter</a:t>
              </a:r>
              <a:endParaRPr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6544F-4C06-44B1-B44E-97A5B0A842BF}"/>
              </a:ext>
            </a:extLst>
          </p:cNvPr>
          <p:cNvGrpSpPr/>
          <p:nvPr/>
        </p:nvGrpSpPr>
        <p:grpSpPr>
          <a:xfrm>
            <a:off x="2122342" y="2260850"/>
            <a:ext cx="4805645" cy="516115"/>
            <a:chOff x="2122342" y="2260850"/>
            <a:chExt cx="4805645" cy="516115"/>
          </a:xfrm>
        </p:grpSpPr>
        <p:sp>
          <p:nvSpPr>
            <p:cNvPr id="73" name="TextShape 34 2">
              <a:extLst>
                <a:ext uri="{FF2B5EF4-FFF2-40B4-BE49-F238E27FC236}">
                  <a16:creationId xmlns:a16="http://schemas.microsoft.com/office/drawing/2014/main" id="{AF878DE2-F196-483E-B988-1B2CDA75EDD7}"/>
                </a:ext>
              </a:extLst>
            </p:cNvPr>
            <p:cNvSpPr txBox="1"/>
            <p:nvPr/>
          </p:nvSpPr>
          <p:spPr>
            <a:xfrm>
              <a:off x="4995741" y="2260850"/>
              <a:ext cx="319919" cy="516115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2902">
                  <a:latin typeface="Raleway"/>
                </a:rPr>
                <a:t>-</a:t>
              </a:r>
              <a:endParaRPr sz="1632"/>
            </a:p>
          </p:txBody>
        </p:sp>
        <p:sp>
          <p:nvSpPr>
            <p:cNvPr id="74" name="TextShape 30">
              <a:extLst>
                <a:ext uri="{FF2B5EF4-FFF2-40B4-BE49-F238E27FC236}">
                  <a16:creationId xmlns:a16="http://schemas.microsoft.com/office/drawing/2014/main" id="{F5C8CC51-87E1-4B81-B7C3-3CB2CE22D7D1}"/>
                </a:ext>
              </a:extLst>
            </p:cNvPr>
            <p:cNvSpPr txBox="1"/>
            <p:nvPr/>
          </p:nvSpPr>
          <p:spPr>
            <a:xfrm>
              <a:off x="2122342" y="2315367"/>
              <a:ext cx="1052469" cy="406755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2176" dirty="0">
                  <a:latin typeface="Raleway"/>
                </a:rPr>
                <a:t>reward</a:t>
              </a:r>
              <a:endParaRPr sz="1632" dirty="0"/>
            </a:p>
          </p:txBody>
        </p:sp>
        <p:sp>
          <p:nvSpPr>
            <p:cNvPr id="75" name="TextShape 31">
              <a:extLst>
                <a:ext uri="{FF2B5EF4-FFF2-40B4-BE49-F238E27FC236}">
                  <a16:creationId xmlns:a16="http://schemas.microsoft.com/office/drawing/2014/main" id="{93B0C3EC-B525-48C8-960B-2484B099BE01}"/>
                </a:ext>
              </a:extLst>
            </p:cNvPr>
            <p:cNvSpPr txBox="1"/>
            <p:nvPr/>
          </p:nvSpPr>
          <p:spPr>
            <a:xfrm>
              <a:off x="3559041" y="2315367"/>
              <a:ext cx="1328971" cy="406755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2176" dirty="0">
                  <a:latin typeface="Raleway"/>
                </a:rPr>
                <a:t>accuracy</a:t>
              </a:r>
              <a:endParaRPr sz="1632" dirty="0"/>
            </a:p>
          </p:txBody>
        </p:sp>
        <p:sp>
          <p:nvSpPr>
            <p:cNvPr id="76" name="TextShape 32">
              <a:extLst>
                <a:ext uri="{FF2B5EF4-FFF2-40B4-BE49-F238E27FC236}">
                  <a16:creationId xmlns:a16="http://schemas.microsoft.com/office/drawing/2014/main" id="{F587CC3D-EF29-4B8D-8375-67295A9F6317}"/>
                </a:ext>
              </a:extLst>
            </p:cNvPr>
            <p:cNvSpPr txBox="1"/>
            <p:nvPr/>
          </p:nvSpPr>
          <p:spPr>
            <a:xfrm>
              <a:off x="5778889" y="2315367"/>
              <a:ext cx="1149098" cy="406755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2176" dirty="0">
                  <a:latin typeface="Raleway"/>
                </a:rPr>
                <a:t>runtime</a:t>
              </a:r>
              <a:endParaRPr sz="1632" dirty="0"/>
            </a:p>
          </p:txBody>
        </p:sp>
        <p:sp>
          <p:nvSpPr>
            <p:cNvPr id="77" name="TextShape 33">
              <a:extLst>
                <a:ext uri="{FF2B5EF4-FFF2-40B4-BE49-F238E27FC236}">
                  <a16:creationId xmlns:a16="http://schemas.microsoft.com/office/drawing/2014/main" id="{1BF46D42-A3DE-4E21-B65C-09870AB446A7}"/>
                </a:ext>
              </a:extLst>
            </p:cNvPr>
            <p:cNvSpPr txBox="1"/>
            <p:nvPr/>
          </p:nvSpPr>
          <p:spPr>
            <a:xfrm>
              <a:off x="3232593" y="2301656"/>
              <a:ext cx="296415" cy="434503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2358">
                  <a:latin typeface="Raleway"/>
                </a:rPr>
                <a:t>=</a:t>
              </a:r>
              <a:endParaRPr sz="1632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97D069A-590B-4A17-ACBE-27D3A1AFAEF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085" y="2364733"/>
              <a:ext cx="201395" cy="283895"/>
            </a:xfrm>
            <a:prstGeom prst="rect">
              <a:avLst/>
            </a:prstGeom>
          </p:spPr>
        </p:pic>
      </p:grpSp>
      <p:sp>
        <p:nvSpPr>
          <p:cNvPr id="71" name="CustomShape 31">
            <a:extLst>
              <a:ext uri="{FF2B5EF4-FFF2-40B4-BE49-F238E27FC236}">
                <a16:creationId xmlns:a16="http://schemas.microsoft.com/office/drawing/2014/main" id="{228A88DA-7974-4095-8181-06052C2CE686}"/>
              </a:ext>
            </a:extLst>
          </p:cNvPr>
          <p:cNvSpPr/>
          <p:nvPr/>
        </p:nvSpPr>
        <p:spPr>
          <a:xfrm>
            <a:off x="2645020" y="4316241"/>
            <a:ext cx="82918" cy="82918"/>
          </a:xfrm>
          <a:prstGeom prst="ellipse">
            <a:avLst/>
          </a:prstGeom>
          <a:solidFill>
            <a:srgbClr val="83CAFF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EB011-0235-4BC2-88F5-7F845B9961C4}"/>
              </a:ext>
            </a:extLst>
          </p:cNvPr>
          <p:cNvGrpSpPr/>
          <p:nvPr/>
        </p:nvGrpSpPr>
        <p:grpSpPr>
          <a:xfrm rot="1571084">
            <a:off x="2771956" y="3069452"/>
            <a:ext cx="779330" cy="773754"/>
            <a:chOff x="1868315" y="3359422"/>
            <a:chExt cx="779330" cy="773754"/>
          </a:xfrm>
        </p:grpSpPr>
        <p:sp>
          <p:nvSpPr>
            <p:cNvPr id="55" name="Arrow: Left 54">
              <a:extLst>
                <a:ext uri="{FF2B5EF4-FFF2-40B4-BE49-F238E27FC236}">
                  <a16:creationId xmlns:a16="http://schemas.microsoft.com/office/drawing/2014/main" id="{EFAB4F7C-23BB-474A-BDF8-380F58E08F12}"/>
                </a:ext>
              </a:extLst>
            </p:cNvPr>
            <p:cNvSpPr/>
            <p:nvPr/>
          </p:nvSpPr>
          <p:spPr>
            <a:xfrm rot="3200923">
              <a:off x="1829315" y="3483328"/>
              <a:ext cx="545793" cy="297982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8E00DED-028F-42AC-AF63-109A9223191A}"/>
                </a:ext>
              </a:extLst>
            </p:cNvPr>
            <p:cNvCxnSpPr>
              <a:cxnSpLocks/>
            </p:cNvCxnSpPr>
            <p:nvPr/>
          </p:nvCxnSpPr>
          <p:spPr>
            <a:xfrm rot="21429043" flipV="1">
              <a:off x="1868315" y="3628486"/>
              <a:ext cx="779330" cy="50469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E177FD6-04FA-4C3E-B909-B7705B23C3BB}"/>
              </a:ext>
            </a:extLst>
          </p:cNvPr>
          <p:cNvGrpSpPr/>
          <p:nvPr/>
        </p:nvGrpSpPr>
        <p:grpSpPr>
          <a:xfrm rot="710171">
            <a:off x="2392139" y="3162587"/>
            <a:ext cx="779330" cy="773754"/>
            <a:chOff x="1868315" y="3359422"/>
            <a:chExt cx="779330" cy="773754"/>
          </a:xfrm>
        </p:grpSpPr>
        <p:sp>
          <p:nvSpPr>
            <p:cNvPr id="58" name="Arrow: Left 57">
              <a:extLst>
                <a:ext uri="{FF2B5EF4-FFF2-40B4-BE49-F238E27FC236}">
                  <a16:creationId xmlns:a16="http://schemas.microsoft.com/office/drawing/2014/main" id="{736593FE-4AD6-4334-AA4F-C64C928E1C55}"/>
                </a:ext>
              </a:extLst>
            </p:cNvPr>
            <p:cNvSpPr/>
            <p:nvPr/>
          </p:nvSpPr>
          <p:spPr>
            <a:xfrm rot="3200923">
              <a:off x="1829315" y="3483328"/>
              <a:ext cx="545793" cy="297982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4BE2B9-37E0-476E-8463-358B92F8E6C2}"/>
                </a:ext>
              </a:extLst>
            </p:cNvPr>
            <p:cNvCxnSpPr>
              <a:cxnSpLocks/>
            </p:cNvCxnSpPr>
            <p:nvPr/>
          </p:nvCxnSpPr>
          <p:spPr>
            <a:xfrm rot="21429043" flipV="1">
              <a:off x="1868315" y="3628486"/>
              <a:ext cx="779330" cy="50469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8FC33B-BEC2-4ABA-A444-FCD935C74137}"/>
              </a:ext>
            </a:extLst>
          </p:cNvPr>
          <p:cNvGrpSpPr/>
          <p:nvPr/>
        </p:nvGrpSpPr>
        <p:grpSpPr>
          <a:xfrm rot="21138863">
            <a:off x="1526469" y="3711282"/>
            <a:ext cx="779330" cy="773754"/>
            <a:chOff x="1868315" y="3359422"/>
            <a:chExt cx="779330" cy="773754"/>
          </a:xfrm>
        </p:grpSpPr>
        <p:sp>
          <p:nvSpPr>
            <p:cNvPr id="64" name="Arrow: Left 63">
              <a:extLst>
                <a:ext uri="{FF2B5EF4-FFF2-40B4-BE49-F238E27FC236}">
                  <a16:creationId xmlns:a16="http://schemas.microsoft.com/office/drawing/2014/main" id="{BC2DCC9E-921E-4561-8EDE-95D2BA7AFC9A}"/>
                </a:ext>
              </a:extLst>
            </p:cNvPr>
            <p:cNvSpPr/>
            <p:nvPr/>
          </p:nvSpPr>
          <p:spPr>
            <a:xfrm rot="3200923">
              <a:off x="1829315" y="3483328"/>
              <a:ext cx="545793" cy="297982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D7BCBF9-DEAB-4AA6-8620-DA10915EDE90}"/>
                </a:ext>
              </a:extLst>
            </p:cNvPr>
            <p:cNvCxnSpPr>
              <a:cxnSpLocks/>
            </p:cNvCxnSpPr>
            <p:nvPr/>
          </p:nvCxnSpPr>
          <p:spPr>
            <a:xfrm rot="21429043" flipV="1">
              <a:off x="1868315" y="3628486"/>
              <a:ext cx="779330" cy="50469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6CBD2A-B2D0-408D-9DD4-4AE7B90213FD}"/>
              </a:ext>
            </a:extLst>
          </p:cNvPr>
          <p:cNvGrpSpPr/>
          <p:nvPr/>
        </p:nvGrpSpPr>
        <p:grpSpPr>
          <a:xfrm rot="20277100">
            <a:off x="1308900" y="3881694"/>
            <a:ext cx="779330" cy="773754"/>
            <a:chOff x="1868315" y="3359422"/>
            <a:chExt cx="779330" cy="773754"/>
          </a:xfrm>
        </p:grpSpPr>
        <p:sp>
          <p:nvSpPr>
            <p:cNvPr id="67" name="Arrow: Left 66">
              <a:extLst>
                <a:ext uri="{FF2B5EF4-FFF2-40B4-BE49-F238E27FC236}">
                  <a16:creationId xmlns:a16="http://schemas.microsoft.com/office/drawing/2014/main" id="{0AEB1D04-424E-4FE1-B65B-8A07954850C1}"/>
                </a:ext>
              </a:extLst>
            </p:cNvPr>
            <p:cNvSpPr/>
            <p:nvPr/>
          </p:nvSpPr>
          <p:spPr>
            <a:xfrm rot="3200923">
              <a:off x="1829315" y="3483328"/>
              <a:ext cx="545793" cy="297982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24C289-A706-4D15-9138-90661B548A13}"/>
                </a:ext>
              </a:extLst>
            </p:cNvPr>
            <p:cNvCxnSpPr>
              <a:cxnSpLocks/>
            </p:cNvCxnSpPr>
            <p:nvPr/>
          </p:nvCxnSpPr>
          <p:spPr>
            <a:xfrm rot="21429043" flipV="1">
              <a:off x="1868315" y="3628486"/>
              <a:ext cx="779330" cy="50469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68F704-B5D2-4F5B-96C0-1C51994B049C}"/>
              </a:ext>
            </a:extLst>
          </p:cNvPr>
          <p:cNvGrpSpPr/>
          <p:nvPr/>
        </p:nvGrpSpPr>
        <p:grpSpPr>
          <a:xfrm rot="18983007">
            <a:off x="953304" y="4779157"/>
            <a:ext cx="779330" cy="773754"/>
            <a:chOff x="1868315" y="3359422"/>
            <a:chExt cx="779330" cy="773754"/>
          </a:xfrm>
        </p:grpSpPr>
        <p:sp>
          <p:nvSpPr>
            <p:cNvPr id="70" name="Arrow: Left 69">
              <a:extLst>
                <a:ext uri="{FF2B5EF4-FFF2-40B4-BE49-F238E27FC236}">
                  <a16:creationId xmlns:a16="http://schemas.microsoft.com/office/drawing/2014/main" id="{43B73CE3-3DA8-4ACD-B76B-91462AF4E961}"/>
                </a:ext>
              </a:extLst>
            </p:cNvPr>
            <p:cNvSpPr/>
            <p:nvPr/>
          </p:nvSpPr>
          <p:spPr>
            <a:xfrm rot="3200923">
              <a:off x="1829315" y="3483328"/>
              <a:ext cx="545793" cy="297982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F7A0178-8454-43FE-BA14-734C24592182}"/>
                </a:ext>
              </a:extLst>
            </p:cNvPr>
            <p:cNvCxnSpPr>
              <a:cxnSpLocks/>
            </p:cNvCxnSpPr>
            <p:nvPr/>
          </p:nvCxnSpPr>
          <p:spPr>
            <a:xfrm rot="21429043" flipV="1">
              <a:off x="1868315" y="3628486"/>
              <a:ext cx="779330" cy="50469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62321-8376-4D14-8E39-87D8904A5A55}"/>
              </a:ext>
            </a:extLst>
          </p:cNvPr>
          <p:cNvGrpSpPr/>
          <p:nvPr/>
        </p:nvGrpSpPr>
        <p:grpSpPr>
          <a:xfrm>
            <a:off x="672446" y="3477196"/>
            <a:ext cx="3049844" cy="2710501"/>
            <a:chOff x="672446" y="3477196"/>
            <a:chExt cx="3049844" cy="2710501"/>
          </a:xfrm>
        </p:grpSpPr>
        <p:sp>
          <p:nvSpPr>
            <p:cNvPr id="79" name="Line 6">
              <a:extLst>
                <a:ext uri="{FF2B5EF4-FFF2-40B4-BE49-F238E27FC236}">
                  <a16:creationId xmlns:a16="http://schemas.microsoft.com/office/drawing/2014/main" id="{A448729F-1C3D-4FD1-9F03-1D16A0E57149}"/>
                </a:ext>
              </a:extLst>
            </p:cNvPr>
            <p:cNvSpPr/>
            <p:nvPr/>
          </p:nvSpPr>
          <p:spPr>
            <a:xfrm>
              <a:off x="3135989" y="3630627"/>
              <a:ext cx="0" cy="40480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0" name="Line 7">
              <a:extLst>
                <a:ext uri="{FF2B5EF4-FFF2-40B4-BE49-F238E27FC236}">
                  <a16:creationId xmlns:a16="http://schemas.microsoft.com/office/drawing/2014/main" id="{7CD4FB85-279C-450D-A38D-C687770FE37E}"/>
                </a:ext>
              </a:extLst>
            </p:cNvPr>
            <p:cNvSpPr/>
            <p:nvPr/>
          </p:nvSpPr>
          <p:spPr>
            <a:xfrm>
              <a:off x="1438457" y="5262869"/>
              <a:ext cx="0" cy="553656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AB819170-7F4B-4A03-906C-538E2D3E37A4}"/>
                </a:ext>
              </a:extLst>
            </p:cNvPr>
            <p:cNvSpPr/>
            <p:nvPr/>
          </p:nvSpPr>
          <p:spPr>
            <a:xfrm>
              <a:off x="1960775" y="4283524"/>
              <a:ext cx="0" cy="73124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1849E4DE-C1A4-42DE-AB5A-B27A253F33C1}"/>
                </a:ext>
              </a:extLst>
            </p:cNvPr>
            <p:cNvSpPr/>
            <p:nvPr/>
          </p:nvSpPr>
          <p:spPr>
            <a:xfrm>
              <a:off x="2319868" y="3924431"/>
              <a:ext cx="0" cy="301638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3" name="Line 10">
              <a:extLst>
                <a:ext uri="{FF2B5EF4-FFF2-40B4-BE49-F238E27FC236}">
                  <a16:creationId xmlns:a16="http://schemas.microsoft.com/office/drawing/2014/main" id="{4C7D6FB8-01C4-4322-826B-73CA951F12B8}"/>
                </a:ext>
              </a:extLst>
            </p:cNvPr>
            <p:cNvSpPr/>
            <p:nvPr/>
          </p:nvSpPr>
          <p:spPr>
            <a:xfrm>
              <a:off x="2776896" y="3695916"/>
              <a:ext cx="0" cy="236349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4" name="Line 11">
              <a:extLst>
                <a:ext uri="{FF2B5EF4-FFF2-40B4-BE49-F238E27FC236}">
                  <a16:creationId xmlns:a16="http://schemas.microsoft.com/office/drawing/2014/main" id="{7817C54E-88AF-4FC2-BCA2-7108C28301C6}"/>
                </a:ext>
              </a:extLst>
            </p:cNvPr>
            <p:cNvSpPr/>
            <p:nvPr/>
          </p:nvSpPr>
          <p:spPr>
            <a:xfrm>
              <a:off x="1764906" y="4356648"/>
              <a:ext cx="195869" cy="0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5" name="Line 12">
              <a:extLst>
                <a:ext uri="{FF2B5EF4-FFF2-40B4-BE49-F238E27FC236}">
                  <a16:creationId xmlns:a16="http://schemas.microsoft.com/office/drawing/2014/main" id="{F948E913-2C74-4F20-AE4A-E1B9B4C2CD4F}"/>
                </a:ext>
              </a:extLst>
            </p:cNvPr>
            <p:cNvSpPr/>
            <p:nvPr/>
          </p:nvSpPr>
          <p:spPr>
            <a:xfrm>
              <a:off x="1960775" y="4226069"/>
              <a:ext cx="359093" cy="0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6" name="Line 13">
              <a:extLst>
                <a:ext uri="{FF2B5EF4-FFF2-40B4-BE49-F238E27FC236}">
                  <a16:creationId xmlns:a16="http://schemas.microsoft.com/office/drawing/2014/main" id="{BF99B87C-12E4-48DC-8174-F9FCB8961014}"/>
                </a:ext>
              </a:extLst>
            </p:cNvPr>
            <p:cNvSpPr/>
            <p:nvPr/>
          </p:nvSpPr>
          <p:spPr>
            <a:xfrm>
              <a:off x="2352513" y="3932265"/>
              <a:ext cx="424383" cy="0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7" name="Line 14">
              <a:extLst>
                <a:ext uri="{FF2B5EF4-FFF2-40B4-BE49-F238E27FC236}">
                  <a16:creationId xmlns:a16="http://schemas.microsoft.com/office/drawing/2014/main" id="{6367582C-2267-4779-A2BE-D55C9541543C}"/>
                </a:ext>
              </a:extLst>
            </p:cNvPr>
            <p:cNvSpPr/>
            <p:nvPr/>
          </p:nvSpPr>
          <p:spPr>
            <a:xfrm>
              <a:off x="2776896" y="3671106"/>
              <a:ext cx="359093" cy="0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8" name="Line 15">
              <a:extLst>
                <a:ext uri="{FF2B5EF4-FFF2-40B4-BE49-F238E27FC236}">
                  <a16:creationId xmlns:a16="http://schemas.microsoft.com/office/drawing/2014/main" id="{813D4AE3-2BED-4E1B-AE12-D374B352AB74}"/>
                </a:ext>
              </a:extLst>
            </p:cNvPr>
            <p:cNvSpPr/>
            <p:nvPr/>
          </p:nvSpPr>
          <p:spPr>
            <a:xfrm>
              <a:off x="3141865" y="3592759"/>
              <a:ext cx="580425" cy="0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F6AD8CD4-2D47-4B85-9D31-1E6B6B7C83BE}"/>
                </a:ext>
              </a:extLst>
            </p:cNvPr>
            <p:cNvSpPr/>
            <p:nvPr/>
          </p:nvSpPr>
          <p:spPr>
            <a:xfrm>
              <a:off x="1764906" y="4414103"/>
              <a:ext cx="0" cy="848766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9F70F1AA-0815-4DE5-BA7C-240DA815A282}"/>
                </a:ext>
              </a:extLst>
            </p:cNvPr>
            <p:cNvSpPr/>
            <p:nvPr/>
          </p:nvSpPr>
          <p:spPr>
            <a:xfrm>
              <a:off x="1438457" y="5262869"/>
              <a:ext cx="326448" cy="0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39A11395-B439-4B95-BC5D-C711E5AEDC51}"/>
                </a:ext>
              </a:extLst>
            </p:cNvPr>
            <p:cNvSpPr/>
            <p:nvPr/>
          </p:nvSpPr>
          <p:spPr>
            <a:xfrm>
              <a:off x="1438457" y="5262869"/>
              <a:ext cx="326448" cy="0"/>
            </a:xfrm>
            <a:prstGeom prst="line">
              <a:avLst/>
            </a:prstGeom>
            <a:ln w="18360">
              <a:solidFill>
                <a:srgbClr val="008000"/>
              </a:solidFill>
              <a:round/>
            </a:ln>
          </p:spPr>
        </p:sp>
        <p:sp>
          <p:nvSpPr>
            <p:cNvPr id="92" name="CustomShape 19">
              <a:extLst>
                <a:ext uri="{FF2B5EF4-FFF2-40B4-BE49-F238E27FC236}">
                  <a16:creationId xmlns:a16="http://schemas.microsoft.com/office/drawing/2014/main" id="{FDE297EF-E67B-4EB3-B292-7CEE422B2541}"/>
                </a:ext>
              </a:extLst>
            </p:cNvPr>
            <p:cNvSpPr/>
            <p:nvPr/>
          </p:nvSpPr>
          <p:spPr>
            <a:xfrm>
              <a:off x="1915725" y="4200606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20">
              <a:extLst>
                <a:ext uri="{FF2B5EF4-FFF2-40B4-BE49-F238E27FC236}">
                  <a16:creationId xmlns:a16="http://schemas.microsoft.com/office/drawing/2014/main" id="{AF1243E5-3103-4A5F-B62A-E207A47CC532}"/>
                </a:ext>
              </a:extLst>
            </p:cNvPr>
            <p:cNvSpPr/>
            <p:nvPr/>
          </p:nvSpPr>
          <p:spPr>
            <a:xfrm>
              <a:off x="2176557" y="4396801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21">
              <a:extLst>
                <a:ext uri="{FF2B5EF4-FFF2-40B4-BE49-F238E27FC236}">
                  <a16:creationId xmlns:a16="http://schemas.microsoft.com/office/drawing/2014/main" id="{B4D98179-1D6B-4262-8D22-BFE2402D980A}"/>
                </a:ext>
              </a:extLst>
            </p:cNvPr>
            <p:cNvSpPr/>
            <p:nvPr/>
          </p:nvSpPr>
          <p:spPr>
            <a:xfrm>
              <a:off x="3090612" y="3547709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22">
              <a:extLst>
                <a:ext uri="{FF2B5EF4-FFF2-40B4-BE49-F238E27FC236}">
                  <a16:creationId xmlns:a16="http://schemas.microsoft.com/office/drawing/2014/main" id="{A1FEDE6B-73A9-47D7-82EE-426F7A3AFB08}"/>
                </a:ext>
              </a:extLst>
            </p:cNvPr>
            <p:cNvSpPr/>
            <p:nvPr/>
          </p:nvSpPr>
          <p:spPr>
            <a:xfrm>
              <a:off x="2274491" y="3874484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23">
              <a:extLst>
                <a:ext uri="{FF2B5EF4-FFF2-40B4-BE49-F238E27FC236}">
                  <a16:creationId xmlns:a16="http://schemas.microsoft.com/office/drawing/2014/main" id="{BF96D101-7551-447D-9E86-53D41B7F1543}"/>
                </a:ext>
              </a:extLst>
            </p:cNvPr>
            <p:cNvSpPr/>
            <p:nvPr/>
          </p:nvSpPr>
          <p:spPr>
            <a:xfrm>
              <a:off x="1981014" y="4755894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24">
              <a:extLst>
                <a:ext uri="{FF2B5EF4-FFF2-40B4-BE49-F238E27FC236}">
                  <a16:creationId xmlns:a16="http://schemas.microsoft.com/office/drawing/2014/main" id="{195158C9-4756-4B70-B73A-5CF5FBA4A1EB}"/>
                </a:ext>
              </a:extLst>
            </p:cNvPr>
            <p:cNvSpPr/>
            <p:nvPr/>
          </p:nvSpPr>
          <p:spPr>
            <a:xfrm>
              <a:off x="1393407" y="5212922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25">
              <a:extLst>
                <a:ext uri="{FF2B5EF4-FFF2-40B4-BE49-F238E27FC236}">
                  <a16:creationId xmlns:a16="http://schemas.microsoft.com/office/drawing/2014/main" id="{4415788E-D977-426A-9FDE-E7910774CDAC}"/>
                </a:ext>
              </a:extLst>
            </p:cNvPr>
            <p:cNvSpPr/>
            <p:nvPr/>
          </p:nvSpPr>
          <p:spPr>
            <a:xfrm>
              <a:off x="1719856" y="4331185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26">
              <a:extLst>
                <a:ext uri="{FF2B5EF4-FFF2-40B4-BE49-F238E27FC236}">
                  <a16:creationId xmlns:a16="http://schemas.microsoft.com/office/drawing/2014/main" id="{9CD91850-75F4-4348-990D-D0EDB8FD709A}"/>
                </a:ext>
              </a:extLst>
            </p:cNvPr>
            <p:cNvSpPr/>
            <p:nvPr/>
          </p:nvSpPr>
          <p:spPr>
            <a:xfrm>
              <a:off x="2731519" y="3645643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27">
              <a:extLst>
                <a:ext uri="{FF2B5EF4-FFF2-40B4-BE49-F238E27FC236}">
                  <a16:creationId xmlns:a16="http://schemas.microsoft.com/office/drawing/2014/main" id="{A0DEC6CC-7C49-4724-87B8-08A529391578}"/>
                </a:ext>
              </a:extLst>
            </p:cNvPr>
            <p:cNvSpPr/>
            <p:nvPr/>
          </p:nvSpPr>
          <p:spPr>
            <a:xfrm>
              <a:off x="2927388" y="3711260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28">
              <a:extLst>
                <a:ext uri="{FF2B5EF4-FFF2-40B4-BE49-F238E27FC236}">
                  <a16:creationId xmlns:a16="http://schemas.microsoft.com/office/drawing/2014/main" id="{F37DA6A3-7210-4DAE-AEE8-3A117CCD2153}"/>
                </a:ext>
              </a:extLst>
            </p:cNvPr>
            <p:cNvSpPr/>
            <p:nvPr/>
          </p:nvSpPr>
          <p:spPr>
            <a:xfrm>
              <a:off x="2960033" y="5114987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29">
              <a:extLst>
                <a:ext uri="{FF2B5EF4-FFF2-40B4-BE49-F238E27FC236}">
                  <a16:creationId xmlns:a16="http://schemas.microsoft.com/office/drawing/2014/main" id="{F3E6CECE-563B-4576-B5A6-145A87877C1B}"/>
                </a:ext>
              </a:extLst>
            </p:cNvPr>
            <p:cNvSpPr/>
            <p:nvPr/>
          </p:nvSpPr>
          <p:spPr>
            <a:xfrm>
              <a:off x="2307136" y="5474081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30">
              <a:extLst>
                <a:ext uri="{FF2B5EF4-FFF2-40B4-BE49-F238E27FC236}">
                  <a16:creationId xmlns:a16="http://schemas.microsoft.com/office/drawing/2014/main" id="{65E197D0-DC6F-4FED-8506-376A649E4BF2}"/>
                </a:ext>
              </a:extLst>
            </p:cNvPr>
            <p:cNvSpPr/>
            <p:nvPr/>
          </p:nvSpPr>
          <p:spPr>
            <a:xfrm>
              <a:off x="3482024" y="3776223"/>
              <a:ext cx="82918" cy="82918"/>
            </a:xfrm>
            <a:prstGeom prst="ellipse">
              <a:avLst/>
            </a:prstGeom>
            <a:solidFill>
              <a:srgbClr val="83CAFF"/>
            </a:solidFill>
            <a:ln>
              <a:solidFill>
                <a:srgbClr val="3465A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32">
              <a:extLst>
                <a:ext uri="{FF2B5EF4-FFF2-40B4-BE49-F238E27FC236}">
                  <a16:creationId xmlns:a16="http://schemas.microsoft.com/office/drawing/2014/main" id="{D5193C53-C606-45F2-923F-3B0FC76586A7}"/>
                </a:ext>
              </a:extLst>
            </p:cNvPr>
            <p:cNvSpPr/>
            <p:nvPr/>
          </p:nvSpPr>
          <p:spPr>
            <a:xfrm>
              <a:off x="1073488" y="5816525"/>
              <a:ext cx="2648802" cy="0"/>
            </a:xfrm>
            <a:prstGeom prst="line">
              <a:avLst/>
            </a:prstGeom>
            <a:ln w="36720">
              <a:solidFill>
                <a:srgbClr val="800000"/>
              </a:solidFill>
              <a:round/>
              <a:tailEnd type="triangle" w="med" len="med"/>
            </a:ln>
          </p:spPr>
        </p:sp>
        <p:sp>
          <p:nvSpPr>
            <p:cNvPr id="106" name="Line 33">
              <a:extLst>
                <a:ext uri="{FF2B5EF4-FFF2-40B4-BE49-F238E27FC236}">
                  <a16:creationId xmlns:a16="http://schemas.microsoft.com/office/drawing/2014/main" id="{6FC67C89-7BCA-40B4-B47D-1B082155EA74}"/>
                </a:ext>
              </a:extLst>
            </p:cNvPr>
            <p:cNvSpPr/>
            <p:nvPr/>
          </p:nvSpPr>
          <p:spPr>
            <a:xfrm flipV="1">
              <a:off x="1073488" y="3477196"/>
              <a:ext cx="0" cy="2339329"/>
            </a:xfrm>
            <a:prstGeom prst="line">
              <a:avLst/>
            </a:prstGeom>
            <a:ln w="36720">
              <a:solidFill>
                <a:srgbClr val="800000"/>
              </a:solidFill>
              <a:round/>
              <a:tailEnd type="triangle" w="med" len="med"/>
            </a:ln>
          </p:spPr>
        </p:sp>
        <p:sp>
          <p:nvSpPr>
            <p:cNvPr id="107" name="TextShape 34">
              <a:extLst>
                <a:ext uri="{FF2B5EF4-FFF2-40B4-BE49-F238E27FC236}">
                  <a16:creationId xmlns:a16="http://schemas.microsoft.com/office/drawing/2014/main" id="{6D3E878E-4D3E-4C35-B71F-4A32ABCAD7E5}"/>
                </a:ext>
              </a:extLst>
            </p:cNvPr>
            <p:cNvSpPr txBox="1"/>
            <p:nvPr/>
          </p:nvSpPr>
          <p:spPr>
            <a:xfrm>
              <a:off x="1965998" y="5861249"/>
              <a:ext cx="903283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/>
                <a:t>runtime</a:t>
              </a:r>
              <a:endParaRPr sz="1632" dirty="0"/>
            </a:p>
          </p:txBody>
        </p:sp>
        <p:sp>
          <p:nvSpPr>
            <p:cNvPr id="137" name="TextShape 35">
              <a:extLst>
                <a:ext uri="{FF2B5EF4-FFF2-40B4-BE49-F238E27FC236}">
                  <a16:creationId xmlns:a16="http://schemas.microsoft.com/office/drawing/2014/main" id="{79123939-91FB-45E4-B5C4-6A54A3DDAE14}"/>
                </a:ext>
              </a:extLst>
            </p:cNvPr>
            <p:cNvSpPr txBox="1"/>
            <p:nvPr/>
          </p:nvSpPr>
          <p:spPr>
            <a:xfrm rot="16200000">
              <a:off x="317107" y="4495715"/>
              <a:ext cx="1037126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/>
                <a:t>accuracy</a:t>
              </a:r>
              <a:endParaRPr sz="1632" dirty="0"/>
            </a:p>
          </p:txBody>
        </p:sp>
      </p:grpSp>
    </p:spTree>
    <p:extLst>
      <p:ext uri="{BB962C8B-B14F-4D97-AF65-F5344CB8AC3E}">
        <p14:creationId xmlns:p14="http://schemas.microsoft.com/office/powerpoint/2010/main" val="4517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8EE3-D7B9-4A0A-94FD-F0799795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Speeding-up rollouts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A246-7544-43DC-B91F-0FBB8C5B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CP </a:t>
            </a:r>
          </a:p>
          <a:p>
            <a:pPr lvl="1"/>
            <a:r>
              <a:rPr lang="en-US" sz="2400" dirty="0"/>
              <a:t>coarse grammar: 4.9-6.6x faster</a:t>
            </a:r>
          </a:p>
          <a:p>
            <a:pPr lvl="1"/>
            <a:r>
              <a:rPr lang="en-US" sz="2400" dirty="0"/>
              <a:t>fine grammar: 1.9-2.4x faster</a:t>
            </a:r>
          </a:p>
          <a:p>
            <a:r>
              <a:rPr lang="en-US" sz="2400" dirty="0"/>
              <a:t>DP</a:t>
            </a:r>
          </a:p>
          <a:p>
            <a:pPr lvl="1"/>
            <a:r>
              <a:rPr lang="en-US" sz="2400" dirty="0"/>
              <a:t>coarse grammar: 10.4-11.9x</a:t>
            </a:r>
          </a:p>
          <a:p>
            <a:pPr lvl="1"/>
            <a:r>
              <a:rPr lang="en-US" sz="2400" dirty="0"/>
              <a:t>fine grammar: 10.5-13.8x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4B340-5FCE-4CB5-99E5-2B39A391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6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TextShape 1"/>
          <p:cNvSpPr txBox="1"/>
          <p:nvPr/>
        </p:nvSpPr>
        <p:spPr>
          <a:xfrm>
            <a:off x="459580" y="27323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990" dirty="0">
                <a:latin typeface="+mj-lt"/>
              </a:rPr>
              <a:t>Runtime with Jacobian</a:t>
            </a:r>
            <a:endParaRPr sz="1632" dirty="0">
              <a:latin typeface="+mj-lt"/>
            </a:endParaRPr>
          </a:p>
        </p:txBody>
      </p:sp>
      <p:pic>
        <p:nvPicPr>
          <p:cNvPr id="3466" name="Picture 3465"/>
          <p:cNvPicPr/>
          <p:nvPr/>
        </p:nvPicPr>
        <p:blipFill>
          <a:blip r:embed="rId2"/>
          <a:stretch/>
        </p:blipFill>
        <p:spPr>
          <a:xfrm>
            <a:off x="849566" y="1965029"/>
            <a:ext cx="7419192" cy="1183049"/>
          </a:xfrm>
          <a:prstGeom prst="rect">
            <a:avLst/>
          </a:prstGeom>
          <a:ln>
            <a:noFill/>
          </a:ln>
        </p:spPr>
      </p:pic>
      <p:sp>
        <p:nvSpPr>
          <p:cNvPr id="3467" name="TextShape 2"/>
          <p:cNvSpPr txBox="1"/>
          <p:nvPr/>
        </p:nvSpPr>
        <p:spPr>
          <a:xfrm>
            <a:off x="2783741" y="3534920"/>
            <a:ext cx="5252912" cy="32644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endParaRPr sz="1632" dirty="0"/>
          </a:p>
        </p:txBody>
      </p:sp>
      <p:sp>
        <p:nvSpPr>
          <p:cNvPr id="3468" name="TextShape 3"/>
          <p:cNvSpPr txBox="1"/>
          <p:nvPr/>
        </p:nvSpPr>
        <p:spPr>
          <a:xfrm>
            <a:off x="822590" y="3525542"/>
            <a:ext cx="7497539" cy="260093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2000" dirty="0"/>
              <a:t>General trick: apply expansion before nonlinearity.</a:t>
            </a:r>
          </a:p>
          <a:p>
            <a:endParaRPr lang="en-US" sz="2000" dirty="0"/>
          </a:p>
          <a:p>
            <a:r>
              <a:rPr lang="en-US" sz="2000" dirty="0"/>
              <a:t>Needs T Jacobian-vector products which is asymptotically as slow as running inference n^2 times </a:t>
            </a:r>
          </a:p>
          <a:p>
            <a:endParaRPr lang="en-US" sz="2000" dirty="0"/>
          </a:p>
          <a:p>
            <a:r>
              <a:rPr lang="en-US" sz="2000" dirty="0"/>
              <a:t>This is because computing marginals happens has worse constant factors than one-best so It's better to use </a:t>
            </a:r>
            <a:r>
              <a:rPr lang="en-US" sz="2000" dirty="0" err="1"/>
              <a:t>Changeprop</a:t>
            </a:r>
            <a:r>
              <a:rPr lang="en-US" sz="2000" dirty="0"/>
              <a:t> is much faster.</a:t>
            </a:r>
          </a:p>
          <a:p>
            <a:endParaRPr sz="2000" dirty="0"/>
          </a:p>
        </p:txBody>
      </p:sp>
      <p:sp>
        <p:nvSpPr>
          <p:cNvPr id="3469" name="TextShape 4"/>
          <p:cNvSpPr txBox="1"/>
          <p:nvPr/>
        </p:nvSpPr>
        <p:spPr>
          <a:xfrm>
            <a:off x="2080010" y="5095173"/>
            <a:ext cx="5956643" cy="57095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endParaRPr sz="1632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F4A96-D308-473B-B68B-76ADBA75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7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TextShape 1"/>
          <p:cNvSpPr txBox="1"/>
          <p:nvPr/>
        </p:nvSpPr>
        <p:spPr>
          <a:xfrm>
            <a:off x="459907" y="273564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dirty="0">
                <a:latin typeface="+mj-lt"/>
              </a:rPr>
              <a:t>Hard to optimize</a:t>
            </a:r>
            <a:endParaRPr sz="4000" dirty="0">
              <a:latin typeface="+mj-lt"/>
            </a:endParaRPr>
          </a:p>
        </p:txBody>
      </p:sp>
      <p:pic>
        <p:nvPicPr>
          <p:cNvPr id="1557" name="Picture 1556"/>
          <p:cNvPicPr/>
          <p:nvPr/>
        </p:nvPicPr>
        <p:blipFill>
          <a:blip r:embed="rId3"/>
          <a:stretch/>
        </p:blipFill>
        <p:spPr>
          <a:xfrm>
            <a:off x="1212697" y="1222332"/>
            <a:ext cx="6730059" cy="5075293"/>
          </a:xfrm>
          <a:prstGeom prst="rect">
            <a:avLst/>
          </a:prstGeom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D82AA4F-7A41-4DC9-9C4C-7BC7F4C5F38C}"/>
              </a:ext>
            </a:extLst>
          </p:cNvPr>
          <p:cNvGrpSpPr/>
          <p:nvPr/>
        </p:nvGrpSpPr>
        <p:grpSpPr>
          <a:xfrm>
            <a:off x="2175719" y="1971204"/>
            <a:ext cx="1498398" cy="1418745"/>
            <a:chOff x="2396160" y="2331360"/>
            <a:chExt cx="1652400" cy="1564560"/>
          </a:xfrm>
        </p:grpSpPr>
        <p:sp>
          <p:nvSpPr>
            <p:cNvPr id="1559" name="Line 3"/>
            <p:cNvSpPr/>
            <p:nvPr/>
          </p:nvSpPr>
          <p:spPr>
            <a:xfrm>
              <a:off x="3199680" y="3018600"/>
              <a:ext cx="525600" cy="624960"/>
            </a:xfrm>
            <a:prstGeom prst="line">
              <a:avLst/>
            </a:prstGeom>
            <a:ln w="36720">
              <a:solidFill>
                <a:srgbClr val="008000"/>
              </a:solidFill>
              <a:round/>
              <a:tailEnd type="triangle" w="med" len="med"/>
            </a:ln>
          </p:spPr>
        </p:sp>
        <p:sp>
          <p:nvSpPr>
            <p:cNvPr id="1560" name="Line 4"/>
            <p:cNvSpPr/>
            <p:nvPr/>
          </p:nvSpPr>
          <p:spPr>
            <a:xfrm>
              <a:off x="3473640" y="2966040"/>
              <a:ext cx="574920" cy="389520"/>
            </a:xfrm>
            <a:prstGeom prst="line">
              <a:avLst/>
            </a:prstGeom>
            <a:ln w="36720">
              <a:solidFill>
                <a:srgbClr val="008000"/>
              </a:solidFill>
              <a:round/>
              <a:tailEnd type="triangle" w="med" len="med"/>
            </a:ln>
          </p:spPr>
        </p:sp>
        <p:sp>
          <p:nvSpPr>
            <p:cNvPr id="1561" name="Line 5"/>
            <p:cNvSpPr/>
            <p:nvPr/>
          </p:nvSpPr>
          <p:spPr>
            <a:xfrm>
              <a:off x="2833920" y="3018600"/>
              <a:ext cx="495360" cy="877320"/>
            </a:xfrm>
            <a:prstGeom prst="line">
              <a:avLst/>
            </a:prstGeom>
            <a:ln w="36720">
              <a:solidFill>
                <a:srgbClr val="008000"/>
              </a:solidFill>
              <a:round/>
              <a:tailEnd type="triangle" w="med" len="med"/>
            </a:ln>
          </p:spPr>
        </p:sp>
        <p:sp>
          <p:nvSpPr>
            <p:cNvPr id="1562" name="TextShape 6"/>
            <p:cNvSpPr txBox="1"/>
            <p:nvPr/>
          </p:nvSpPr>
          <p:spPr>
            <a:xfrm>
              <a:off x="2396160" y="2331360"/>
              <a:ext cx="1558440" cy="62964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solidFill>
                    <a:srgbClr val="008000"/>
                  </a:solidFill>
                  <a:latin typeface="Raleway"/>
                </a:rPr>
                <a:t>riddled with </a:t>
              </a:r>
              <a:endParaRPr sz="1632" dirty="0"/>
            </a:p>
            <a:p>
              <a:r>
                <a:rPr lang="en-US" sz="1632" b="1" dirty="0">
                  <a:solidFill>
                    <a:srgbClr val="008000"/>
                  </a:solidFill>
                  <a:latin typeface="Raleway"/>
                </a:rPr>
                <a:t>local optima</a:t>
              </a:r>
              <a:endParaRPr sz="1632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0601A-CE4C-444C-B354-825F2D80F35D}"/>
              </a:ext>
            </a:extLst>
          </p:cNvPr>
          <p:cNvGrpSpPr/>
          <p:nvPr/>
        </p:nvGrpSpPr>
        <p:grpSpPr>
          <a:xfrm>
            <a:off x="6026831" y="3473846"/>
            <a:ext cx="1167053" cy="1809830"/>
            <a:chOff x="6643080" y="3988440"/>
            <a:chExt cx="1287000" cy="1995840"/>
          </a:xfrm>
        </p:grpSpPr>
        <p:sp>
          <p:nvSpPr>
            <p:cNvPr id="1558" name="Line 2"/>
            <p:cNvSpPr/>
            <p:nvPr/>
          </p:nvSpPr>
          <p:spPr>
            <a:xfrm flipH="1">
              <a:off x="6891840" y="4612320"/>
              <a:ext cx="365760" cy="1371960"/>
            </a:xfrm>
            <a:prstGeom prst="line">
              <a:avLst/>
            </a:prstGeom>
            <a:ln w="36720">
              <a:solidFill>
                <a:srgbClr val="008000"/>
              </a:solidFill>
              <a:round/>
              <a:tailEnd type="triangle" w="med" len="med"/>
            </a:ln>
          </p:spPr>
        </p:sp>
        <p:sp>
          <p:nvSpPr>
            <p:cNvPr id="1563" name="TextShape 7"/>
            <p:cNvSpPr txBox="1"/>
            <p:nvPr/>
          </p:nvSpPr>
          <p:spPr>
            <a:xfrm>
              <a:off x="6643080" y="3988440"/>
              <a:ext cx="1287000" cy="62964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>
                  <a:solidFill>
                    <a:srgbClr val="008000"/>
                  </a:solidFill>
                  <a:latin typeface="Raleway"/>
                </a:rPr>
                <a:t>piecewise</a:t>
              </a:r>
              <a:endParaRPr sz="1632"/>
            </a:p>
            <a:p>
              <a:r>
                <a:rPr lang="en-US" sz="1632" b="1">
                  <a:solidFill>
                    <a:srgbClr val="008000"/>
                  </a:solidFill>
                  <a:latin typeface="Raleway"/>
                </a:rPr>
                <a:t>constant</a:t>
              </a:r>
              <a:endParaRPr sz="1632"/>
            </a:p>
          </p:txBody>
        </p:sp>
      </p:grpSp>
      <p:sp>
        <p:nvSpPr>
          <p:cNvPr id="1564" name="CustomShape 8"/>
          <p:cNvSpPr/>
          <p:nvPr/>
        </p:nvSpPr>
        <p:spPr>
          <a:xfrm>
            <a:off x="3899040" y="1452268"/>
            <a:ext cx="1326360" cy="24875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6" name="CustomShape 10"/>
          <p:cNvSpPr/>
          <p:nvPr/>
        </p:nvSpPr>
        <p:spPr>
          <a:xfrm>
            <a:off x="1616187" y="1591313"/>
            <a:ext cx="428300" cy="44122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7" name="CustomShape 11"/>
          <p:cNvSpPr/>
          <p:nvPr/>
        </p:nvSpPr>
        <p:spPr>
          <a:xfrm>
            <a:off x="2020003" y="5817419"/>
            <a:ext cx="5344613" cy="191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11CA02-1C35-4AB2-BC3C-F20BCDAC7E2D}"/>
              </a:ext>
            </a:extLst>
          </p:cNvPr>
          <p:cNvGrpSpPr/>
          <p:nvPr/>
        </p:nvGrpSpPr>
        <p:grpSpPr>
          <a:xfrm>
            <a:off x="3152779" y="3135088"/>
            <a:ext cx="3287145" cy="845175"/>
            <a:chOff x="3632610" y="3323160"/>
            <a:chExt cx="3624990" cy="932040"/>
          </a:xfrm>
        </p:grpSpPr>
        <p:sp>
          <p:nvSpPr>
            <p:cNvPr id="1568" name="CustomShape 12"/>
            <p:cNvSpPr/>
            <p:nvPr/>
          </p:nvSpPr>
          <p:spPr>
            <a:xfrm>
              <a:off x="3632610" y="3323160"/>
              <a:ext cx="3624990" cy="93204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TextShape 13"/>
            <p:cNvSpPr txBox="1"/>
            <p:nvPr/>
          </p:nvSpPr>
          <p:spPr>
            <a:xfrm>
              <a:off x="3806058" y="3432240"/>
              <a:ext cx="3226680" cy="70668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1632" b="1" dirty="0">
                  <a:solidFill>
                    <a:srgbClr val="FFFFFF"/>
                  </a:solidFill>
                  <a:latin typeface="Raleway"/>
                </a:rPr>
                <a:t>Hard to search directly in parameter space</a:t>
              </a:r>
              <a:endParaRPr sz="1632" dirty="0"/>
            </a:p>
          </p:txBody>
        </p:sp>
      </p:grpSp>
      <p:sp>
        <p:nvSpPr>
          <p:cNvPr id="1570" name="TextShape 14"/>
          <p:cNvSpPr txBox="1"/>
          <p:nvPr/>
        </p:nvSpPr>
        <p:spPr>
          <a:xfrm>
            <a:off x="5341615" y="1809613"/>
            <a:ext cx="1905153" cy="57095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pPr algn="r"/>
            <a:r>
              <a:rPr lang="en-US" sz="1632" b="1" dirty="0">
                <a:solidFill>
                  <a:srgbClr val="008000"/>
                </a:solidFill>
                <a:latin typeface="Raleway"/>
              </a:rPr>
              <a:t>high-dimensional</a:t>
            </a:r>
            <a:endParaRPr sz="1632" dirty="0"/>
          </a:p>
        </p:txBody>
      </p:sp>
      <p:sp>
        <p:nvSpPr>
          <p:cNvPr id="20" name="TextShape 11">
            <a:extLst>
              <a:ext uri="{FF2B5EF4-FFF2-40B4-BE49-F238E27FC236}">
                <a16:creationId xmlns:a16="http://schemas.microsoft.com/office/drawing/2014/main" id="{0C6B4F2E-CDB4-4A05-BE7F-0EB252AAC3C5}"/>
              </a:ext>
            </a:extLst>
          </p:cNvPr>
          <p:cNvSpPr txBox="1"/>
          <p:nvPr/>
        </p:nvSpPr>
        <p:spPr>
          <a:xfrm>
            <a:off x="2320608" y="1208437"/>
            <a:ext cx="5543746" cy="32644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/>
              <a:t>Cross-section of objective along a random direction</a:t>
            </a:r>
            <a:endParaRPr sz="1632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E5E213-AD48-452F-A035-99919E550F5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73040" y="5858451"/>
            <a:ext cx="206968" cy="241572"/>
          </a:xfrm>
          <a:prstGeom prst="rect">
            <a:avLst/>
          </a:prstGeom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AE87D1-1758-4526-A8B0-BCCEF9986B8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52472" y="2594394"/>
            <a:ext cx="1458898" cy="535049"/>
          </a:xfrm>
          <a:prstGeom prst="rect">
            <a:avLst/>
          </a:prstGeom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528362B-72D1-42E9-B522-6D4D427FEBEA}"/>
              </a:ext>
            </a:extLst>
          </p:cNvPr>
          <p:cNvGrpSpPr/>
          <p:nvPr/>
        </p:nvGrpSpPr>
        <p:grpSpPr>
          <a:xfrm>
            <a:off x="2338301" y="4261242"/>
            <a:ext cx="4580283" cy="845175"/>
            <a:chOff x="3632610" y="3323160"/>
            <a:chExt cx="5051034" cy="932040"/>
          </a:xfrm>
        </p:grpSpPr>
        <p:sp>
          <p:nvSpPr>
            <p:cNvPr id="24" name="CustomShape 12">
              <a:extLst>
                <a:ext uri="{FF2B5EF4-FFF2-40B4-BE49-F238E27FC236}">
                  <a16:creationId xmlns:a16="http://schemas.microsoft.com/office/drawing/2014/main" id="{D2B70D57-0388-45BD-8FF3-51C20C5C3844}"/>
                </a:ext>
              </a:extLst>
            </p:cNvPr>
            <p:cNvSpPr/>
            <p:nvPr/>
          </p:nvSpPr>
          <p:spPr>
            <a:xfrm>
              <a:off x="3632610" y="3323160"/>
              <a:ext cx="5051034" cy="93204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TextShape 13">
              <a:extLst>
                <a:ext uri="{FF2B5EF4-FFF2-40B4-BE49-F238E27FC236}">
                  <a16:creationId xmlns:a16="http://schemas.microsoft.com/office/drawing/2014/main" id="{3CC29138-8199-4CD2-88D5-7A7F42DE056E}"/>
                </a:ext>
              </a:extLst>
            </p:cNvPr>
            <p:cNvSpPr txBox="1"/>
            <p:nvPr/>
          </p:nvSpPr>
          <p:spPr>
            <a:xfrm>
              <a:off x="3650409" y="3432240"/>
              <a:ext cx="4935958" cy="70668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1632" b="1" dirty="0">
                  <a:solidFill>
                    <a:srgbClr val="FFFFFF"/>
                  </a:solidFill>
                  <a:latin typeface="Raleway"/>
                </a:rPr>
                <a:t>Instead, we optimize by iteratively refining the supervision given to the classifier</a:t>
              </a:r>
              <a:endParaRPr sz="1632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85613-5701-4A85-9DCB-0C4FFDE6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eating caviar">
            <a:extLst>
              <a:ext uri="{FF2B5EF4-FFF2-40B4-BE49-F238E27FC236}">
                <a16:creationId xmlns:a16="http://schemas.microsoft.com/office/drawing/2014/main" id="{BE7ABBAB-8822-4DCC-B8B6-C30F81549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3" r="11107"/>
          <a:stretch/>
        </p:blipFill>
        <p:spPr bwMode="auto">
          <a:xfrm>
            <a:off x="6418421" y="422421"/>
            <a:ext cx="2679926" cy="275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CB26B8D-29C2-42BD-B219-8E0D85A19B01}"/>
              </a:ext>
            </a:extLst>
          </p:cNvPr>
          <p:cNvGrpSpPr/>
          <p:nvPr/>
        </p:nvGrpSpPr>
        <p:grpSpPr>
          <a:xfrm>
            <a:off x="318368" y="1189527"/>
            <a:ext cx="8564321" cy="4567992"/>
            <a:chOff x="318368" y="1189527"/>
            <a:chExt cx="8564321" cy="456799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1138D98-A19C-425E-A4BD-4A4D82F7DA83}"/>
                </a:ext>
              </a:extLst>
            </p:cNvPr>
            <p:cNvGrpSpPr/>
            <p:nvPr/>
          </p:nvGrpSpPr>
          <p:grpSpPr>
            <a:xfrm>
              <a:off x="633743" y="1492139"/>
              <a:ext cx="7881607" cy="3994692"/>
              <a:chOff x="633743" y="1790897"/>
              <a:chExt cx="7881607" cy="3994692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B0102D6B-60B5-449D-953C-1E10884D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216" y="4662535"/>
                <a:ext cx="1113576" cy="111357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C5D7262D-D7BC-4717-91C2-BCAB0C169E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0898" y="5211606"/>
                <a:ext cx="564549" cy="5645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BF360DC-2238-43BC-B13A-81E12E6B71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2027" y="2927975"/>
                <a:ext cx="2799026" cy="284813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030C3DC1-69ED-4551-B4C3-3310F59E6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8792" y="2362954"/>
                <a:ext cx="3438199" cy="3413158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A092FB9D-82BE-47F6-B17A-F89B272D8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7094" y="5145277"/>
                <a:ext cx="600110" cy="64031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C5B69CD9-38EA-4F49-8C3C-F5FDCA897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3704" y="4605165"/>
                <a:ext cx="1151294" cy="117094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1B0F5A3-12E4-46AA-A3B3-439FF0D13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1053" y="1790897"/>
                <a:ext cx="3934297" cy="3985215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5077D48-332C-4A5E-B583-E11E62F1B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743" y="1790897"/>
                <a:ext cx="3947310" cy="398521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2186CC7F-AEA1-4584-98A7-512521B15353}"/>
                </a:ext>
              </a:extLst>
            </p:cNvPr>
            <p:cNvGrpSpPr/>
            <p:nvPr/>
          </p:nvGrpSpPr>
          <p:grpSpPr>
            <a:xfrm>
              <a:off x="318368" y="1189527"/>
              <a:ext cx="8480149" cy="4567992"/>
              <a:chOff x="365760" y="1641960"/>
              <a:chExt cx="9351720" cy="5037480"/>
            </a:xfrm>
            <a:solidFill>
              <a:schemeClr val="bg1"/>
            </a:solidFill>
          </p:grpSpPr>
          <p:sp>
            <p:nvSpPr>
              <p:cNvPr id="275" name="CustomShape 1">
                <a:extLst>
                  <a:ext uri="{FF2B5EF4-FFF2-40B4-BE49-F238E27FC236}">
                    <a16:creationId xmlns:a16="http://schemas.microsoft.com/office/drawing/2014/main" id="{F2E160E7-2503-4F5B-A12F-6057C81BF7A4}"/>
                  </a:ext>
                </a:extLst>
              </p:cNvPr>
              <p:cNvSpPr/>
              <p:nvPr/>
            </p:nvSpPr>
            <p:spPr>
              <a:xfrm rot="18900000">
                <a:off x="36576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6" name="CustomShape 2">
                <a:extLst>
                  <a:ext uri="{FF2B5EF4-FFF2-40B4-BE49-F238E27FC236}">
                    <a16:creationId xmlns:a16="http://schemas.microsoft.com/office/drawing/2014/main" id="{F094A05C-544F-4C5B-86FA-239095842A72}"/>
                  </a:ext>
                </a:extLst>
              </p:cNvPr>
              <p:cNvSpPr/>
              <p:nvPr/>
            </p:nvSpPr>
            <p:spPr>
              <a:xfrm rot="18900000">
                <a:off x="1603080" y="5957640"/>
                <a:ext cx="721080" cy="71784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" name="CustomShape 4">
                <a:extLst>
                  <a:ext uri="{FF2B5EF4-FFF2-40B4-BE49-F238E27FC236}">
                    <a16:creationId xmlns:a16="http://schemas.microsoft.com/office/drawing/2014/main" id="{6C336371-771C-420E-8A06-E320B1A180DC}"/>
                  </a:ext>
                </a:extLst>
              </p:cNvPr>
              <p:cNvSpPr/>
              <p:nvPr/>
            </p:nvSpPr>
            <p:spPr>
              <a:xfrm rot="18900000">
                <a:off x="2840400" y="5956920"/>
                <a:ext cx="721080" cy="72252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8" name="CustomShape 7">
                <a:extLst>
                  <a:ext uri="{FF2B5EF4-FFF2-40B4-BE49-F238E27FC236}">
                    <a16:creationId xmlns:a16="http://schemas.microsoft.com/office/drawing/2014/main" id="{8F6EA50A-AE67-4594-939B-233212ACA955}"/>
                  </a:ext>
                </a:extLst>
              </p:cNvPr>
              <p:cNvSpPr/>
              <p:nvPr/>
            </p:nvSpPr>
            <p:spPr>
              <a:xfrm rot="18900000">
                <a:off x="3462480" y="5338440"/>
                <a:ext cx="71748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9" name="CustomShape 8">
                <a:extLst>
                  <a:ext uri="{FF2B5EF4-FFF2-40B4-BE49-F238E27FC236}">
                    <a16:creationId xmlns:a16="http://schemas.microsoft.com/office/drawing/2014/main" id="{170E0416-C547-4A1F-9392-73EDBCB4DAE8}"/>
                  </a:ext>
                </a:extLst>
              </p:cNvPr>
              <p:cNvSpPr/>
              <p:nvPr/>
            </p:nvSpPr>
            <p:spPr>
              <a:xfrm rot="18900000">
                <a:off x="2841480" y="4717440"/>
                <a:ext cx="72144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0" name="CustomShape 9">
                <a:extLst>
                  <a:ext uri="{FF2B5EF4-FFF2-40B4-BE49-F238E27FC236}">
                    <a16:creationId xmlns:a16="http://schemas.microsoft.com/office/drawing/2014/main" id="{0596A413-AA06-474C-817D-45808A24D32D}"/>
                  </a:ext>
                </a:extLst>
              </p:cNvPr>
              <p:cNvSpPr/>
              <p:nvPr/>
            </p:nvSpPr>
            <p:spPr>
              <a:xfrm rot="18900000">
                <a:off x="407988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1" name="CustomShape 14">
                <a:extLst>
                  <a:ext uri="{FF2B5EF4-FFF2-40B4-BE49-F238E27FC236}">
                    <a16:creationId xmlns:a16="http://schemas.microsoft.com/office/drawing/2014/main" id="{B3C073A1-3D81-4B6A-8124-C3732985E736}"/>
                  </a:ext>
                </a:extLst>
              </p:cNvPr>
              <p:cNvSpPr/>
              <p:nvPr/>
            </p:nvSpPr>
            <p:spPr>
              <a:xfrm rot="18900000">
                <a:off x="5319720" y="595620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2" name="CustomShape 22">
                <a:extLst>
                  <a:ext uri="{FF2B5EF4-FFF2-40B4-BE49-F238E27FC236}">
                    <a16:creationId xmlns:a16="http://schemas.microsoft.com/office/drawing/2014/main" id="{FD41A0C4-63C7-495A-95D3-4F075DBB20B1}"/>
                  </a:ext>
                </a:extLst>
              </p:cNvPr>
              <p:cNvSpPr/>
              <p:nvPr/>
            </p:nvSpPr>
            <p:spPr>
              <a:xfrm rot="18900000">
                <a:off x="4686120" y="2876400"/>
                <a:ext cx="720720" cy="7174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283" name="CustomShape 24">
                <a:extLst>
                  <a:ext uri="{FF2B5EF4-FFF2-40B4-BE49-F238E27FC236}">
                    <a16:creationId xmlns:a16="http://schemas.microsoft.com/office/drawing/2014/main" id="{7C6122EC-4A32-4843-8445-00B262D1B7A3}"/>
                  </a:ext>
                </a:extLst>
              </p:cNvPr>
              <p:cNvSpPr/>
              <p:nvPr/>
            </p:nvSpPr>
            <p:spPr>
              <a:xfrm rot="18900000">
                <a:off x="6544440" y="4732920"/>
                <a:ext cx="718200" cy="7182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4" name="CustomShape 25">
                <a:extLst>
                  <a:ext uri="{FF2B5EF4-FFF2-40B4-BE49-F238E27FC236}">
                    <a16:creationId xmlns:a16="http://schemas.microsoft.com/office/drawing/2014/main" id="{9239C6FC-A763-4564-A98B-AEAD0BDEAABB}"/>
                  </a:ext>
                </a:extLst>
              </p:cNvPr>
              <p:cNvSpPr/>
              <p:nvPr/>
            </p:nvSpPr>
            <p:spPr>
              <a:xfrm rot="18900000">
                <a:off x="4067280" y="225360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5" name="CustomShape 30">
                <a:extLst>
                  <a:ext uri="{FF2B5EF4-FFF2-40B4-BE49-F238E27FC236}">
                    <a16:creationId xmlns:a16="http://schemas.microsoft.com/office/drawing/2014/main" id="{1E41AE22-B93D-4479-AE83-6BC641A972E8}"/>
                  </a:ext>
                </a:extLst>
              </p:cNvPr>
              <p:cNvSpPr/>
              <p:nvPr/>
            </p:nvSpPr>
            <p:spPr>
              <a:xfrm rot="18900000">
                <a:off x="4679640" y="1641960"/>
                <a:ext cx="721080" cy="72216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6" name="CustomShape 31">
                <a:extLst>
                  <a:ext uri="{FF2B5EF4-FFF2-40B4-BE49-F238E27FC236}">
                    <a16:creationId xmlns:a16="http://schemas.microsoft.com/office/drawing/2014/main" id="{3661CB7F-9C38-4A05-BFEC-BD42BFE1DEA2}"/>
                  </a:ext>
                </a:extLst>
              </p:cNvPr>
              <p:cNvSpPr/>
              <p:nvPr/>
            </p:nvSpPr>
            <p:spPr>
              <a:xfrm rot="18900000">
                <a:off x="6521760" y="5954760"/>
                <a:ext cx="721080" cy="72000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7" name="CustomShape 32">
                <a:extLst>
                  <a:ext uri="{FF2B5EF4-FFF2-40B4-BE49-F238E27FC236}">
                    <a16:creationId xmlns:a16="http://schemas.microsoft.com/office/drawing/2014/main" id="{612AB894-96D8-4B4D-B5BC-E7745B311663}"/>
                  </a:ext>
                </a:extLst>
              </p:cNvPr>
              <p:cNvSpPr/>
              <p:nvPr/>
            </p:nvSpPr>
            <p:spPr>
              <a:xfrm rot="18900000">
                <a:off x="7759080" y="5957640"/>
                <a:ext cx="721080" cy="71784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8" name="CustomShape 33">
                <a:extLst>
                  <a:ext uri="{FF2B5EF4-FFF2-40B4-BE49-F238E27FC236}">
                    <a16:creationId xmlns:a16="http://schemas.microsoft.com/office/drawing/2014/main" id="{8CDDF659-56C5-419F-BA87-420ECE4CBA87}"/>
                  </a:ext>
                </a:extLst>
              </p:cNvPr>
              <p:cNvSpPr/>
              <p:nvPr/>
            </p:nvSpPr>
            <p:spPr>
              <a:xfrm rot="18900000">
                <a:off x="7142040" y="5336640"/>
                <a:ext cx="718200" cy="71928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9" name="CustomShape 34">
                <a:extLst>
                  <a:ext uri="{FF2B5EF4-FFF2-40B4-BE49-F238E27FC236}">
                    <a16:creationId xmlns:a16="http://schemas.microsoft.com/office/drawing/2014/main" id="{4B26C247-45F4-4C62-828B-1BBB5992FEDC}"/>
                  </a:ext>
                </a:extLst>
              </p:cNvPr>
              <p:cNvSpPr/>
              <p:nvPr/>
            </p:nvSpPr>
            <p:spPr>
              <a:xfrm rot="18900000">
                <a:off x="8996400" y="5956920"/>
                <a:ext cx="721080" cy="722520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ECEDEC26-A689-4BAD-BDCA-211E6B685825}"/>
                </a:ext>
              </a:extLst>
            </p:cNvPr>
            <p:cNvGrpSpPr/>
            <p:nvPr/>
          </p:nvGrpSpPr>
          <p:grpSpPr>
            <a:xfrm>
              <a:off x="458699" y="1333145"/>
              <a:ext cx="8423990" cy="4313964"/>
              <a:chOff x="458699" y="1333145"/>
              <a:chExt cx="8423990" cy="4313964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1340C2D-2790-4A60-ABA0-20FFE0FEE7CE}"/>
                  </a:ext>
                </a:extLst>
              </p:cNvPr>
              <p:cNvGrpSpPr/>
              <p:nvPr/>
            </p:nvGrpSpPr>
            <p:grpSpPr>
              <a:xfrm>
                <a:off x="458699" y="1333145"/>
                <a:ext cx="8423990" cy="4313964"/>
                <a:chOff x="458699" y="1333145"/>
                <a:chExt cx="8423990" cy="4313964"/>
              </a:xfrm>
            </p:grpSpPr>
            <p:sp>
              <p:nvSpPr>
                <p:cNvPr id="293" name="TextShape 52">
                  <a:extLst>
                    <a:ext uri="{FF2B5EF4-FFF2-40B4-BE49-F238E27FC236}">
                      <a16:creationId xmlns:a16="http://schemas.microsoft.com/office/drawing/2014/main" id="{929116A4-6788-4316-99D1-08FC071AB89A}"/>
                    </a:ext>
                  </a:extLst>
                </p:cNvPr>
                <p:cNvSpPr txBox="1"/>
                <p:nvPr/>
              </p:nvSpPr>
              <p:spPr>
                <a:xfrm>
                  <a:off x="2668865" y="4177505"/>
                  <a:ext cx="534987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VP</a:t>
                  </a:r>
                  <a:endParaRPr sz="1632" dirty="0"/>
                </a:p>
              </p:txBody>
            </p:sp>
            <p:sp>
              <p:nvSpPr>
                <p:cNvPr id="294" name="TextShape 52">
                  <a:extLst>
                    <a:ext uri="{FF2B5EF4-FFF2-40B4-BE49-F238E27FC236}">
                      <a16:creationId xmlns:a16="http://schemas.microsoft.com/office/drawing/2014/main" id="{9AF7B9E6-D5E2-474E-B47E-B71441B1C36A}"/>
                    </a:ext>
                  </a:extLst>
                </p:cNvPr>
                <p:cNvSpPr txBox="1"/>
                <p:nvPr/>
              </p:nvSpPr>
              <p:spPr>
                <a:xfrm>
                  <a:off x="4369670" y="2487025"/>
                  <a:ext cx="580376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VP</a:t>
                  </a:r>
                  <a:endParaRPr sz="1632" dirty="0"/>
                </a:p>
              </p:txBody>
            </p:sp>
            <p:sp>
              <p:nvSpPr>
                <p:cNvPr id="295" name="TextShape 52">
                  <a:extLst>
                    <a:ext uri="{FF2B5EF4-FFF2-40B4-BE49-F238E27FC236}">
                      <a16:creationId xmlns:a16="http://schemas.microsoft.com/office/drawing/2014/main" id="{CF867A94-D312-4D79-A6EC-532BB0B0705D}"/>
                    </a:ext>
                  </a:extLst>
                </p:cNvPr>
                <p:cNvSpPr txBox="1"/>
                <p:nvPr/>
              </p:nvSpPr>
              <p:spPr>
                <a:xfrm>
                  <a:off x="6056230" y="4130121"/>
                  <a:ext cx="473350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PP</a:t>
                  </a:r>
                  <a:endParaRPr sz="1632" dirty="0"/>
                </a:p>
              </p:txBody>
            </p:sp>
            <p:sp>
              <p:nvSpPr>
                <p:cNvPr id="296" name="TextShape 52">
                  <a:extLst>
                    <a:ext uri="{FF2B5EF4-FFF2-40B4-BE49-F238E27FC236}">
                      <a16:creationId xmlns:a16="http://schemas.microsoft.com/office/drawing/2014/main" id="{B819F4D4-994F-4E70-A4CF-13611733E348}"/>
                    </a:ext>
                  </a:extLst>
                </p:cNvPr>
                <p:cNvSpPr txBox="1"/>
                <p:nvPr/>
              </p:nvSpPr>
              <p:spPr>
                <a:xfrm>
                  <a:off x="4231820" y="1333145"/>
                  <a:ext cx="756506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ROOT</a:t>
                  </a:r>
                  <a:endParaRPr sz="1632" dirty="0"/>
                </a:p>
              </p:txBody>
            </p:sp>
            <p:sp>
              <p:nvSpPr>
                <p:cNvPr id="297" name="TextShape 52">
                  <a:extLst>
                    <a:ext uri="{FF2B5EF4-FFF2-40B4-BE49-F238E27FC236}">
                      <a16:creationId xmlns:a16="http://schemas.microsoft.com/office/drawing/2014/main" id="{7EDB8FB9-C88D-4D8B-9FE3-A0B89D3808A7}"/>
                    </a:ext>
                  </a:extLst>
                </p:cNvPr>
                <p:cNvSpPr txBox="1"/>
                <p:nvPr/>
              </p:nvSpPr>
              <p:spPr>
                <a:xfrm>
                  <a:off x="3874063" y="1885113"/>
                  <a:ext cx="473350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S</a:t>
                  </a:r>
                  <a:endParaRPr sz="1632" dirty="0"/>
                </a:p>
              </p:txBody>
            </p:sp>
            <p:sp>
              <p:nvSpPr>
                <p:cNvPr id="298" name="TextShape 52">
                  <a:extLst>
                    <a:ext uri="{FF2B5EF4-FFF2-40B4-BE49-F238E27FC236}">
                      <a16:creationId xmlns:a16="http://schemas.microsoft.com/office/drawing/2014/main" id="{81B977F7-9651-4A95-BA1F-7D3D4CBF5506}"/>
                    </a:ext>
                  </a:extLst>
                </p:cNvPr>
                <p:cNvSpPr txBox="1"/>
                <p:nvPr/>
              </p:nvSpPr>
              <p:spPr>
                <a:xfrm>
                  <a:off x="8276106" y="5269431"/>
                  <a:ext cx="606583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&lt;.&gt;</a:t>
                  </a:r>
                  <a:r>
                    <a:rPr lang="en-US" sz="1632" baseline="-25000" dirty="0">
                      <a:latin typeface="LM Mono 10"/>
                    </a:rPr>
                    <a:t> </a:t>
                  </a:r>
                  <a:endParaRPr sz="1632" dirty="0"/>
                </a:p>
              </p:txBody>
            </p:sp>
            <p:sp>
              <p:nvSpPr>
                <p:cNvPr id="299" name="TextShape 52">
                  <a:extLst>
                    <a:ext uri="{FF2B5EF4-FFF2-40B4-BE49-F238E27FC236}">
                      <a16:creationId xmlns:a16="http://schemas.microsoft.com/office/drawing/2014/main" id="{C180EC68-996E-4B16-B102-C5759951A686}"/>
                    </a:ext>
                  </a:extLst>
                </p:cNvPr>
                <p:cNvSpPr txBox="1"/>
                <p:nvPr/>
              </p:nvSpPr>
              <p:spPr>
                <a:xfrm>
                  <a:off x="7212932" y="5269431"/>
                  <a:ext cx="574094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NN</a:t>
                  </a:r>
                  <a:endParaRPr sz="1632" dirty="0"/>
                </a:p>
              </p:txBody>
            </p:sp>
            <p:sp>
              <p:nvSpPr>
                <p:cNvPr id="300" name="TextShape 52">
                  <a:extLst>
                    <a:ext uri="{FF2B5EF4-FFF2-40B4-BE49-F238E27FC236}">
                      <a16:creationId xmlns:a16="http://schemas.microsoft.com/office/drawing/2014/main" id="{3AAB84BC-17CC-4895-AFD9-EEE982493658}"/>
                    </a:ext>
                  </a:extLst>
                </p:cNvPr>
                <p:cNvSpPr txBox="1"/>
                <p:nvPr/>
              </p:nvSpPr>
              <p:spPr>
                <a:xfrm>
                  <a:off x="6038208" y="5269431"/>
                  <a:ext cx="542932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DT</a:t>
                  </a:r>
                  <a:endParaRPr sz="1632" dirty="0"/>
                </a:p>
              </p:txBody>
            </p:sp>
            <p:sp>
              <p:nvSpPr>
                <p:cNvPr id="301" name="TextShape 52">
                  <a:extLst>
                    <a:ext uri="{FF2B5EF4-FFF2-40B4-BE49-F238E27FC236}">
                      <a16:creationId xmlns:a16="http://schemas.microsoft.com/office/drawing/2014/main" id="{2A74C649-FF71-4B67-BE43-A2BCB26C181B}"/>
                    </a:ext>
                  </a:extLst>
                </p:cNvPr>
                <p:cNvSpPr txBox="1"/>
                <p:nvPr/>
              </p:nvSpPr>
              <p:spPr>
                <a:xfrm>
                  <a:off x="4970220" y="5269431"/>
                  <a:ext cx="606093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IN</a:t>
                  </a:r>
                  <a:endParaRPr sz="1632" dirty="0"/>
                </a:p>
              </p:txBody>
            </p:sp>
            <p:sp>
              <p:nvSpPr>
                <p:cNvPr id="302" name="TextShape 52">
                  <a:extLst>
                    <a:ext uri="{FF2B5EF4-FFF2-40B4-BE49-F238E27FC236}">
                      <a16:creationId xmlns:a16="http://schemas.microsoft.com/office/drawing/2014/main" id="{1802C193-8C09-464F-9511-2E3D2F8DC24D}"/>
                    </a:ext>
                  </a:extLst>
                </p:cNvPr>
                <p:cNvSpPr txBox="1"/>
                <p:nvPr/>
              </p:nvSpPr>
              <p:spPr>
                <a:xfrm>
                  <a:off x="3786442" y="5287363"/>
                  <a:ext cx="549655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NN</a:t>
                  </a:r>
                  <a:endParaRPr sz="1632" dirty="0"/>
                </a:p>
              </p:txBody>
            </p:sp>
            <p:sp>
              <p:nvSpPr>
                <p:cNvPr id="303" name="TextShape 52">
                  <a:extLst>
                    <a:ext uri="{FF2B5EF4-FFF2-40B4-BE49-F238E27FC236}">
                      <a16:creationId xmlns:a16="http://schemas.microsoft.com/office/drawing/2014/main" id="{31FE454F-11FB-494B-9A0A-40479708EB14}"/>
                    </a:ext>
                  </a:extLst>
                </p:cNvPr>
                <p:cNvSpPr txBox="1"/>
                <p:nvPr/>
              </p:nvSpPr>
              <p:spPr>
                <a:xfrm>
                  <a:off x="2663624" y="5269431"/>
                  <a:ext cx="522952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DT</a:t>
                  </a:r>
                  <a:endParaRPr sz="1632" dirty="0"/>
                </a:p>
              </p:txBody>
            </p:sp>
            <p:sp>
              <p:nvSpPr>
                <p:cNvPr id="304" name="TextShape 52">
                  <a:extLst>
                    <a:ext uri="{FF2B5EF4-FFF2-40B4-BE49-F238E27FC236}">
                      <a16:creationId xmlns:a16="http://schemas.microsoft.com/office/drawing/2014/main" id="{2A162620-4CA6-454C-9165-56177677A9C5}"/>
                    </a:ext>
                  </a:extLst>
                </p:cNvPr>
                <p:cNvSpPr txBox="1"/>
                <p:nvPr/>
              </p:nvSpPr>
              <p:spPr>
                <a:xfrm>
                  <a:off x="1508885" y="5269431"/>
                  <a:ext cx="606093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VBD</a:t>
                  </a:r>
                  <a:endParaRPr sz="1632" dirty="0"/>
                </a:p>
              </p:txBody>
            </p:sp>
            <p:sp>
              <p:nvSpPr>
                <p:cNvPr id="305" name="TextShape 52">
                  <a:extLst>
                    <a:ext uri="{FF2B5EF4-FFF2-40B4-BE49-F238E27FC236}">
                      <a16:creationId xmlns:a16="http://schemas.microsoft.com/office/drawing/2014/main" id="{2001BCF1-5809-4B01-B3A6-6CC60B9C03E5}"/>
                    </a:ext>
                  </a:extLst>
                </p:cNvPr>
                <p:cNvSpPr txBox="1"/>
                <p:nvPr/>
              </p:nvSpPr>
              <p:spPr>
                <a:xfrm>
                  <a:off x="458699" y="5269431"/>
                  <a:ext cx="606093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NP</a:t>
                  </a:r>
                  <a:endParaRPr sz="1632" dirty="0"/>
                </a:p>
              </p:txBody>
            </p:sp>
            <p:sp>
              <p:nvSpPr>
                <p:cNvPr id="306" name="TextShape 52">
                  <a:extLst>
                    <a:ext uri="{FF2B5EF4-FFF2-40B4-BE49-F238E27FC236}">
                      <a16:creationId xmlns:a16="http://schemas.microsoft.com/office/drawing/2014/main" id="{C77E32C1-C31D-4278-9E06-6F15E7AF28B1}"/>
                    </a:ext>
                  </a:extLst>
                </p:cNvPr>
                <p:cNvSpPr txBox="1"/>
                <p:nvPr/>
              </p:nvSpPr>
              <p:spPr>
                <a:xfrm>
                  <a:off x="3218736" y="4731625"/>
                  <a:ext cx="612275" cy="35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1612" tIns="40806" rIns="81612" bIns="40806"/>
                <a:lstStyle/>
                <a:p>
                  <a:r>
                    <a:rPr lang="en-US" sz="1632" dirty="0">
                      <a:latin typeface="LM Mono 10"/>
                    </a:rPr>
                    <a:t>NP</a:t>
                  </a:r>
                  <a:endParaRPr sz="1632" dirty="0"/>
                </a:p>
              </p:txBody>
            </p:sp>
          </p:grpSp>
          <p:sp>
            <p:nvSpPr>
              <p:cNvPr id="292" name="TextShape 52">
                <a:extLst>
                  <a:ext uri="{FF2B5EF4-FFF2-40B4-BE49-F238E27FC236}">
                    <a16:creationId xmlns:a16="http://schemas.microsoft.com/office/drawing/2014/main" id="{1EF633C2-F1DC-489D-A09F-DE4F929E4E4B}"/>
                  </a:ext>
                </a:extLst>
              </p:cNvPr>
              <p:cNvSpPr txBox="1"/>
              <p:nvPr/>
            </p:nvSpPr>
            <p:spPr>
              <a:xfrm>
                <a:off x="6591427" y="4733565"/>
                <a:ext cx="574094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NP</a:t>
                </a:r>
                <a:endParaRPr sz="1632" dirty="0"/>
              </a:p>
            </p:txBody>
          </p:sp>
        </p:grpSp>
      </p:grpSp>
      <p:sp>
        <p:nvSpPr>
          <p:cNvPr id="263" name="TextShape 35">
            <a:extLst>
              <a:ext uri="{FF2B5EF4-FFF2-40B4-BE49-F238E27FC236}">
                <a16:creationId xmlns:a16="http://schemas.microsoft.com/office/drawing/2014/main" id="{CE00F478-5443-4CFF-BD34-550393E8930F}"/>
              </a:ext>
            </a:extLst>
          </p:cNvPr>
          <p:cNvSpPr txBox="1"/>
          <p:nvPr/>
        </p:nvSpPr>
        <p:spPr>
          <a:xfrm>
            <a:off x="465544" y="1523392"/>
            <a:ext cx="1092623" cy="32644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endParaRPr sz="1632" dirty="0"/>
          </a:p>
        </p:txBody>
      </p:sp>
      <p:sp>
        <p:nvSpPr>
          <p:cNvPr id="220" name="TextShape 34">
            <a:extLst>
              <a:ext uri="{FF2B5EF4-FFF2-40B4-BE49-F238E27FC236}">
                <a16:creationId xmlns:a16="http://schemas.microsoft.com/office/drawing/2014/main" id="{B6E5BAB1-AA5E-44EE-AD98-485B3A791763}"/>
              </a:ext>
            </a:extLst>
          </p:cNvPr>
          <p:cNvSpPr txBox="1"/>
          <p:nvPr/>
        </p:nvSpPr>
        <p:spPr>
          <a:xfrm>
            <a:off x="481779" y="1641225"/>
            <a:ext cx="1465555" cy="1794160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b="1" dirty="0">
                <a:solidFill>
                  <a:srgbClr val="000000"/>
                </a:solidFill>
              </a:rPr>
              <a:t>Grammar</a:t>
            </a:r>
            <a:br>
              <a:rPr lang="en-US" sz="1632" dirty="0"/>
            </a:br>
            <a:r>
              <a:rPr lang="en-US" sz="1632" dirty="0"/>
              <a:t>@S → NP VP</a:t>
            </a:r>
            <a:endParaRPr sz="1632" dirty="0"/>
          </a:p>
          <a:p>
            <a:r>
              <a:rPr lang="en-US" sz="1632" dirty="0"/>
              <a:t>VP → VBD NP</a:t>
            </a:r>
            <a:endParaRPr sz="1632" dirty="0"/>
          </a:p>
          <a:p>
            <a:r>
              <a:rPr lang="en-US" sz="1632" dirty="0"/>
              <a:t>NP → DT NN</a:t>
            </a:r>
            <a:endParaRPr sz="1632" dirty="0"/>
          </a:p>
          <a:p>
            <a:r>
              <a:rPr lang="en-US" sz="1632" dirty="0"/>
              <a:t>DT → the</a:t>
            </a:r>
            <a:endParaRPr sz="1632" dirty="0"/>
          </a:p>
          <a:p>
            <a:r>
              <a:rPr lang="en-US" sz="1632" dirty="0"/>
              <a:t>VBG → cooks</a:t>
            </a:r>
            <a:endParaRPr sz="1632" dirty="0"/>
          </a:p>
          <a:p>
            <a:r>
              <a:rPr lang="en-US" sz="1632" dirty="0"/>
              <a:t>NN → chef</a:t>
            </a:r>
            <a:endParaRPr sz="1632" dirty="0"/>
          </a:p>
          <a:p>
            <a:r>
              <a:rPr lang="en-US" sz="1632" dirty="0"/>
              <a:t>…</a:t>
            </a:r>
            <a:endParaRPr sz="1632" dirty="0"/>
          </a:p>
        </p:txBody>
      </p:sp>
      <p:sp>
        <p:nvSpPr>
          <p:cNvPr id="596" name="TextShape 2"/>
          <p:cNvSpPr txBox="1"/>
          <p:nvPr/>
        </p:nvSpPr>
        <p:spPr>
          <a:xfrm>
            <a:off x="459580" y="27323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0" dirty="0">
                <a:latin typeface="+mj-lt"/>
              </a:rPr>
              <a:t>Parsing</a:t>
            </a:r>
            <a:endParaRPr sz="1632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90AC2-1B96-4B7E-9902-7EF78ED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D240DD9-1BD1-499A-A6FE-2034968F9323}"/>
              </a:ext>
            </a:extLst>
          </p:cNvPr>
          <p:cNvGrpSpPr/>
          <p:nvPr/>
        </p:nvGrpSpPr>
        <p:grpSpPr>
          <a:xfrm>
            <a:off x="300950" y="5483639"/>
            <a:ext cx="8295107" cy="326448"/>
            <a:chOff x="300950" y="6263565"/>
            <a:chExt cx="8295107" cy="326448"/>
          </a:xfrm>
        </p:grpSpPr>
        <p:sp>
          <p:nvSpPr>
            <p:cNvPr id="60" name="TextShape 39">
              <a:extLst>
                <a:ext uri="{FF2B5EF4-FFF2-40B4-BE49-F238E27FC236}">
                  <a16:creationId xmlns:a16="http://schemas.microsoft.com/office/drawing/2014/main" id="{6C576B05-5A4D-472E-ABD7-73C5B0FD0E74}"/>
                </a:ext>
              </a:extLst>
            </p:cNvPr>
            <p:cNvSpPr txBox="1"/>
            <p:nvPr/>
          </p:nvSpPr>
          <p:spPr>
            <a:xfrm>
              <a:off x="300950" y="6263565"/>
              <a:ext cx="694797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Papa</a:t>
              </a:r>
              <a:endParaRPr sz="2000" dirty="0"/>
            </a:p>
          </p:txBody>
        </p:sp>
        <p:sp>
          <p:nvSpPr>
            <p:cNvPr id="61" name="TextShape 40">
              <a:extLst>
                <a:ext uri="{FF2B5EF4-FFF2-40B4-BE49-F238E27FC236}">
                  <a16:creationId xmlns:a16="http://schemas.microsoft.com/office/drawing/2014/main" id="{3A4AD3E7-4B18-497B-96CF-75668FD9A24D}"/>
                </a:ext>
              </a:extLst>
            </p:cNvPr>
            <p:cNvSpPr txBox="1"/>
            <p:nvPr/>
          </p:nvSpPr>
          <p:spPr>
            <a:xfrm>
              <a:off x="1464126" y="6263565"/>
              <a:ext cx="597464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ate</a:t>
              </a:r>
              <a:endParaRPr sz="2000" dirty="0"/>
            </a:p>
          </p:txBody>
        </p:sp>
        <p:sp>
          <p:nvSpPr>
            <p:cNvPr id="62" name="TextShape 41">
              <a:extLst>
                <a:ext uri="{FF2B5EF4-FFF2-40B4-BE49-F238E27FC236}">
                  <a16:creationId xmlns:a16="http://schemas.microsoft.com/office/drawing/2014/main" id="{211F402F-FF5E-4EF2-A32F-ABFF24304EC2}"/>
                </a:ext>
              </a:extLst>
            </p:cNvPr>
            <p:cNvSpPr txBox="1"/>
            <p:nvPr/>
          </p:nvSpPr>
          <p:spPr>
            <a:xfrm>
              <a:off x="2620153" y="6263565"/>
              <a:ext cx="563967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the</a:t>
              </a:r>
              <a:endParaRPr sz="2000" dirty="0"/>
            </a:p>
          </p:txBody>
        </p:sp>
        <p:sp>
          <p:nvSpPr>
            <p:cNvPr id="63" name="TextShape 42">
              <a:extLst>
                <a:ext uri="{FF2B5EF4-FFF2-40B4-BE49-F238E27FC236}">
                  <a16:creationId xmlns:a16="http://schemas.microsoft.com/office/drawing/2014/main" id="{2A14C70F-8F1D-4945-86F5-3B3ED2BAFDE4}"/>
                </a:ext>
              </a:extLst>
            </p:cNvPr>
            <p:cNvSpPr txBox="1"/>
            <p:nvPr/>
          </p:nvSpPr>
          <p:spPr>
            <a:xfrm>
              <a:off x="3564573" y="6263565"/>
              <a:ext cx="928078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caviar</a:t>
              </a:r>
              <a:endParaRPr sz="2000" dirty="0"/>
            </a:p>
          </p:txBody>
        </p:sp>
        <p:sp>
          <p:nvSpPr>
            <p:cNvPr id="64" name="TextShape 43">
              <a:extLst>
                <a:ext uri="{FF2B5EF4-FFF2-40B4-BE49-F238E27FC236}">
                  <a16:creationId xmlns:a16="http://schemas.microsoft.com/office/drawing/2014/main" id="{3FCE7FE2-7BAE-469F-B092-EFA475EF4612}"/>
                </a:ext>
              </a:extLst>
            </p:cNvPr>
            <p:cNvSpPr txBox="1"/>
            <p:nvPr/>
          </p:nvSpPr>
          <p:spPr>
            <a:xfrm>
              <a:off x="4808112" y="6263565"/>
              <a:ext cx="694243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with</a:t>
              </a:r>
              <a:endParaRPr sz="2000" dirty="0"/>
            </a:p>
          </p:txBody>
        </p:sp>
        <p:sp>
          <p:nvSpPr>
            <p:cNvPr id="65" name="TextShape 44">
              <a:extLst>
                <a:ext uri="{FF2B5EF4-FFF2-40B4-BE49-F238E27FC236}">
                  <a16:creationId xmlns:a16="http://schemas.microsoft.com/office/drawing/2014/main" id="{D4AD9031-D3FD-479D-A17E-A6AFA155F8FC}"/>
                </a:ext>
              </a:extLst>
            </p:cNvPr>
            <p:cNvSpPr txBox="1"/>
            <p:nvPr/>
          </p:nvSpPr>
          <p:spPr>
            <a:xfrm>
              <a:off x="5996816" y="6263565"/>
              <a:ext cx="491305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a</a:t>
              </a:r>
              <a:endParaRPr sz="2000" dirty="0"/>
            </a:p>
          </p:txBody>
        </p:sp>
        <p:sp>
          <p:nvSpPr>
            <p:cNvPr id="66" name="TextShape 45">
              <a:extLst>
                <a:ext uri="{FF2B5EF4-FFF2-40B4-BE49-F238E27FC236}">
                  <a16:creationId xmlns:a16="http://schemas.microsoft.com/office/drawing/2014/main" id="{217F8B22-672E-48AF-9917-6F2D71BF46AF}"/>
                </a:ext>
              </a:extLst>
            </p:cNvPr>
            <p:cNvSpPr txBox="1"/>
            <p:nvPr/>
          </p:nvSpPr>
          <p:spPr>
            <a:xfrm>
              <a:off x="6908456" y="6263565"/>
              <a:ext cx="918151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spoon</a:t>
              </a:r>
              <a:endParaRPr sz="2000" dirty="0"/>
            </a:p>
          </p:txBody>
        </p:sp>
        <p:sp>
          <p:nvSpPr>
            <p:cNvPr id="67" name="TextShape 46">
              <a:extLst>
                <a:ext uri="{FF2B5EF4-FFF2-40B4-BE49-F238E27FC236}">
                  <a16:creationId xmlns:a16="http://schemas.microsoft.com/office/drawing/2014/main" id="{868BE550-8767-45F9-9AF0-59FF962CD7A0}"/>
                </a:ext>
              </a:extLst>
            </p:cNvPr>
            <p:cNvSpPr txBox="1"/>
            <p:nvPr/>
          </p:nvSpPr>
          <p:spPr>
            <a:xfrm>
              <a:off x="8385171" y="6263565"/>
              <a:ext cx="210886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.</a:t>
              </a:r>
              <a:endParaRPr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7DFB020-EB37-4C1A-B4B2-307ABB69C036}"/>
              </a:ext>
            </a:extLst>
          </p:cNvPr>
          <p:cNvGrpSpPr/>
          <p:nvPr/>
        </p:nvGrpSpPr>
        <p:grpSpPr>
          <a:xfrm>
            <a:off x="633743" y="1492139"/>
            <a:ext cx="7881607" cy="3994692"/>
            <a:chOff x="633743" y="1790897"/>
            <a:chExt cx="7881607" cy="399469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2E326-DD01-413B-BAE2-E2209C0F8FF4}"/>
                </a:ext>
              </a:extLst>
            </p:cNvPr>
            <p:cNvCxnSpPr>
              <a:cxnSpLocks/>
            </p:cNvCxnSpPr>
            <p:nvPr/>
          </p:nvCxnSpPr>
          <p:spPr>
            <a:xfrm>
              <a:off x="2915216" y="4662535"/>
              <a:ext cx="1113576" cy="1113577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35A4C93-D352-4173-9E2A-EEFDE5C87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0898" y="5211606"/>
              <a:ext cx="564549" cy="564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1ECB80-0235-49E3-BC88-1C5F317C7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2027" y="2927975"/>
              <a:ext cx="2799026" cy="2848137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E118E6D-3D6E-4216-8901-E8680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4028792" y="2362954"/>
              <a:ext cx="3438199" cy="3413158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7E787-1B55-44B5-87B3-8FFBBFCD2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094" y="5145277"/>
              <a:ext cx="600110" cy="640312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6902651-1509-4E5D-B5ED-1032E180A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704" y="4605165"/>
              <a:ext cx="1151294" cy="117094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C195154-791A-4362-A41A-EB84EB3F1E87}"/>
                </a:ext>
              </a:extLst>
            </p:cNvPr>
            <p:cNvCxnSpPr>
              <a:cxnSpLocks/>
            </p:cNvCxnSpPr>
            <p:nvPr/>
          </p:nvCxnSpPr>
          <p:spPr>
            <a:xfrm>
              <a:off x="4581053" y="1790897"/>
              <a:ext cx="3934297" cy="3985215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1C6FE5-E33C-4C13-913F-DF09D8EE1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43" y="1790897"/>
              <a:ext cx="3947310" cy="39852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8124E55-4F22-4060-BB30-0C09393701C2}"/>
              </a:ext>
            </a:extLst>
          </p:cNvPr>
          <p:cNvGrpSpPr/>
          <p:nvPr/>
        </p:nvGrpSpPr>
        <p:grpSpPr>
          <a:xfrm>
            <a:off x="318368" y="1189527"/>
            <a:ext cx="8480149" cy="4567992"/>
            <a:chOff x="365760" y="1641960"/>
            <a:chExt cx="9351720" cy="5037480"/>
          </a:xfrm>
          <a:solidFill>
            <a:schemeClr val="bg1"/>
          </a:solidFill>
        </p:grpSpPr>
        <p:sp>
          <p:nvSpPr>
            <p:cNvPr id="108" name="CustomShape 1">
              <a:extLst>
                <a:ext uri="{FF2B5EF4-FFF2-40B4-BE49-F238E27FC236}">
                  <a16:creationId xmlns:a16="http://schemas.microsoft.com/office/drawing/2014/main" id="{3E9586E6-2049-4A51-A4FF-7256FF1320B4}"/>
                </a:ext>
              </a:extLst>
            </p:cNvPr>
            <p:cNvSpPr/>
            <p:nvPr/>
          </p:nvSpPr>
          <p:spPr>
            <a:xfrm rot="18900000">
              <a:off x="365760" y="5954760"/>
              <a:ext cx="721080" cy="72000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2">
              <a:extLst>
                <a:ext uri="{FF2B5EF4-FFF2-40B4-BE49-F238E27FC236}">
                  <a16:creationId xmlns:a16="http://schemas.microsoft.com/office/drawing/2014/main" id="{4389BA9B-FC40-49CF-927F-F7FB5DA23621}"/>
                </a:ext>
              </a:extLst>
            </p:cNvPr>
            <p:cNvSpPr/>
            <p:nvPr/>
          </p:nvSpPr>
          <p:spPr>
            <a:xfrm rot="18900000">
              <a:off x="1603080" y="5957640"/>
              <a:ext cx="721080" cy="71784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4">
              <a:extLst>
                <a:ext uri="{FF2B5EF4-FFF2-40B4-BE49-F238E27FC236}">
                  <a16:creationId xmlns:a16="http://schemas.microsoft.com/office/drawing/2014/main" id="{9CBA941A-9D1B-45A9-A7FE-822D37612C47}"/>
                </a:ext>
              </a:extLst>
            </p:cNvPr>
            <p:cNvSpPr/>
            <p:nvPr/>
          </p:nvSpPr>
          <p:spPr>
            <a:xfrm rot="18900000">
              <a:off x="2840400" y="5956920"/>
              <a:ext cx="721080" cy="72252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7">
              <a:extLst>
                <a:ext uri="{FF2B5EF4-FFF2-40B4-BE49-F238E27FC236}">
                  <a16:creationId xmlns:a16="http://schemas.microsoft.com/office/drawing/2014/main" id="{79866495-FBBD-4C04-B4A9-8E55B30E9D02}"/>
                </a:ext>
              </a:extLst>
            </p:cNvPr>
            <p:cNvSpPr/>
            <p:nvPr/>
          </p:nvSpPr>
          <p:spPr>
            <a:xfrm rot="18900000">
              <a:off x="3462480" y="5338440"/>
              <a:ext cx="717480" cy="71928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8">
              <a:extLst>
                <a:ext uri="{FF2B5EF4-FFF2-40B4-BE49-F238E27FC236}">
                  <a16:creationId xmlns:a16="http://schemas.microsoft.com/office/drawing/2014/main" id="{D4415000-513F-473D-91DA-FC996B9E6DE5}"/>
                </a:ext>
              </a:extLst>
            </p:cNvPr>
            <p:cNvSpPr/>
            <p:nvPr/>
          </p:nvSpPr>
          <p:spPr>
            <a:xfrm rot="18900000">
              <a:off x="2841480" y="4717440"/>
              <a:ext cx="721440" cy="71928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9">
              <a:extLst>
                <a:ext uri="{FF2B5EF4-FFF2-40B4-BE49-F238E27FC236}">
                  <a16:creationId xmlns:a16="http://schemas.microsoft.com/office/drawing/2014/main" id="{2826DA87-0481-4692-8145-E08703EC5AF9}"/>
                </a:ext>
              </a:extLst>
            </p:cNvPr>
            <p:cNvSpPr/>
            <p:nvPr/>
          </p:nvSpPr>
          <p:spPr>
            <a:xfrm rot="18900000">
              <a:off x="4079880" y="5954760"/>
              <a:ext cx="721080" cy="72000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4">
              <a:extLst>
                <a:ext uri="{FF2B5EF4-FFF2-40B4-BE49-F238E27FC236}">
                  <a16:creationId xmlns:a16="http://schemas.microsoft.com/office/drawing/2014/main" id="{480E2CA0-1218-4EBA-BBA8-6B8E0DC71A33}"/>
                </a:ext>
              </a:extLst>
            </p:cNvPr>
            <p:cNvSpPr/>
            <p:nvPr/>
          </p:nvSpPr>
          <p:spPr>
            <a:xfrm rot="18900000">
              <a:off x="5319720" y="5956200"/>
              <a:ext cx="718200" cy="71820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22">
              <a:extLst>
                <a:ext uri="{FF2B5EF4-FFF2-40B4-BE49-F238E27FC236}">
                  <a16:creationId xmlns:a16="http://schemas.microsoft.com/office/drawing/2014/main" id="{1F40287B-3284-41F3-B9CF-4FFD5784E5A5}"/>
                </a:ext>
              </a:extLst>
            </p:cNvPr>
            <p:cNvSpPr/>
            <p:nvPr/>
          </p:nvSpPr>
          <p:spPr>
            <a:xfrm rot="18900000">
              <a:off x="4686120" y="2876400"/>
              <a:ext cx="720720" cy="71748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  <p:sp>
          <p:nvSpPr>
            <p:cNvPr id="116" name="CustomShape 24">
              <a:extLst>
                <a:ext uri="{FF2B5EF4-FFF2-40B4-BE49-F238E27FC236}">
                  <a16:creationId xmlns:a16="http://schemas.microsoft.com/office/drawing/2014/main" id="{5C79C0A1-2D99-4287-82CF-B0218F4D21D1}"/>
                </a:ext>
              </a:extLst>
            </p:cNvPr>
            <p:cNvSpPr/>
            <p:nvPr/>
          </p:nvSpPr>
          <p:spPr>
            <a:xfrm rot="18900000">
              <a:off x="6544440" y="4732920"/>
              <a:ext cx="718200" cy="71820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25">
              <a:extLst>
                <a:ext uri="{FF2B5EF4-FFF2-40B4-BE49-F238E27FC236}">
                  <a16:creationId xmlns:a16="http://schemas.microsoft.com/office/drawing/2014/main" id="{E15D225D-1E84-404D-8B50-F1058B7714D8}"/>
                </a:ext>
              </a:extLst>
            </p:cNvPr>
            <p:cNvSpPr/>
            <p:nvPr/>
          </p:nvSpPr>
          <p:spPr>
            <a:xfrm rot="18900000">
              <a:off x="4067280" y="2253600"/>
              <a:ext cx="721080" cy="72216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30">
              <a:extLst>
                <a:ext uri="{FF2B5EF4-FFF2-40B4-BE49-F238E27FC236}">
                  <a16:creationId xmlns:a16="http://schemas.microsoft.com/office/drawing/2014/main" id="{0E7D85E4-BC8D-4D6F-83A4-6D19BAECF45B}"/>
                </a:ext>
              </a:extLst>
            </p:cNvPr>
            <p:cNvSpPr/>
            <p:nvPr/>
          </p:nvSpPr>
          <p:spPr>
            <a:xfrm rot="18900000">
              <a:off x="4679640" y="1641960"/>
              <a:ext cx="721080" cy="72216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31">
              <a:extLst>
                <a:ext uri="{FF2B5EF4-FFF2-40B4-BE49-F238E27FC236}">
                  <a16:creationId xmlns:a16="http://schemas.microsoft.com/office/drawing/2014/main" id="{FBC97C0F-BDEC-4D62-B8B1-1B43DA2AA16D}"/>
                </a:ext>
              </a:extLst>
            </p:cNvPr>
            <p:cNvSpPr/>
            <p:nvPr/>
          </p:nvSpPr>
          <p:spPr>
            <a:xfrm rot="18900000">
              <a:off x="6521760" y="5954760"/>
              <a:ext cx="721080" cy="72000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32">
              <a:extLst>
                <a:ext uri="{FF2B5EF4-FFF2-40B4-BE49-F238E27FC236}">
                  <a16:creationId xmlns:a16="http://schemas.microsoft.com/office/drawing/2014/main" id="{5C3DF770-F972-4C42-A0C5-2FDD693999A3}"/>
                </a:ext>
              </a:extLst>
            </p:cNvPr>
            <p:cNvSpPr/>
            <p:nvPr/>
          </p:nvSpPr>
          <p:spPr>
            <a:xfrm rot="18900000">
              <a:off x="7759080" y="5957640"/>
              <a:ext cx="721080" cy="71784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33">
              <a:extLst>
                <a:ext uri="{FF2B5EF4-FFF2-40B4-BE49-F238E27FC236}">
                  <a16:creationId xmlns:a16="http://schemas.microsoft.com/office/drawing/2014/main" id="{B7BBACFA-6745-4C33-B6BD-0A0ED0B446D7}"/>
                </a:ext>
              </a:extLst>
            </p:cNvPr>
            <p:cNvSpPr/>
            <p:nvPr/>
          </p:nvSpPr>
          <p:spPr>
            <a:xfrm rot="18900000">
              <a:off x="7142040" y="5336640"/>
              <a:ext cx="718200" cy="71928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34">
              <a:extLst>
                <a:ext uri="{FF2B5EF4-FFF2-40B4-BE49-F238E27FC236}">
                  <a16:creationId xmlns:a16="http://schemas.microsoft.com/office/drawing/2014/main" id="{5B61E07C-4F5E-4AA3-BE95-187B98C67C53}"/>
                </a:ext>
              </a:extLst>
            </p:cNvPr>
            <p:cNvSpPr/>
            <p:nvPr/>
          </p:nvSpPr>
          <p:spPr>
            <a:xfrm rot="18900000">
              <a:off x="8996400" y="5956920"/>
              <a:ext cx="721080" cy="72252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6" name="TextShape 2"/>
          <p:cNvSpPr txBox="1"/>
          <p:nvPr/>
        </p:nvSpPr>
        <p:spPr>
          <a:xfrm>
            <a:off x="459580" y="273237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0" dirty="0">
                <a:latin typeface="+mj-lt"/>
              </a:rPr>
              <a:t>Parsing</a:t>
            </a:r>
            <a:endParaRPr sz="1632" dirty="0">
              <a:latin typeface="+mj-lt"/>
            </a:endParaRPr>
          </a:p>
        </p:txBody>
      </p:sp>
      <p:sp>
        <p:nvSpPr>
          <p:cNvPr id="628" name="TextShape 34"/>
          <p:cNvSpPr txBox="1"/>
          <p:nvPr/>
        </p:nvSpPr>
        <p:spPr>
          <a:xfrm>
            <a:off x="481779" y="1641225"/>
            <a:ext cx="1465555" cy="1794160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b="1" dirty="0">
                <a:solidFill>
                  <a:srgbClr val="000000"/>
                </a:solidFill>
              </a:rPr>
              <a:t>Grammar</a:t>
            </a:r>
            <a:br>
              <a:rPr lang="en-US" sz="1632" dirty="0"/>
            </a:br>
            <a:r>
              <a:rPr lang="en-US" sz="1632" dirty="0"/>
              <a:t>@S → NP VP</a:t>
            </a:r>
            <a:endParaRPr sz="1632" dirty="0"/>
          </a:p>
          <a:p>
            <a:r>
              <a:rPr lang="en-US" sz="1632" dirty="0"/>
              <a:t>VP → VBD NP</a:t>
            </a:r>
            <a:endParaRPr sz="1632" dirty="0"/>
          </a:p>
          <a:p>
            <a:r>
              <a:rPr lang="en-US" sz="1632" dirty="0"/>
              <a:t>NP → DT NN</a:t>
            </a:r>
            <a:endParaRPr sz="1632" dirty="0"/>
          </a:p>
          <a:p>
            <a:r>
              <a:rPr lang="en-US" sz="1632" dirty="0"/>
              <a:t>DT → the</a:t>
            </a:r>
            <a:endParaRPr sz="1632" dirty="0"/>
          </a:p>
          <a:p>
            <a:r>
              <a:rPr lang="en-US" sz="1632" dirty="0"/>
              <a:t>VBG → cooks</a:t>
            </a:r>
            <a:endParaRPr sz="1632" dirty="0"/>
          </a:p>
          <a:p>
            <a:r>
              <a:rPr lang="en-US" sz="1632" dirty="0"/>
              <a:t>NN → chef</a:t>
            </a:r>
            <a:endParaRPr sz="1632" dirty="0"/>
          </a:p>
          <a:p>
            <a:r>
              <a:rPr lang="en-US" sz="1632" dirty="0"/>
              <a:t>…</a:t>
            </a:r>
            <a:endParaRPr sz="1632" dirty="0"/>
          </a:p>
        </p:txBody>
      </p:sp>
      <p:sp>
        <p:nvSpPr>
          <p:cNvPr id="629" name="TextShape 35"/>
          <p:cNvSpPr txBox="1"/>
          <p:nvPr/>
        </p:nvSpPr>
        <p:spPr>
          <a:xfrm>
            <a:off x="465544" y="1523392"/>
            <a:ext cx="1092623" cy="326448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endParaRPr sz="1632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90AC2-1B96-4B7E-9902-7EF78ED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6</a:t>
            </a:fld>
            <a:endParaRPr lang="en-US" dirty="0"/>
          </a:p>
        </p:txBody>
      </p:sp>
      <p:sp>
        <p:nvSpPr>
          <p:cNvPr id="55" name="TextShape 52">
            <a:extLst>
              <a:ext uri="{FF2B5EF4-FFF2-40B4-BE49-F238E27FC236}">
                <a16:creationId xmlns:a16="http://schemas.microsoft.com/office/drawing/2014/main" id="{2B837DC5-BFC3-4CB7-98BD-EE5F7A6848FB}"/>
              </a:ext>
            </a:extLst>
          </p:cNvPr>
          <p:cNvSpPr txBox="1"/>
          <p:nvPr/>
        </p:nvSpPr>
        <p:spPr>
          <a:xfrm>
            <a:off x="2668865" y="4177505"/>
            <a:ext cx="534987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VP</a:t>
            </a:r>
            <a:endParaRPr sz="1632" dirty="0"/>
          </a:p>
        </p:txBody>
      </p:sp>
      <p:sp>
        <p:nvSpPr>
          <p:cNvPr id="56" name="TextShape 52">
            <a:extLst>
              <a:ext uri="{FF2B5EF4-FFF2-40B4-BE49-F238E27FC236}">
                <a16:creationId xmlns:a16="http://schemas.microsoft.com/office/drawing/2014/main" id="{F846C5DB-073C-440E-9CDA-45E829FB338A}"/>
              </a:ext>
            </a:extLst>
          </p:cNvPr>
          <p:cNvSpPr txBox="1"/>
          <p:nvPr/>
        </p:nvSpPr>
        <p:spPr>
          <a:xfrm>
            <a:off x="4369670" y="2487025"/>
            <a:ext cx="580376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VP</a:t>
            </a:r>
            <a:endParaRPr sz="1632" dirty="0"/>
          </a:p>
        </p:txBody>
      </p:sp>
      <p:sp>
        <p:nvSpPr>
          <p:cNvPr id="57" name="TextShape 52">
            <a:extLst>
              <a:ext uri="{FF2B5EF4-FFF2-40B4-BE49-F238E27FC236}">
                <a16:creationId xmlns:a16="http://schemas.microsoft.com/office/drawing/2014/main" id="{12A004F6-5C82-4D87-B37E-3F3FCC1BCF5A}"/>
              </a:ext>
            </a:extLst>
          </p:cNvPr>
          <p:cNvSpPr txBox="1"/>
          <p:nvPr/>
        </p:nvSpPr>
        <p:spPr>
          <a:xfrm>
            <a:off x="6056230" y="4130121"/>
            <a:ext cx="473350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PP</a:t>
            </a:r>
            <a:endParaRPr sz="1632" dirty="0"/>
          </a:p>
        </p:txBody>
      </p:sp>
      <p:sp>
        <p:nvSpPr>
          <p:cNvPr id="58" name="TextShape 52">
            <a:extLst>
              <a:ext uri="{FF2B5EF4-FFF2-40B4-BE49-F238E27FC236}">
                <a16:creationId xmlns:a16="http://schemas.microsoft.com/office/drawing/2014/main" id="{CC0CCBB1-4726-4AA7-A121-461D003EA1B9}"/>
              </a:ext>
            </a:extLst>
          </p:cNvPr>
          <p:cNvSpPr txBox="1"/>
          <p:nvPr/>
        </p:nvSpPr>
        <p:spPr>
          <a:xfrm>
            <a:off x="4231820" y="1333145"/>
            <a:ext cx="756506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ROOT</a:t>
            </a:r>
            <a:endParaRPr sz="1632" dirty="0"/>
          </a:p>
        </p:txBody>
      </p:sp>
      <p:sp>
        <p:nvSpPr>
          <p:cNvPr id="59" name="TextShape 52">
            <a:extLst>
              <a:ext uri="{FF2B5EF4-FFF2-40B4-BE49-F238E27FC236}">
                <a16:creationId xmlns:a16="http://schemas.microsoft.com/office/drawing/2014/main" id="{2BEA9FA8-2AF6-4F41-ACB8-8330938E573B}"/>
              </a:ext>
            </a:extLst>
          </p:cNvPr>
          <p:cNvSpPr txBox="1"/>
          <p:nvPr/>
        </p:nvSpPr>
        <p:spPr>
          <a:xfrm>
            <a:off x="3874063" y="1885113"/>
            <a:ext cx="473350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S</a:t>
            </a:r>
            <a:endParaRPr sz="1632" dirty="0"/>
          </a:p>
        </p:txBody>
      </p:sp>
      <p:sp>
        <p:nvSpPr>
          <p:cNvPr id="60" name="TextShape 52">
            <a:extLst>
              <a:ext uri="{FF2B5EF4-FFF2-40B4-BE49-F238E27FC236}">
                <a16:creationId xmlns:a16="http://schemas.microsoft.com/office/drawing/2014/main" id="{8AB4E30A-2A55-438F-8521-94430FD3BA40}"/>
              </a:ext>
            </a:extLst>
          </p:cNvPr>
          <p:cNvSpPr txBox="1"/>
          <p:nvPr/>
        </p:nvSpPr>
        <p:spPr>
          <a:xfrm>
            <a:off x="8276106" y="5269431"/>
            <a:ext cx="606583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&lt;.&gt;</a:t>
            </a:r>
            <a:r>
              <a:rPr lang="en-US" sz="1632" baseline="-25000" dirty="0">
                <a:latin typeface="LM Mono 10"/>
              </a:rPr>
              <a:t> </a:t>
            </a:r>
            <a:endParaRPr sz="1632" dirty="0"/>
          </a:p>
        </p:txBody>
      </p:sp>
      <p:sp>
        <p:nvSpPr>
          <p:cNvPr id="61" name="TextShape 52">
            <a:extLst>
              <a:ext uri="{FF2B5EF4-FFF2-40B4-BE49-F238E27FC236}">
                <a16:creationId xmlns:a16="http://schemas.microsoft.com/office/drawing/2014/main" id="{42868EAE-FA37-4218-8982-F959437CBD53}"/>
              </a:ext>
            </a:extLst>
          </p:cNvPr>
          <p:cNvSpPr txBox="1"/>
          <p:nvPr/>
        </p:nvSpPr>
        <p:spPr>
          <a:xfrm>
            <a:off x="7212932" y="5269431"/>
            <a:ext cx="574094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NN</a:t>
            </a:r>
            <a:endParaRPr sz="1632" dirty="0"/>
          </a:p>
        </p:txBody>
      </p:sp>
      <p:sp>
        <p:nvSpPr>
          <p:cNvPr id="62" name="TextShape 52">
            <a:extLst>
              <a:ext uri="{FF2B5EF4-FFF2-40B4-BE49-F238E27FC236}">
                <a16:creationId xmlns:a16="http://schemas.microsoft.com/office/drawing/2014/main" id="{4AB6DEAE-31A3-413C-89B3-73D2F74691FF}"/>
              </a:ext>
            </a:extLst>
          </p:cNvPr>
          <p:cNvSpPr txBox="1"/>
          <p:nvPr/>
        </p:nvSpPr>
        <p:spPr>
          <a:xfrm>
            <a:off x="6038208" y="5269431"/>
            <a:ext cx="542932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DT</a:t>
            </a:r>
            <a:endParaRPr sz="1632" dirty="0"/>
          </a:p>
        </p:txBody>
      </p:sp>
      <p:sp>
        <p:nvSpPr>
          <p:cNvPr id="97" name="TextShape 52">
            <a:extLst>
              <a:ext uri="{FF2B5EF4-FFF2-40B4-BE49-F238E27FC236}">
                <a16:creationId xmlns:a16="http://schemas.microsoft.com/office/drawing/2014/main" id="{3AD23D2E-F69B-4476-8F85-D6F63B81A974}"/>
              </a:ext>
            </a:extLst>
          </p:cNvPr>
          <p:cNvSpPr txBox="1"/>
          <p:nvPr/>
        </p:nvSpPr>
        <p:spPr>
          <a:xfrm>
            <a:off x="4970220" y="5269431"/>
            <a:ext cx="606093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IN</a:t>
            </a:r>
            <a:endParaRPr sz="1632" dirty="0"/>
          </a:p>
        </p:txBody>
      </p:sp>
      <p:sp>
        <p:nvSpPr>
          <p:cNvPr id="98" name="TextShape 52">
            <a:extLst>
              <a:ext uri="{FF2B5EF4-FFF2-40B4-BE49-F238E27FC236}">
                <a16:creationId xmlns:a16="http://schemas.microsoft.com/office/drawing/2014/main" id="{88E51A81-369E-465C-9525-0270CF62DBC3}"/>
              </a:ext>
            </a:extLst>
          </p:cNvPr>
          <p:cNvSpPr txBox="1"/>
          <p:nvPr/>
        </p:nvSpPr>
        <p:spPr>
          <a:xfrm>
            <a:off x="3786442" y="5287363"/>
            <a:ext cx="549655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NN</a:t>
            </a:r>
            <a:endParaRPr sz="1632" dirty="0"/>
          </a:p>
        </p:txBody>
      </p:sp>
      <p:sp>
        <p:nvSpPr>
          <p:cNvPr id="99" name="TextShape 52">
            <a:extLst>
              <a:ext uri="{FF2B5EF4-FFF2-40B4-BE49-F238E27FC236}">
                <a16:creationId xmlns:a16="http://schemas.microsoft.com/office/drawing/2014/main" id="{3EAD3E3E-31ED-4F1B-B4CA-BE9F3911859D}"/>
              </a:ext>
            </a:extLst>
          </p:cNvPr>
          <p:cNvSpPr txBox="1"/>
          <p:nvPr/>
        </p:nvSpPr>
        <p:spPr>
          <a:xfrm>
            <a:off x="2663624" y="5269431"/>
            <a:ext cx="522952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DT</a:t>
            </a:r>
            <a:endParaRPr sz="1632" dirty="0"/>
          </a:p>
        </p:txBody>
      </p:sp>
      <p:sp>
        <p:nvSpPr>
          <p:cNvPr id="100" name="TextShape 52">
            <a:extLst>
              <a:ext uri="{FF2B5EF4-FFF2-40B4-BE49-F238E27FC236}">
                <a16:creationId xmlns:a16="http://schemas.microsoft.com/office/drawing/2014/main" id="{F77517DC-8E08-42CA-80DB-F9D2F96EDDB5}"/>
              </a:ext>
            </a:extLst>
          </p:cNvPr>
          <p:cNvSpPr txBox="1"/>
          <p:nvPr/>
        </p:nvSpPr>
        <p:spPr>
          <a:xfrm>
            <a:off x="1508885" y="5269431"/>
            <a:ext cx="606093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VBD</a:t>
            </a:r>
            <a:endParaRPr sz="1632" dirty="0"/>
          </a:p>
        </p:txBody>
      </p:sp>
      <p:sp>
        <p:nvSpPr>
          <p:cNvPr id="101" name="TextShape 52">
            <a:extLst>
              <a:ext uri="{FF2B5EF4-FFF2-40B4-BE49-F238E27FC236}">
                <a16:creationId xmlns:a16="http://schemas.microsoft.com/office/drawing/2014/main" id="{663A7233-982F-4048-B300-66B77D5AEA10}"/>
              </a:ext>
            </a:extLst>
          </p:cNvPr>
          <p:cNvSpPr txBox="1"/>
          <p:nvPr/>
        </p:nvSpPr>
        <p:spPr>
          <a:xfrm>
            <a:off x="458699" y="5269431"/>
            <a:ext cx="606093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NP</a:t>
            </a:r>
            <a:endParaRPr sz="1632" dirty="0"/>
          </a:p>
        </p:txBody>
      </p:sp>
      <p:sp>
        <p:nvSpPr>
          <p:cNvPr id="102" name="TextShape 52">
            <a:extLst>
              <a:ext uri="{FF2B5EF4-FFF2-40B4-BE49-F238E27FC236}">
                <a16:creationId xmlns:a16="http://schemas.microsoft.com/office/drawing/2014/main" id="{DD5B6217-43D5-42C0-86C4-7BF9D4E382EF}"/>
              </a:ext>
            </a:extLst>
          </p:cNvPr>
          <p:cNvSpPr txBox="1"/>
          <p:nvPr/>
        </p:nvSpPr>
        <p:spPr>
          <a:xfrm>
            <a:off x="3218736" y="4731625"/>
            <a:ext cx="612275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NP</a:t>
            </a:r>
            <a:endParaRPr sz="1632" dirty="0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4161F67C-DF2B-46E8-B864-A36A6B858357}"/>
              </a:ext>
            </a:extLst>
          </p:cNvPr>
          <p:cNvSpPr/>
          <p:nvPr/>
        </p:nvSpPr>
        <p:spPr>
          <a:xfrm>
            <a:off x="3116612" y="2881907"/>
            <a:ext cx="2921595" cy="1083042"/>
          </a:xfrm>
          <a:prstGeom prst="wedgeRectCallout">
            <a:avLst>
              <a:gd name="adj1" fmla="val -47723"/>
              <a:gd name="adj2" fmla="val 8175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Berkeley Grammar (sm6):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up to</a:t>
            </a:r>
            <a:r>
              <a:rPr lang="en-US" sz="2000" b="1" dirty="0">
                <a:solidFill>
                  <a:schemeClr val="bg1"/>
                </a:solidFill>
              </a:rPr>
              <a:t> 64</a:t>
            </a:r>
            <a:r>
              <a:rPr lang="en-US" sz="2000" b="1" dirty="0">
                <a:solidFill>
                  <a:srgbClr val="FF5050"/>
                </a:solidFill>
              </a:rPr>
              <a:t> refinements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to each non-terminal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CB21B-7111-43AF-AAC8-AD97296987B5}"/>
              </a:ext>
            </a:extLst>
          </p:cNvPr>
          <p:cNvSpPr/>
          <p:nvPr/>
        </p:nvSpPr>
        <p:spPr>
          <a:xfrm>
            <a:off x="110392" y="1413731"/>
            <a:ext cx="4572000" cy="38985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Grammar</a:t>
            </a:r>
            <a:br>
              <a:rPr lang="en-US" sz="1400" dirty="0"/>
            </a:br>
            <a:r>
              <a:rPr lang="en-US" sz="1400" dirty="0"/>
              <a:t>@S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→ NP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VP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endParaRPr lang="en-US" sz="1400" dirty="0"/>
          </a:p>
          <a:p>
            <a:r>
              <a:rPr lang="en-US" sz="1400" dirty="0"/>
              <a:t>@S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→ NP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VP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1 </a:t>
            </a:r>
          </a:p>
          <a:p>
            <a:r>
              <a:rPr lang="en-US" sz="1400" dirty="0"/>
              <a:t>@S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→ NP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VP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2 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@S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→ NP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1</a:t>
            </a:r>
            <a:r>
              <a:rPr lang="en-US" sz="1400" dirty="0"/>
              <a:t> VP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</a:p>
          <a:p>
            <a:r>
              <a:rPr lang="en-US" sz="1400" dirty="0"/>
              <a:t>…</a:t>
            </a:r>
          </a:p>
          <a:p>
            <a:endParaRPr lang="en-US" sz="1400" b="1" baseline="-25000" dirty="0">
              <a:solidFill>
                <a:srgbClr val="FF0000"/>
              </a:solidFill>
              <a:latin typeface="LM Mono 10"/>
            </a:endParaRPr>
          </a:p>
          <a:p>
            <a:r>
              <a:rPr lang="en-US" sz="1400" dirty="0"/>
              <a:t>@S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1</a:t>
            </a:r>
            <a:r>
              <a:rPr lang="en-US" sz="1400" dirty="0"/>
              <a:t> → NP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VP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 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VP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→ VBD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NP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endParaRPr lang="en-US" sz="1400" dirty="0"/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NP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→ DT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NN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endParaRPr lang="en-US" sz="1400" dirty="0"/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NN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39</a:t>
            </a:r>
            <a:r>
              <a:rPr lang="en-US" sz="1400" dirty="0"/>
              <a:t> → spoon</a:t>
            </a:r>
          </a:p>
          <a:p>
            <a:r>
              <a:rPr lang="en-US" sz="1400" dirty="0"/>
              <a:t>VBD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2</a:t>
            </a:r>
            <a:r>
              <a:rPr lang="en-US" sz="1400" dirty="0"/>
              <a:t> → ate</a:t>
            </a:r>
          </a:p>
          <a:p>
            <a:r>
              <a:rPr lang="en-US" sz="1400" dirty="0"/>
              <a:t>DT</a:t>
            </a:r>
            <a:r>
              <a:rPr lang="en-US" sz="1400" b="1" baseline="-25000" dirty="0">
                <a:solidFill>
                  <a:srgbClr val="FF0000"/>
                </a:solidFill>
                <a:latin typeface="LM Mono 10"/>
              </a:rPr>
              <a:t>0</a:t>
            </a:r>
            <a:r>
              <a:rPr lang="en-US" sz="1400" dirty="0"/>
              <a:t> → the</a:t>
            </a:r>
          </a:p>
          <a:p>
            <a:r>
              <a:rPr lang="en-US" sz="1400" dirty="0"/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690456-FF06-4416-A5BD-D87598BC5A0F}"/>
              </a:ext>
            </a:extLst>
          </p:cNvPr>
          <p:cNvGrpSpPr/>
          <p:nvPr/>
        </p:nvGrpSpPr>
        <p:grpSpPr>
          <a:xfrm>
            <a:off x="458699" y="1333145"/>
            <a:ext cx="8423990" cy="4313964"/>
            <a:chOff x="458699" y="1333145"/>
            <a:chExt cx="8423990" cy="431396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5E42CDC-6481-45C7-A9C6-D02281F57983}"/>
                </a:ext>
              </a:extLst>
            </p:cNvPr>
            <p:cNvGrpSpPr/>
            <p:nvPr/>
          </p:nvGrpSpPr>
          <p:grpSpPr>
            <a:xfrm>
              <a:off x="458699" y="1333145"/>
              <a:ext cx="8423990" cy="4313964"/>
              <a:chOff x="458699" y="1333145"/>
              <a:chExt cx="8423990" cy="4313964"/>
            </a:xfrm>
          </p:grpSpPr>
          <p:sp>
            <p:nvSpPr>
              <p:cNvPr id="82" name="TextShape 52">
                <a:extLst>
                  <a:ext uri="{FF2B5EF4-FFF2-40B4-BE49-F238E27FC236}">
                    <a16:creationId xmlns:a16="http://schemas.microsoft.com/office/drawing/2014/main" id="{850CDE3F-DB67-406C-88BD-D34E243388F5}"/>
                  </a:ext>
                </a:extLst>
              </p:cNvPr>
              <p:cNvSpPr txBox="1"/>
              <p:nvPr/>
            </p:nvSpPr>
            <p:spPr>
              <a:xfrm>
                <a:off x="6056230" y="4130121"/>
                <a:ext cx="473350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PP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5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Shape 52">
                <a:extLst>
                  <a:ext uri="{FF2B5EF4-FFF2-40B4-BE49-F238E27FC236}">
                    <a16:creationId xmlns:a16="http://schemas.microsoft.com/office/drawing/2014/main" id="{50F2BCF7-9C4F-4C54-9932-0AAB7CF90F0B}"/>
                  </a:ext>
                </a:extLst>
              </p:cNvPr>
              <p:cNvSpPr txBox="1"/>
              <p:nvPr/>
            </p:nvSpPr>
            <p:spPr>
              <a:xfrm>
                <a:off x="2668865" y="4177505"/>
                <a:ext cx="534987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VP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19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Shape 52">
                <a:extLst>
                  <a:ext uri="{FF2B5EF4-FFF2-40B4-BE49-F238E27FC236}">
                    <a16:creationId xmlns:a16="http://schemas.microsoft.com/office/drawing/2014/main" id="{36290EED-6F72-4F84-A3A9-0F1DFB809178}"/>
                  </a:ext>
                </a:extLst>
              </p:cNvPr>
              <p:cNvSpPr txBox="1"/>
              <p:nvPr/>
            </p:nvSpPr>
            <p:spPr>
              <a:xfrm>
                <a:off x="4370887" y="2487854"/>
                <a:ext cx="580376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VP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0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Shape 52">
                <a:extLst>
                  <a:ext uri="{FF2B5EF4-FFF2-40B4-BE49-F238E27FC236}">
                    <a16:creationId xmlns:a16="http://schemas.microsoft.com/office/drawing/2014/main" id="{EAE57E18-E9B6-4721-8A1B-16E95A0AD73B}"/>
                  </a:ext>
                </a:extLst>
              </p:cNvPr>
              <p:cNvSpPr txBox="1"/>
              <p:nvPr/>
            </p:nvSpPr>
            <p:spPr>
              <a:xfrm>
                <a:off x="4231820" y="1333145"/>
                <a:ext cx="756506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ROOT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0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Shape 52">
                <a:extLst>
                  <a:ext uri="{FF2B5EF4-FFF2-40B4-BE49-F238E27FC236}">
                    <a16:creationId xmlns:a16="http://schemas.microsoft.com/office/drawing/2014/main" id="{0DF49F97-52E2-4E23-8366-7F6E7F2AAB0B}"/>
                  </a:ext>
                </a:extLst>
              </p:cNvPr>
              <p:cNvSpPr txBox="1"/>
              <p:nvPr/>
            </p:nvSpPr>
            <p:spPr>
              <a:xfrm>
                <a:off x="3874063" y="1885113"/>
                <a:ext cx="473350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S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0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TextShape 52">
                <a:extLst>
                  <a:ext uri="{FF2B5EF4-FFF2-40B4-BE49-F238E27FC236}">
                    <a16:creationId xmlns:a16="http://schemas.microsoft.com/office/drawing/2014/main" id="{3D6D7F10-276C-4211-B822-8EEE1EFA7030}"/>
                  </a:ext>
                </a:extLst>
              </p:cNvPr>
              <p:cNvSpPr txBox="1"/>
              <p:nvPr/>
            </p:nvSpPr>
            <p:spPr>
              <a:xfrm>
                <a:off x="8276106" y="5269431"/>
                <a:ext cx="606583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&lt;.&gt;</a:t>
                </a:r>
                <a:r>
                  <a:rPr lang="en-US" sz="1632" baseline="-25000" dirty="0">
                    <a:latin typeface="LM Mono 10"/>
                  </a:rPr>
                  <a:t> 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2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Shape 52">
                <a:extLst>
                  <a:ext uri="{FF2B5EF4-FFF2-40B4-BE49-F238E27FC236}">
                    <a16:creationId xmlns:a16="http://schemas.microsoft.com/office/drawing/2014/main" id="{F88D6642-7B27-4F28-9AB8-A8E9A4B73096}"/>
                  </a:ext>
                </a:extLst>
              </p:cNvPr>
              <p:cNvSpPr txBox="1"/>
              <p:nvPr/>
            </p:nvSpPr>
            <p:spPr>
              <a:xfrm>
                <a:off x="7212932" y="5269431"/>
                <a:ext cx="574094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NN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39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Shape 52">
                <a:extLst>
                  <a:ext uri="{FF2B5EF4-FFF2-40B4-BE49-F238E27FC236}">
                    <a16:creationId xmlns:a16="http://schemas.microsoft.com/office/drawing/2014/main" id="{D83DED3A-F684-4F83-9B80-CEA54C414C61}"/>
                  </a:ext>
                </a:extLst>
              </p:cNvPr>
              <p:cNvSpPr txBox="1"/>
              <p:nvPr/>
            </p:nvSpPr>
            <p:spPr>
              <a:xfrm>
                <a:off x="6038208" y="5269431"/>
                <a:ext cx="542932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DT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15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Shape 52">
                <a:extLst>
                  <a:ext uri="{FF2B5EF4-FFF2-40B4-BE49-F238E27FC236}">
                    <a16:creationId xmlns:a16="http://schemas.microsoft.com/office/drawing/2014/main" id="{A0FCF839-E4A7-4381-B919-0CA9AFBBE11C}"/>
                  </a:ext>
                </a:extLst>
              </p:cNvPr>
              <p:cNvSpPr txBox="1"/>
              <p:nvPr/>
            </p:nvSpPr>
            <p:spPr>
              <a:xfrm>
                <a:off x="4970220" y="5269431"/>
                <a:ext cx="606093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IN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23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Shape 52">
                <a:extLst>
                  <a:ext uri="{FF2B5EF4-FFF2-40B4-BE49-F238E27FC236}">
                    <a16:creationId xmlns:a16="http://schemas.microsoft.com/office/drawing/2014/main" id="{1566D437-08AD-48EA-8340-30B0AC54709C}"/>
                  </a:ext>
                </a:extLst>
              </p:cNvPr>
              <p:cNvSpPr txBox="1"/>
              <p:nvPr/>
            </p:nvSpPr>
            <p:spPr>
              <a:xfrm>
                <a:off x="3786442" y="5287363"/>
                <a:ext cx="549655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NN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8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TextShape 52">
                <a:extLst>
                  <a:ext uri="{FF2B5EF4-FFF2-40B4-BE49-F238E27FC236}">
                    <a16:creationId xmlns:a16="http://schemas.microsoft.com/office/drawing/2014/main" id="{15C79EE1-2872-4392-BE2E-2BAC9FE46358}"/>
                  </a:ext>
                </a:extLst>
              </p:cNvPr>
              <p:cNvSpPr txBox="1"/>
              <p:nvPr/>
            </p:nvSpPr>
            <p:spPr>
              <a:xfrm>
                <a:off x="2663624" y="5269431"/>
                <a:ext cx="522952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DT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0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TextShape 52">
                <a:extLst>
                  <a:ext uri="{FF2B5EF4-FFF2-40B4-BE49-F238E27FC236}">
                    <a16:creationId xmlns:a16="http://schemas.microsoft.com/office/drawing/2014/main" id="{6940476C-EAAC-44AA-8E1B-D8B15786823E}"/>
                  </a:ext>
                </a:extLst>
              </p:cNvPr>
              <p:cNvSpPr txBox="1"/>
              <p:nvPr/>
            </p:nvSpPr>
            <p:spPr>
              <a:xfrm>
                <a:off x="1508885" y="5269431"/>
                <a:ext cx="606093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VBD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2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Shape 52">
                <a:extLst>
                  <a:ext uri="{FF2B5EF4-FFF2-40B4-BE49-F238E27FC236}">
                    <a16:creationId xmlns:a16="http://schemas.microsoft.com/office/drawing/2014/main" id="{6B6616D3-559B-4544-88B9-A6BEB76C901A}"/>
                  </a:ext>
                </a:extLst>
              </p:cNvPr>
              <p:cNvSpPr txBox="1"/>
              <p:nvPr/>
            </p:nvSpPr>
            <p:spPr>
              <a:xfrm>
                <a:off x="458699" y="5269431"/>
                <a:ext cx="606093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NP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31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Shape 52">
                <a:extLst>
                  <a:ext uri="{FF2B5EF4-FFF2-40B4-BE49-F238E27FC236}">
                    <a16:creationId xmlns:a16="http://schemas.microsoft.com/office/drawing/2014/main" id="{D7F968B9-223F-4C46-B35C-9640D986839F}"/>
                  </a:ext>
                </a:extLst>
              </p:cNvPr>
              <p:cNvSpPr txBox="1"/>
              <p:nvPr/>
            </p:nvSpPr>
            <p:spPr>
              <a:xfrm>
                <a:off x="3218736" y="4731625"/>
                <a:ext cx="612275" cy="359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1612" tIns="40806" rIns="81612" bIns="40806"/>
              <a:lstStyle/>
              <a:p>
                <a:r>
                  <a:rPr lang="en-US" sz="1632" dirty="0">
                    <a:latin typeface="LM Mono 10"/>
                  </a:rPr>
                  <a:t>NP</a:t>
                </a:r>
                <a:r>
                  <a:rPr lang="en-US" sz="1632" b="1" baseline="-25000" dirty="0">
                    <a:solidFill>
                      <a:srgbClr val="FF0000"/>
                    </a:solidFill>
                    <a:latin typeface="LM Mono 10"/>
                  </a:rPr>
                  <a:t>35</a:t>
                </a:r>
                <a:endParaRPr sz="1632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TextShape 52">
              <a:extLst>
                <a:ext uri="{FF2B5EF4-FFF2-40B4-BE49-F238E27FC236}">
                  <a16:creationId xmlns:a16="http://schemas.microsoft.com/office/drawing/2014/main" id="{40EB6BC5-4699-406C-9633-CE6FFE6BE1ED}"/>
                </a:ext>
              </a:extLst>
            </p:cNvPr>
            <p:cNvSpPr txBox="1"/>
            <p:nvPr/>
          </p:nvSpPr>
          <p:spPr>
            <a:xfrm>
              <a:off x="6591427" y="4733565"/>
              <a:ext cx="574094" cy="359746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dirty="0">
                  <a:latin typeface="LM Mono 10"/>
                </a:rPr>
                <a:t>NP</a:t>
              </a:r>
              <a:r>
                <a:rPr lang="en-US" sz="1632" b="1" baseline="-25000" dirty="0">
                  <a:solidFill>
                    <a:srgbClr val="FF0000"/>
                  </a:solidFill>
                  <a:latin typeface="LM Mono 10"/>
                </a:rPr>
                <a:t>38</a:t>
              </a:r>
              <a:endParaRPr sz="1632" dirty="0"/>
            </a:p>
          </p:txBody>
        </p:sp>
      </p:grpSp>
      <p:sp>
        <p:nvSpPr>
          <p:cNvPr id="76" name="TextShape 52">
            <a:extLst>
              <a:ext uri="{FF2B5EF4-FFF2-40B4-BE49-F238E27FC236}">
                <a16:creationId xmlns:a16="http://schemas.microsoft.com/office/drawing/2014/main" id="{3A2EAA62-A2E9-4736-AF68-310EE713AEE0}"/>
              </a:ext>
            </a:extLst>
          </p:cNvPr>
          <p:cNvSpPr txBox="1"/>
          <p:nvPr/>
        </p:nvSpPr>
        <p:spPr>
          <a:xfrm>
            <a:off x="6589717" y="4731855"/>
            <a:ext cx="574094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sz="1632" dirty="0">
                <a:latin typeface="LM Mono 10"/>
              </a:rPr>
              <a:t>NP</a:t>
            </a:r>
            <a:endParaRPr sz="1632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84C418-C773-45DC-8C68-E90C364745DC}"/>
              </a:ext>
            </a:extLst>
          </p:cNvPr>
          <p:cNvGrpSpPr/>
          <p:nvPr/>
        </p:nvGrpSpPr>
        <p:grpSpPr>
          <a:xfrm>
            <a:off x="300950" y="5483639"/>
            <a:ext cx="8295107" cy="326448"/>
            <a:chOff x="300950" y="6263565"/>
            <a:chExt cx="8295107" cy="326448"/>
          </a:xfrm>
        </p:grpSpPr>
        <p:sp>
          <p:nvSpPr>
            <p:cNvPr id="78" name="TextShape 39">
              <a:extLst>
                <a:ext uri="{FF2B5EF4-FFF2-40B4-BE49-F238E27FC236}">
                  <a16:creationId xmlns:a16="http://schemas.microsoft.com/office/drawing/2014/main" id="{42F250B7-9790-43F0-A94C-9B1CAE700B35}"/>
                </a:ext>
              </a:extLst>
            </p:cNvPr>
            <p:cNvSpPr txBox="1"/>
            <p:nvPr/>
          </p:nvSpPr>
          <p:spPr>
            <a:xfrm>
              <a:off x="300950" y="6263565"/>
              <a:ext cx="694797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Papa</a:t>
              </a:r>
              <a:endParaRPr sz="2000" dirty="0"/>
            </a:p>
          </p:txBody>
        </p:sp>
        <p:sp>
          <p:nvSpPr>
            <p:cNvPr id="79" name="TextShape 40">
              <a:extLst>
                <a:ext uri="{FF2B5EF4-FFF2-40B4-BE49-F238E27FC236}">
                  <a16:creationId xmlns:a16="http://schemas.microsoft.com/office/drawing/2014/main" id="{F123CB14-5F00-47E1-AC77-3B46785B8700}"/>
                </a:ext>
              </a:extLst>
            </p:cNvPr>
            <p:cNvSpPr txBox="1"/>
            <p:nvPr/>
          </p:nvSpPr>
          <p:spPr>
            <a:xfrm>
              <a:off x="1464126" y="6263565"/>
              <a:ext cx="597464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ate</a:t>
              </a:r>
              <a:endParaRPr sz="2000" dirty="0"/>
            </a:p>
          </p:txBody>
        </p:sp>
        <p:sp>
          <p:nvSpPr>
            <p:cNvPr id="80" name="TextShape 41">
              <a:extLst>
                <a:ext uri="{FF2B5EF4-FFF2-40B4-BE49-F238E27FC236}">
                  <a16:creationId xmlns:a16="http://schemas.microsoft.com/office/drawing/2014/main" id="{D4933BA3-17F1-4D3A-9C10-1A200CA85154}"/>
                </a:ext>
              </a:extLst>
            </p:cNvPr>
            <p:cNvSpPr txBox="1"/>
            <p:nvPr/>
          </p:nvSpPr>
          <p:spPr>
            <a:xfrm>
              <a:off x="2620153" y="6263565"/>
              <a:ext cx="563967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the</a:t>
              </a:r>
              <a:endParaRPr sz="2000" dirty="0"/>
            </a:p>
          </p:txBody>
        </p:sp>
        <p:sp>
          <p:nvSpPr>
            <p:cNvPr id="96" name="TextShape 42">
              <a:extLst>
                <a:ext uri="{FF2B5EF4-FFF2-40B4-BE49-F238E27FC236}">
                  <a16:creationId xmlns:a16="http://schemas.microsoft.com/office/drawing/2014/main" id="{A37BB3E7-E892-4A70-B99A-79035F515355}"/>
                </a:ext>
              </a:extLst>
            </p:cNvPr>
            <p:cNvSpPr txBox="1"/>
            <p:nvPr/>
          </p:nvSpPr>
          <p:spPr>
            <a:xfrm>
              <a:off x="3564573" y="6263565"/>
              <a:ext cx="928078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caviar</a:t>
              </a:r>
              <a:endParaRPr sz="2000" dirty="0"/>
            </a:p>
          </p:txBody>
        </p:sp>
        <p:sp>
          <p:nvSpPr>
            <p:cNvPr id="103" name="TextShape 43">
              <a:extLst>
                <a:ext uri="{FF2B5EF4-FFF2-40B4-BE49-F238E27FC236}">
                  <a16:creationId xmlns:a16="http://schemas.microsoft.com/office/drawing/2014/main" id="{CD33E8B8-DDB4-4601-901E-FCC8F2CA4F12}"/>
                </a:ext>
              </a:extLst>
            </p:cNvPr>
            <p:cNvSpPr txBox="1"/>
            <p:nvPr/>
          </p:nvSpPr>
          <p:spPr>
            <a:xfrm>
              <a:off x="4808112" y="6263565"/>
              <a:ext cx="694243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with</a:t>
              </a:r>
              <a:endParaRPr sz="2000" dirty="0"/>
            </a:p>
          </p:txBody>
        </p:sp>
        <p:sp>
          <p:nvSpPr>
            <p:cNvPr id="104" name="TextShape 44">
              <a:extLst>
                <a:ext uri="{FF2B5EF4-FFF2-40B4-BE49-F238E27FC236}">
                  <a16:creationId xmlns:a16="http://schemas.microsoft.com/office/drawing/2014/main" id="{DCD62D0A-3A63-48AC-8564-F353317B9321}"/>
                </a:ext>
              </a:extLst>
            </p:cNvPr>
            <p:cNvSpPr txBox="1"/>
            <p:nvPr/>
          </p:nvSpPr>
          <p:spPr>
            <a:xfrm>
              <a:off x="5996816" y="6263565"/>
              <a:ext cx="491305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a</a:t>
              </a:r>
              <a:endParaRPr sz="2000" dirty="0"/>
            </a:p>
          </p:txBody>
        </p:sp>
        <p:sp>
          <p:nvSpPr>
            <p:cNvPr id="105" name="TextShape 45">
              <a:extLst>
                <a:ext uri="{FF2B5EF4-FFF2-40B4-BE49-F238E27FC236}">
                  <a16:creationId xmlns:a16="http://schemas.microsoft.com/office/drawing/2014/main" id="{01E6D4E2-D5DC-4418-9E4E-A01C44A88C48}"/>
                </a:ext>
              </a:extLst>
            </p:cNvPr>
            <p:cNvSpPr txBox="1"/>
            <p:nvPr/>
          </p:nvSpPr>
          <p:spPr>
            <a:xfrm>
              <a:off x="6908456" y="6263565"/>
              <a:ext cx="918151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spoon</a:t>
              </a:r>
              <a:endParaRPr sz="2000" dirty="0"/>
            </a:p>
          </p:txBody>
        </p:sp>
        <p:sp>
          <p:nvSpPr>
            <p:cNvPr id="106" name="TextShape 46">
              <a:extLst>
                <a:ext uri="{FF2B5EF4-FFF2-40B4-BE49-F238E27FC236}">
                  <a16:creationId xmlns:a16="http://schemas.microsoft.com/office/drawing/2014/main" id="{6A7521AD-0F94-48DB-B84D-BD696221CF48}"/>
                </a:ext>
              </a:extLst>
            </p:cNvPr>
            <p:cNvSpPr txBox="1"/>
            <p:nvPr/>
          </p:nvSpPr>
          <p:spPr>
            <a:xfrm>
              <a:off x="8385171" y="6263565"/>
              <a:ext cx="210886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.</a:t>
              </a:r>
              <a:endParaRPr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4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extShape 1"/>
          <p:cNvSpPr txBox="1"/>
          <p:nvPr/>
        </p:nvSpPr>
        <p:spPr>
          <a:xfrm>
            <a:off x="459580" y="2591674"/>
            <a:ext cx="8223561" cy="11448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0" dirty="0">
                <a:latin typeface="+mj-lt"/>
                <a:ea typeface="MS PGothic" panose="020B0600070205080204" pitchFamily="34" charset="-128"/>
              </a:rPr>
              <a:t>Pruned CKY parsing</a:t>
            </a:r>
            <a:endParaRPr sz="1632" dirty="0">
              <a:latin typeface="+mj-lt"/>
              <a:ea typeface="MS PGothic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F3486-34AE-4FCC-AE68-6B28BF66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63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2EDA6E8-A2AB-41D9-8339-DF205CF301CC}"/>
              </a:ext>
            </a:extLst>
          </p:cNvPr>
          <p:cNvGrpSpPr/>
          <p:nvPr/>
        </p:nvGrpSpPr>
        <p:grpSpPr>
          <a:xfrm>
            <a:off x="1221744" y="4036220"/>
            <a:ext cx="3365259" cy="2511328"/>
            <a:chOff x="962209" y="3789986"/>
            <a:chExt cx="3365259" cy="2511328"/>
          </a:xfrm>
          <a:solidFill>
            <a:srgbClr val="CC99FF"/>
          </a:solidFill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171AAB1-8C43-40C0-B82D-82BA9490A1F5}"/>
                </a:ext>
              </a:extLst>
            </p:cNvPr>
            <p:cNvSpPr/>
            <p:nvPr/>
          </p:nvSpPr>
          <p:spPr>
            <a:xfrm>
              <a:off x="962209" y="3789986"/>
              <a:ext cx="3365259" cy="1693216"/>
            </a:xfrm>
            <a:prstGeom prst="triangl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002B2A-C688-4D11-811F-9E2A297DCA45}"/>
                </a:ext>
              </a:extLst>
            </p:cNvPr>
            <p:cNvSpPr/>
            <p:nvPr/>
          </p:nvSpPr>
          <p:spPr>
            <a:xfrm flipH="1">
              <a:off x="965438" y="5477355"/>
              <a:ext cx="3353913" cy="823959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688A7C3-C34F-42BB-8E63-E913098BC77A}"/>
              </a:ext>
            </a:extLst>
          </p:cNvPr>
          <p:cNvGrpSpPr/>
          <p:nvPr/>
        </p:nvGrpSpPr>
        <p:grpSpPr>
          <a:xfrm>
            <a:off x="4581575" y="4058734"/>
            <a:ext cx="3357559" cy="2496907"/>
            <a:chOff x="4490624" y="3974920"/>
            <a:chExt cx="3357559" cy="2496907"/>
          </a:xfrm>
          <a:solidFill>
            <a:srgbClr val="CC99FF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3946526-1541-485B-8F6C-E6C0D228D150}"/>
                </a:ext>
              </a:extLst>
            </p:cNvPr>
            <p:cNvSpPr/>
            <p:nvPr/>
          </p:nvSpPr>
          <p:spPr>
            <a:xfrm>
              <a:off x="4495559" y="5658421"/>
              <a:ext cx="3334227" cy="8134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FE94CD3A-6A9D-4A3B-A5B1-5FC8BC117819}"/>
                </a:ext>
              </a:extLst>
            </p:cNvPr>
            <p:cNvSpPr/>
            <p:nvPr/>
          </p:nvSpPr>
          <p:spPr>
            <a:xfrm>
              <a:off x="4490624" y="3974920"/>
              <a:ext cx="3357559" cy="1689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CD7C9D-EF0D-4CD3-8FF5-25CCAE785FA4}"/>
              </a:ext>
            </a:extLst>
          </p:cNvPr>
          <p:cNvGrpSpPr/>
          <p:nvPr/>
        </p:nvGrpSpPr>
        <p:grpSpPr>
          <a:xfrm>
            <a:off x="334551" y="1488931"/>
            <a:ext cx="8480149" cy="4567992"/>
            <a:chOff x="334551" y="1488931"/>
            <a:chExt cx="8480149" cy="4567992"/>
          </a:xfrm>
        </p:grpSpPr>
        <p:sp>
          <p:nvSpPr>
            <p:cNvPr id="749" name="CustomShape 3"/>
            <p:cNvSpPr/>
            <p:nvPr/>
          </p:nvSpPr>
          <p:spPr>
            <a:xfrm rot="18900000">
              <a:off x="334551" y="5399782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4"/>
            <p:cNvSpPr/>
            <p:nvPr/>
          </p:nvSpPr>
          <p:spPr>
            <a:xfrm rot="18900000">
              <a:off x="1456554" y="5402394"/>
              <a:ext cx="653876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5"/>
            <p:cNvSpPr/>
            <p:nvPr/>
          </p:nvSpPr>
          <p:spPr>
            <a:xfrm rot="18900000">
              <a:off x="897021" y="4839270"/>
              <a:ext cx="651264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CustomShape 6"/>
            <p:cNvSpPr/>
            <p:nvPr/>
          </p:nvSpPr>
          <p:spPr>
            <a:xfrm rot="18900000">
              <a:off x="2578557" y="5401741"/>
              <a:ext cx="653876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CustomShape 7"/>
            <p:cNvSpPr/>
            <p:nvPr/>
          </p:nvSpPr>
          <p:spPr>
            <a:xfrm rot="18900000">
              <a:off x="2020656" y="4839597"/>
              <a:ext cx="653550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CustomShape 8"/>
            <p:cNvSpPr/>
            <p:nvPr/>
          </p:nvSpPr>
          <p:spPr>
            <a:xfrm rot="18900000">
              <a:off x="1458186" y="4278106"/>
              <a:ext cx="654529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CustomShape 9"/>
            <p:cNvSpPr/>
            <p:nvPr/>
          </p:nvSpPr>
          <p:spPr>
            <a:xfrm rot="18900000">
              <a:off x="3142659" y="4840903"/>
              <a:ext cx="650612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CustomShape 10"/>
            <p:cNvSpPr/>
            <p:nvPr/>
          </p:nvSpPr>
          <p:spPr>
            <a:xfrm rot="18900000">
              <a:off x="2579536" y="4277779"/>
              <a:ext cx="654203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CustomShape 11"/>
            <p:cNvSpPr/>
            <p:nvPr/>
          </p:nvSpPr>
          <p:spPr>
            <a:xfrm rot="18900000">
              <a:off x="3702518" y="5399782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CustomShape 12"/>
            <p:cNvSpPr/>
            <p:nvPr/>
          </p:nvSpPr>
          <p:spPr>
            <a:xfrm rot="18900000">
              <a:off x="2020983" y="3717594"/>
              <a:ext cx="653223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CustomShape 13"/>
            <p:cNvSpPr/>
            <p:nvPr/>
          </p:nvSpPr>
          <p:spPr>
            <a:xfrm rot="18900000">
              <a:off x="3702192" y="4277779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CustomShape 14"/>
            <p:cNvSpPr/>
            <p:nvPr/>
          </p:nvSpPr>
          <p:spPr>
            <a:xfrm rot="18900000">
              <a:off x="3141680" y="3717594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CustomShape 15"/>
            <p:cNvSpPr/>
            <p:nvPr/>
          </p:nvSpPr>
          <p:spPr>
            <a:xfrm rot="18900000">
              <a:off x="4263030" y="4839271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CustomShape 16"/>
            <p:cNvSpPr/>
            <p:nvPr/>
          </p:nvSpPr>
          <p:spPr>
            <a:xfrm rot="18900000">
              <a:off x="4826807" y="5401088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CustomShape 17"/>
            <p:cNvSpPr/>
            <p:nvPr/>
          </p:nvSpPr>
          <p:spPr>
            <a:xfrm rot="18900000">
              <a:off x="2580515" y="3152838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CustomShape 18"/>
            <p:cNvSpPr/>
            <p:nvPr/>
          </p:nvSpPr>
          <p:spPr>
            <a:xfrm rot="18900000">
              <a:off x="4257481" y="3723143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CustomShape 19"/>
            <p:cNvSpPr/>
            <p:nvPr/>
          </p:nvSpPr>
          <p:spPr>
            <a:xfrm rot="18900000">
              <a:off x="3696969" y="3162958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CustomShape 20"/>
            <p:cNvSpPr/>
            <p:nvPr/>
          </p:nvSpPr>
          <p:spPr>
            <a:xfrm rot="18900000">
              <a:off x="4818319" y="4284635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CustomShape 21"/>
            <p:cNvSpPr/>
            <p:nvPr/>
          </p:nvSpPr>
          <p:spPr>
            <a:xfrm rot="18900000">
              <a:off x="5382095" y="4846453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CustomShape 22"/>
            <p:cNvSpPr/>
            <p:nvPr/>
          </p:nvSpPr>
          <p:spPr>
            <a:xfrm rot="18900000">
              <a:off x="3135804" y="2598203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CustomShape 23"/>
            <p:cNvSpPr/>
            <p:nvPr/>
          </p:nvSpPr>
          <p:spPr>
            <a:xfrm rot="18900000">
              <a:off x="4812769" y="3168508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CustomShape 24"/>
            <p:cNvSpPr/>
            <p:nvPr/>
          </p:nvSpPr>
          <p:spPr>
            <a:xfrm rot="18900000">
              <a:off x="4252257" y="2608322"/>
              <a:ext cx="653550" cy="650612"/>
            </a:xfrm>
            <a:prstGeom prst="rect">
              <a:avLst/>
            </a:prstGeom>
            <a:solidFill>
              <a:srgbClr val="FFFFFF"/>
            </a:solidFill>
            <a:ln w="1778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CustomShape 25"/>
            <p:cNvSpPr/>
            <p:nvPr/>
          </p:nvSpPr>
          <p:spPr>
            <a:xfrm rot="18900000">
              <a:off x="5373608" y="3729999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CustomShape 26"/>
            <p:cNvSpPr/>
            <p:nvPr/>
          </p:nvSpPr>
          <p:spPr>
            <a:xfrm rot="18900000">
              <a:off x="5937384" y="4291817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CustomShape 27"/>
            <p:cNvSpPr/>
            <p:nvPr/>
          </p:nvSpPr>
          <p:spPr>
            <a:xfrm rot="18900000">
              <a:off x="3691093" y="2043567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CustomShape 28"/>
            <p:cNvSpPr/>
            <p:nvPr/>
          </p:nvSpPr>
          <p:spPr>
            <a:xfrm rot="18900000">
              <a:off x="5368058" y="2613872"/>
              <a:ext cx="654529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CustomShape 29"/>
            <p:cNvSpPr/>
            <p:nvPr/>
          </p:nvSpPr>
          <p:spPr>
            <a:xfrm rot="18900000">
              <a:off x="4807546" y="2053686"/>
              <a:ext cx="653550" cy="65061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CustomShape 30"/>
            <p:cNvSpPr/>
            <p:nvPr/>
          </p:nvSpPr>
          <p:spPr>
            <a:xfrm rot="18900000">
              <a:off x="5928896" y="3175363"/>
              <a:ext cx="650938" cy="652570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CustomShape 31"/>
            <p:cNvSpPr/>
            <p:nvPr/>
          </p:nvSpPr>
          <p:spPr>
            <a:xfrm rot="18900000">
              <a:off x="6492673" y="3737181"/>
              <a:ext cx="651264" cy="65126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CustomShape 32"/>
            <p:cNvSpPr/>
            <p:nvPr/>
          </p:nvSpPr>
          <p:spPr>
            <a:xfrm rot="18900000">
              <a:off x="4246381" y="1488931"/>
              <a:ext cx="653876" cy="654855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CustomShape 33"/>
            <p:cNvSpPr/>
            <p:nvPr/>
          </p:nvSpPr>
          <p:spPr>
            <a:xfrm rot="18900000">
              <a:off x="5916818" y="5399782"/>
              <a:ext cx="653876" cy="652897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CustomShape 34"/>
            <p:cNvSpPr/>
            <p:nvPr/>
          </p:nvSpPr>
          <p:spPr>
            <a:xfrm rot="18900000">
              <a:off x="7038821" y="5402394"/>
              <a:ext cx="653876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CustomShape 35"/>
            <p:cNvSpPr/>
            <p:nvPr/>
          </p:nvSpPr>
          <p:spPr>
            <a:xfrm rot="18900000">
              <a:off x="6479288" y="4839270"/>
              <a:ext cx="651264" cy="652244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CustomShape 36"/>
            <p:cNvSpPr/>
            <p:nvPr/>
          </p:nvSpPr>
          <p:spPr>
            <a:xfrm rot="18900000">
              <a:off x="8160824" y="5401741"/>
              <a:ext cx="653876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CustomShape 37"/>
            <p:cNvSpPr/>
            <p:nvPr/>
          </p:nvSpPr>
          <p:spPr>
            <a:xfrm rot="18900000">
              <a:off x="7602923" y="4839597"/>
              <a:ext cx="653550" cy="655182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CustomShape 38"/>
            <p:cNvSpPr/>
            <p:nvPr/>
          </p:nvSpPr>
          <p:spPr>
            <a:xfrm rot="18900000">
              <a:off x="7040453" y="4278106"/>
              <a:ext cx="654529" cy="650938"/>
            </a:xfrm>
            <a:prstGeom prst="rect">
              <a:avLst/>
            </a:prstGeom>
            <a:solidFill>
              <a:srgbClr val="FFFFFF"/>
            </a:solidFill>
            <a:ln w="18360">
              <a:solidFill>
                <a:srgbClr val="B3B3B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0CA40-8332-43CF-9825-7FF2AFE9F901}"/>
              </a:ext>
            </a:extLst>
          </p:cNvPr>
          <p:cNvGrpSpPr/>
          <p:nvPr/>
        </p:nvGrpSpPr>
        <p:grpSpPr>
          <a:xfrm>
            <a:off x="300950" y="6263565"/>
            <a:ext cx="8295107" cy="326448"/>
            <a:chOff x="300950" y="6263565"/>
            <a:chExt cx="8295107" cy="326448"/>
          </a:xfrm>
        </p:grpSpPr>
        <p:sp>
          <p:nvSpPr>
            <p:cNvPr id="55" name="TextShape 39">
              <a:extLst>
                <a:ext uri="{FF2B5EF4-FFF2-40B4-BE49-F238E27FC236}">
                  <a16:creationId xmlns:a16="http://schemas.microsoft.com/office/drawing/2014/main" id="{7275D14C-CC11-4663-A6CA-D740B245ECA4}"/>
                </a:ext>
              </a:extLst>
            </p:cNvPr>
            <p:cNvSpPr txBox="1"/>
            <p:nvPr/>
          </p:nvSpPr>
          <p:spPr>
            <a:xfrm>
              <a:off x="300950" y="6263565"/>
              <a:ext cx="694797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Papa</a:t>
              </a:r>
              <a:endParaRPr sz="2000" dirty="0"/>
            </a:p>
          </p:txBody>
        </p:sp>
        <p:sp>
          <p:nvSpPr>
            <p:cNvPr id="56" name="TextShape 40">
              <a:extLst>
                <a:ext uri="{FF2B5EF4-FFF2-40B4-BE49-F238E27FC236}">
                  <a16:creationId xmlns:a16="http://schemas.microsoft.com/office/drawing/2014/main" id="{F7DD1658-99E0-4DF9-B77D-3760A1D71D53}"/>
                </a:ext>
              </a:extLst>
            </p:cNvPr>
            <p:cNvSpPr txBox="1"/>
            <p:nvPr/>
          </p:nvSpPr>
          <p:spPr>
            <a:xfrm>
              <a:off x="1464126" y="6263565"/>
              <a:ext cx="597464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ate</a:t>
              </a:r>
              <a:endParaRPr sz="2000" dirty="0"/>
            </a:p>
          </p:txBody>
        </p:sp>
        <p:sp>
          <p:nvSpPr>
            <p:cNvPr id="57" name="TextShape 41">
              <a:extLst>
                <a:ext uri="{FF2B5EF4-FFF2-40B4-BE49-F238E27FC236}">
                  <a16:creationId xmlns:a16="http://schemas.microsoft.com/office/drawing/2014/main" id="{FD46A82D-5D45-4E8C-AC31-5371F8C10A87}"/>
                </a:ext>
              </a:extLst>
            </p:cNvPr>
            <p:cNvSpPr txBox="1"/>
            <p:nvPr/>
          </p:nvSpPr>
          <p:spPr>
            <a:xfrm>
              <a:off x="2620153" y="6263565"/>
              <a:ext cx="563967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the</a:t>
              </a:r>
              <a:endParaRPr sz="2000" dirty="0"/>
            </a:p>
          </p:txBody>
        </p:sp>
        <p:sp>
          <p:nvSpPr>
            <p:cNvPr id="58" name="TextShape 42">
              <a:extLst>
                <a:ext uri="{FF2B5EF4-FFF2-40B4-BE49-F238E27FC236}">
                  <a16:creationId xmlns:a16="http://schemas.microsoft.com/office/drawing/2014/main" id="{99911694-3F05-4F15-92C2-B55561381B41}"/>
                </a:ext>
              </a:extLst>
            </p:cNvPr>
            <p:cNvSpPr txBox="1"/>
            <p:nvPr/>
          </p:nvSpPr>
          <p:spPr>
            <a:xfrm>
              <a:off x="3564573" y="6263565"/>
              <a:ext cx="928078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caviar</a:t>
              </a:r>
              <a:endParaRPr sz="2000" dirty="0"/>
            </a:p>
          </p:txBody>
        </p:sp>
        <p:sp>
          <p:nvSpPr>
            <p:cNvPr id="59" name="TextShape 43">
              <a:extLst>
                <a:ext uri="{FF2B5EF4-FFF2-40B4-BE49-F238E27FC236}">
                  <a16:creationId xmlns:a16="http://schemas.microsoft.com/office/drawing/2014/main" id="{670E198E-84DE-40D5-91D9-D71358306DD6}"/>
                </a:ext>
              </a:extLst>
            </p:cNvPr>
            <p:cNvSpPr txBox="1"/>
            <p:nvPr/>
          </p:nvSpPr>
          <p:spPr>
            <a:xfrm>
              <a:off x="4808112" y="6263565"/>
              <a:ext cx="694243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with</a:t>
              </a:r>
              <a:endParaRPr sz="2000" dirty="0"/>
            </a:p>
          </p:txBody>
        </p:sp>
        <p:sp>
          <p:nvSpPr>
            <p:cNvPr id="60" name="TextShape 44">
              <a:extLst>
                <a:ext uri="{FF2B5EF4-FFF2-40B4-BE49-F238E27FC236}">
                  <a16:creationId xmlns:a16="http://schemas.microsoft.com/office/drawing/2014/main" id="{D33144B2-78F2-4CCC-A64F-5B8DB28391F8}"/>
                </a:ext>
              </a:extLst>
            </p:cNvPr>
            <p:cNvSpPr txBox="1"/>
            <p:nvPr/>
          </p:nvSpPr>
          <p:spPr>
            <a:xfrm>
              <a:off x="5996816" y="6263565"/>
              <a:ext cx="491305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a</a:t>
              </a:r>
              <a:endParaRPr sz="2000" dirty="0"/>
            </a:p>
          </p:txBody>
        </p:sp>
        <p:sp>
          <p:nvSpPr>
            <p:cNvPr id="61" name="TextShape 45">
              <a:extLst>
                <a:ext uri="{FF2B5EF4-FFF2-40B4-BE49-F238E27FC236}">
                  <a16:creationId xmlns:a16="http://schemas.microsoft.com/office/drawing/2014/main" id="{43C3E562-7640-40E4-AE84-584874A42286}"/>
                </a:ext>
              </a:extLst>
            </p:cNvPr>
            <p:cNvSpPr txBox="1"/>
            <p:nvPr/>
          </p:nvSpPr>
          <p:spPr>
            <a:xfrm>
              <a:off x="6908456" y="6263565"/>
              <a:ext cx="918151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spoon</a:t>
              </a:r>
              <a:endParaRPr sz="2000" dirty="0"/>
            </a:p>
          </p:txBody>
        </p:sp>
        <p:sp>
          <p:nvSpPr>
            <p:cNvPr id="62" name="TextShape 46">
              <a:extLst>
                <a:ext uri="{FF2B5EF4-FFF2-40B4-BE49-F238E27FC236}">
                  <a16:creationId xmlns:a16="http://schemas.microsoft.com/office/drawing/2014/main" id="{D1DD5B44-F101-47A5-B80F-0B97547B1E04}"/>
                </a:ext>
              </a:extLst>
            </p:cNvPr>
            <p:cNvSpPr txBox="1"/>
            <p:nvPr/>
          </p:nvSpPr>
          <p:spPr>
            <a:xfrm>
              <a:off x="8385171" y="6263565"/>
              <a:ext cx="210886" cy="326448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pPr algn="ctr"/>
              <a:r>
                <a:rPr lang="en-US" sz="2000" b="1" dirty="0"/>
                <a:t>.</a:t>
              </a:r>
              <a:endParaRPr sz="20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043FE-BE5B-485C-87CA-7B127AE5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4B9C974-A47A-4473-8644-5E10E874BB86}" type="slidenum">
              <a:rPr lang="en-US" smtClean="0"/>
              <a:t>8</a:t>
            </a:fld>
            <a:endParaRPr lang="en-US"/>
          </a:p>
        </p:txBody>
      </p:sp>
      <p:sp>
        <p:nvSpPr>
          <p:cNvPr id="65" name="TextShape 52">
            <a:extLst>
              <a:ext uri="{FF2B5EF4-FFF2-40B4-BE49-F238E27FC236}">
                <a16:creationId xmlns:a16="http://schemas.microsoft.com/office/drawing/2014/main" id="{C38AEF2E-EE08-49FC-8EC8-1C82469F3790}"/>
              </a:ext>
            </a:extLst>
          </p:cNvPr>
          <p:cNvSpPr txBox="1"/>
          <p:nvPr/>
        </p:nvSpPr>
        <p:spPr>
          <a:xfrm>
            <a:off x="2721945" y="4445258"/>
            <a:ext cx="534987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dirty="0">
                <a:latin typeface="LM Mono 10"/>
              </a:rPr>
              <a:t>VP</a:t>
            </a:r>
            <a:endParaRPr sz="1632" dirty="0"/>
          </a:p>
        </p:txBody>
      </p:sp>
      <p:sp>
        <p:nvSpPr>
          <p:cNvPr id="66" name="TextShape 52">
            <a:extLst>
              <a:ext uri="{FF2B5EF4-FFF2-40B4-BE49-F238E27FC236}">
                <a16:creationId xmlns:a16="http://schemas.microsoft.com/office/drawing/2014/main" id="{64098FB8-69CC-4B75-B586-FD7290BED2D5}"/>
              </a:ext>
            </a:extLst>
          </p:cNvPr>
          <p:cNvSpPr txBox="1"/>
          <p:nvPr/>
        </p:nvSpPr>
        <p:spPr>
          <a:xfrm>
            <a:off x="6065636" y="4445258"/>
            <a:ext cx="534987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dirty="0">
                <a:latin typeface="LM Mono 10"/>
              </a:rPr>
              <a:t>PP</a:t>
            </a:r>
            <a:endParaRPr dirty="0"/>
          </a:p>
        </p:txBody>
      </p:sp>
      <p:sp>
        <p:nvSpPr>
          <p:cNvPr id="67" name="CustomShape 24">
            <a:extLst>
              <a:ext uri="{FF2B5EF4-FFF2-40B4-BE49-F238E27FC236}">
                <a16:creationId xmlns:a16="http://schemas.microsoft.com/office/drawing/2014/main" id="{75407E68-6C50-4603-B6FF-21A3577C48F0}"/>
              </a:ext>
            </a:extLst>
          </p:cNvPr>
          <p:cNvSpPr/>
          <p:nvPr/>
        </p:nvSpPr>
        <p:spPr>
          <a:xfrm rot="18900000">
            <a:off x="4252257" y="2608322"/>
            <a:ext cx="653550" cy="650612"/>
          </a:xfrm>
          <a:prstGeom prst="rect">
            <a:avLst/>
          </a:prstGeom>
          <a:solidFill>
            <a:srgbClr val="FFFFFF"/>
          </a:solidFill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687B5CAD-7423-4053-98B2-E8A41198405F}"/>
              </a:ext>
            </a:extLst>
          </p:cNvPr>
          <p:cNvSpPr/>
          <p:nvPr/>
        </p:nvSpPr>
        <p:spPr>
          <a:xfrm>
            <a:off x="5502355" y="1110371"/>
            <a:ext cx="3102394" cy="954594"/>
          </a:xfrm>
          <a:prstGeom prst="wedgeRectCallout">
            <a:avLst>
              <a:gd name="adj1" fmla="val -73758"/>
              <a:gd name="adj2" fmla="val 13005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O(|G|· width) runtime per span – SLOW!</a:t>
            </a:r>
          </a:p>
        </p:txBody>
      </p:sp>
      <p:sp>
        <p:nvSpPr>
          <p:cNvPr id="69" name="TextShape 52">
            <a:extLst>
              <a:ext uri="{FF2B5EF4-FFF2-40B4-BE49-F238E27FC236}">
                <a16:creationId xmlns:a16="http://schemas.microsoft.com/office/drawing/2014/main" id="{3AD3E8B0-83C9-4EBA-BD07-6970B438769A}"/>
              </a:ext>
            </a:extLst>
          </p:cNvPr>
          <p:cNvSpPr txBox="1"/>
          <p:nvPr/>
        </p:nvSpPr>
        <p:spPr>
          <a:xfrm>
            <a:off x="4381577" y="2768844"/>
            <a:ext cx="534987" cy="359746"/>
          </a:xfrm>
          <a:prstGeom prst="rect">
            <a:avLst/>
          </a:prstGeom>
          <a:noFill/>
          <a:ln>
            <a:noFill/>
          </a:ln>
        </p:spPr>
        <p:txBody>
          <a:bodyPr lIns="81612" tIns="40806" rIns="81612" bIns="40806"/>
          <a:lstStyle/>
          <a:p>
            <a:r>
              <a:rPr lang="en-US" dirty="0">
                <a:latin typeface="LM Mono 10"/>
              </a:rPr>
              <a:t>VP</a:t>
            </a:r>
            <a:endParaRPr sz="1632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4430E4-DE30-4FB0-8D5B-0C1A02BC7FD6}"/>
              </a:ext>
            </a:extLst>
          </p:cNvPr>
          <p:cNvSpPr/>
          <p:nvPr/>
        </p:nvSpPr>
        <p:spPr>
          <a:xfrm>
            <a:off x="242246" y="206520"/>
            <a:ext cx="3463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Parsing in a nutshell</a:t>
            </a:r>
          </a:p>
        </p:txBody>
      </p:sp>
    </p:spTree>
    <p:extLst>
      <p:ext uri="{BB962C8B-B14F-4D97-AF65-F5344CB8AC3E}">
        <p14:creationId xmlns:p14="http://schemas.microsoft.com/office/powerpoint/2010/main" val="11122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 animBg="1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 rot="18900000">
            <a:off x="334551" y="5399782"/>
            <a:ext cx="653876" cy="652897"/>
          </a:xfrm>
          <a:prstGeom prst="rect">
            <a:avLst/>
          </a:prstGeom>
          <a:solidFill>
            <a:srgbClr val="FFFFFF"/>
          </a:solidFill>
          <a:ln w="12700">
            <a:solidFill>
              <a:srgbClr val="AAAA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9" name="CustomShape 2"/>
          <p:cNvSpPr/>
          <p:nvPr/>
        </p:nvSpPr>
        <p:spPr>
          <a:xfrm rot="18900000">
            <a:off x="1456554" y="5402394"/>
            <a:ext cx="653876" cy="650938"/>
          </a:xfrm>
          <a:prstGeom prst="rect">
            <a:avLst/>
          </a:prstGeom>
          <a:solidFill>
            <a:srgbClr val="FFFFFF"/>
          </a:solidFill>
          <a:ln w="12700">
            <a:solidFill>
              <a:srgbClr val="AAAA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CustomShape 4"/>
          <p:cNvSpPr/>
          <p:nvPr/>
        </p:nvSpPr>
        <p:spPr>
          <a:xfrm rot="18900000">
            <a:off x="2578557" y="5401741"/>
            <a:ext cx="653876" cy="655182"/>
          </a:xfrm>
          <a:prstGeom prst="rect">
            <a:avLst/>
          </a:prstGeom>
          <a:solidFill>
            <a:srgbClr val="FFFFFF"/>
          </a:solidFill>
          <a:ln w="12700">
            <a:solidFill>
              <a:srgbClr val="AAAA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9"/>
          <p:cNvSpPr/>
          <p:nvPr/>
        </p:nvSpPr>
        <p:spPr>
          <a:xfrm rot="18900000">
            <a:off x="3702518" y="5399782"/>
            <a:ext cx="653876" cy="652897"/>
          </a:xfrm>
          <a:prstGeom prst="rect">
            <a:avLst/>
          </a:prstGeom>
          <a:solidFill>
            <a:srgbClr val="FFFFFF"/>
          </a:solidFill>
          <a:ln w="12700">
            <a:solidFill>
              <a:srgbClr val="AAAA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1" name="CustomShape 14"/>
          <p:cNvSpPr/>
          <p:nvPr/>
        </p:nvSpPr>
        <p:spPr>
          <a:xfrm rot="18900000">
            <a:off x="4826807" y="5401088"/>
            <a:ext cx="651264" cy="651264"/>
          </a:xfrm>
          <a:prstGeom prst="rect">
            <a:avLst/>
          </a:prstGeom>
          <a:solidFill>
            <a:srgbClr val="FFFFFF"/>
          </a:solidFill>
          <a:ln w="12700">
            <a:solidFill>
              <a:srgbClr val="AAAA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30"/>
          <p:cNvSpPr/>
          <p:nvPr/>
        </p:nvSpPr>
        <p:spPr>
          <a:xfrm rot="18900000">
            <a:off x="4246381" y="1488931"/>
            <a:ext cx="653876" cy="654855"/>
          </a:xfrm>
          <a:prstGeom prst="rect">
            <a:avLst/>
          </a:prstGeom>
          <a:solidFill>
            <a:srgbClr val="FFFFFF"/>
          </a:solidFill>
          <a:ln w="12700">
            <a:solidFill>
              <a:srgbClr val="AAAA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31"/>
          <p:cNvSpPr/>
          <p:nvPr/>
        </p:nvSpPr>
        <p:spPr>
          <a:xfrm rot="18900000">
            <a:off x="5916818" y="5399782"/>
            <a:ext cx="653876" cy="652897"/>
          </a:xfrm>
          <a:prstGeom prst="rect">
            <a:avLst/>
          </a:prstGeom>
          <a:solidFill>
            <a:srgbClr val="FFFFFF"/>
          </a:solidFill>
          <a:ln w="12700">
            <a:solidFill>
              <a:srgbClr val="AAAA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32"/>
          <p:cNvSpPr/>
          <p:nvPr/>
        </p:nvSpPr>
        <p:spPr>
          <a:xfrm rot="18900000">
            <a:off x="7038821" y="5402394"/>
            <a:ext cx="653876" cy="650938"/>
          </a:xfrm>
          <a:prstGeom prst="rect">
            <a:avLst/>
          </a:prstGeom>
          <a:solidFill>
            <a:srgbClr val="FFFFFF"/>
          </a:solidFill>
          <a:ln w="12700">
            <a:solidFill>
              <a:srgbClr val="AAAA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34"/>
          <p:cNvSpPr/>
          <p:nvPr/>
        </p:nvSpPr>
        <p:spPr>
          <a:xfrm rot="18900000">
            <a:off x="8160824" y="5401741"/>
            <a:ext cx="653876" cy="655182"/>
          </a:xfrm>
          <a:prstGeom prst="rect">
            <a:avLst/>
          </a:prstGeom>
          <a:solidFill>
            <a:srgbClr val="FFFFFF"/>
          </a:solidFill>
          <a:ln w="12700">
            <a:solidFill>
              <a:srgbClr val="AAAA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2591-3D1E-499D-8F9F-AFFE3B95DC0C}"/>
              </a:ext>
            </a:extLst>
          </p:cNvPr>
          <p:cNvGrpSpPr/>
          <p:nvPr/>
        </p:nvGrpSpPr>
        <p:grpSpPr>
          <a:xfrm>
            <a:off x="374704" y="6263565"/>
            <a:ext cx="8275140" cy="326448"/>
            <a:chOff x="410040" y="6907320"/>
            <a:chExt cx="9125640" cy="360000"/>
          </a:xfrm>
        </p:grpSpPr>
        <p:sp>
          <p:nvSpPr>
            <p:cNvPr id="47" name="TextShape 39">
              <a:extLst>
                <a:ext uri="{FF2B5EF4-FFF2-40B4-BE49-F238E27FC236}">
                  <a16:creationId xmlns:a16="http://schemas.microsoft.com/office/drawing/2014/main" id="{12E25806-2ED6-4442-9F2F-B1B70223B63E}"/>
                </a:ext>
              </a:extLst>
            </p:cNvPr>
            <p:cNvSpPr txBox="1"/>
            <p:nvPr/>
          </p:nvSpPr>
          <p:spPr>
            <a:xfrm>
              <a:off x="410040" y="6907320"/>
              <a:ext cx="72936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latin typeface="Raleway"/>
                </a:rPr>
                <a:t>Papa</a:t>
              </a:r>
              <a:endParaRPr sz="1632" dirty="0"/>
            </a:p>
          </p:txBody>
        </p:sp>
        <p:sp>
          <p:nvSpPr>
            <p:cNvPr id="48" name="TextShape 40">
              <a:extLst>
                <a:ext uri="{FF2B5EF4-FFF2-40B4-BE49-F238E27FC236}">
                  <a16:creationId xmlns:a16="http://schemas.microsoft.com/office/drawing/2014/main" id="{1708D577-5194-40B5-B833-576B800C6DE3}"/>
                </a:ext>
              </a:extLst>
            </p:cNvPr>
            <p:cNvSpPr txBox="1"/>
            <p:nvPr/>
          </p:nvSpPr>
          <p:spPr>
            <a:xfrm>
              <a:off x="1706400" y="6907320"/>
              <a:ext cx="53424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>
                  <a:latin typeface="Raleway"/>
                </a:rPr>
                <a:t>ate</a:t>
              </a:r>
              <a:endParaRPr sz="1632"/>
            </a:p>
          </p:txBody>
        </p:sp>
        <p:sp>
          <p:nvSpPr>
            <p:cNvPr id="49" name="TextShape 41">
              <a:extLst>
                <a:ext uri="{FF2B5EF4-FFF2-40B4-BE49-F238E27FC236}">
                  <a16:creationId xmlns:a16="http://schemas.microsoft.com/office/drawing/2014/main" id="{7F17B34E-82E5-4B23-AD63-D789A2BCE96D}"/>
                </a:ext>
              </a:extLst>
            </p:cNvPr>
            <p:cNvSpPr txBox="1"/>
            <p:nvPr/>
          </p:nvSpPr>
          <p:spPr>
            <a:xfrm>
              <a:off x="2966400" y="6907320"/>
              <a:ext cx="541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latin typeface="Raleway"/>
                </a:rPr>
                <a:t>the</a:t>
              </a:r>
              <a:endParaRPr sz="1632" dirty="0"/>
            </a:p>
          </p:txBody>
        </p:sp>
        <p:sp>
          <p:nvSpPr>
            <p:cNvPr id="50" name="TextShape 42">
              <a:extLst>
                <a:ext uri="{FF2B5EF4-FFF2-40B4-BE49-F238E27FC236}">
                  <a16:creationId xmlns:a16="http://schemas.microsoft.com/office/drawing/2014/main" id="{8FA5D3F6-0911-416D-B532-D53DBA2E1A9F}"/>
                </a:ext>
              </a:extLst>
            </p:cNvPr>
            <p:cNvSpPr txBox="1"/>
            <p:nvPr/>
          </p:nvSpPr>
          <p:spPr>
            <a:xfrm>
              <a:off x="4082400" y="6907320"/>
              <a:ext cx="83916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latin typeface="Raleway"/>
                </a:rPr>
                <a:t>caviar</a:t>
              </a:r>
              <a:endParaRPr sz="1632" dirty="0"/>
            </a:p>
          </p:txBody>
        </p:sp>
        <p:sp>
          <p:nvSpPr>
            <p:cNvPr id="51" name="TextShape 43">
              <a:extLst>
                <a:ext uri="{FF2B5EF4-FFF2-40B4-BE49-F238E27FC236}">
                  <a16:creationId xmlns:a16="http://schemas.microsoft.com/office/drawing/2014/main" id="{0E6037D2-22A1-4160-91B9-B77121193215}"/>
                </a:ext>
              </a:extLst>
            </p:cNvPr>
            <p:cNvSpPr txBox="1"/>
            <p:nvPr/>
          </p:nvSpPr>
          <p:spPr>
            <a:xfrm>
              <a:off x="5378760" y="6907320"/>
              <a:ext cx="65628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latin typeface="Raleway"/>
                </a:rPr>
                <a:t>with</a:t>
              </a:r>
              <a:endParaRPr sz="1632" dirty="0"/>
            </a:p>
          </p:txBody>
        </p:sp>
        <p:sp>
          <p:nvSpPr>
            <p:cNvPr id="52" name="TextShape 44">
              <a:extLst>
                <a:ext uri="{FF2B5EF4-FFF2-40B4-BE49-F238E27FC236}">
                  <a16:creationId xmlns:a16="http://schemas.microsoft.com/office/drawing/2014/main" id="{7A5D9F8D-DE87-4CBA-AFF7-C0BDF7725DF0}"/>
                </a:ext>
              </a:extLst>
            </p:cNvPr>
            <p:cNvSpPr txBox="1"/>
            <p:nvPr/>
          </p:nvSpPr>
          <p:spPr>
            <a:xfrm>
              <a:off x="6728611" y="6907320"/>
              <a:ext cx="541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 dirty="0">
                  <a:latin typeface="Raleway"/>
                </a:rPr>
                <a:t>a</a:t>
              </a:r>
              <a:endParaRPr sz="1632" dirty="0"/>
            </a:p>
          </p:txBody>
        </p:sp>
        <p:sp>
          <p:nvSpPr>
            <p:cNvPr id="53" name="TextShape 45">
              <a:extLst>
                <a:ext uri="{FF2B5EF4-FFF2-40B4-BE49-F238E27FC236}">
                  <a16:creationId xmlns:a16="http://schemas.microsoft.com/office/drawing/2014/main" id="{F4A5DAF4-43A6-42BA-82D0-E7AC944C29C2}"/>
                </a:ext>
              </a:extLst>
            </p:cNvPr>
            <p:cNvSpPr txBox="1"/>
            <p:nvPr/>
          </p:nvSpPr>
          <p:spPr>
            <a:xfrm>
              <a:off x="7719120" y="6907320"/>
              <a:ext cx="85572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>
                  <a:latin typeface="Raleway"/>
                </a:rPr>
                <a:t>spoon</a:t>
              </a:r>
              <a:endParaRPr sz="1632"/>
            </a:p>
          </p:txBody>
        </p:sp>
        <p:sp>
          <p:nvSpPr>
            <p:cNvPr id="54" name="TextShape 46">
              <a:extLst>
                <a:ext uri="{FF2B5EF4-FFF2-40B4-BE49-F238E27FC236}">
                  <a16:creationId xmlns:a16="http://schemas.microsoft.com/office/drawing/2014/main" id="{0EE940F5-82BC-4717-AA05-5B1C40371DE9}"/>
                </a:ext>
              </a:extLst>
            </p:cNvPr>
            <p:cNvSpPr txBox="1"/>
            <p:nvPr/>
          </p:nvSpPr>
          <p:spPr>
            <a:xfrm>
              <a:off x="9303120" y="6907320"/>
              <a:ext cx="232560" cy="360000"/>
            </a:xfrm>
            <a:prstGeom prst="rect">
              <a:avLst/>
            </a:prstGeom>
            <a:noFill/>
            <a:ln>
              <a:noFill/>
            </a:ln>
          </p:spPr>
          <p:txBody>
            <a:bodyPr lIns="81612" tIns="40806" rIns="81612" bIns="40806"/>
            <a:lstStyle/>
            <a:p>
              <a:r>
                <a:rPr lang="en-US" sz="1632" b="1">
                  <a:latin typeface="Raleway"/>
                </a:rPr>
                <a:t>.</a:t>
              </a:r>
              <a:endParaRPr sz="1632"/>
            </a:p>
          </p:txBody>
        </p:sp>
      </p:grpSp>
      <p:sp>
        <p:nvSpPr>
          <p:cNvPr id="1074" name="CustomShape 7"/>
          <p:cNvSpPr/>
          <p:nvPr/>
        </p:nvSpPr>
        <p:spPr>
          <a:xfrm rot="18900000">
            <a:off x="3142659" y="4840903"/>
            <a:ext cx="650612" cy="652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8"/>
          <p:cNvSpPr/>
          <p:nvPr/>
        </p:nvSpPr>
        <p:spPr>
          <a:xfrm rot="18900000">
            <a:off x="2579536" y="4277779"/>
            <a:ext cx="654203" cy="652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9" name="CustomShape 22"/>
          <p:cNvSpPr/>
          <p:nvPr/>
        </p:nvSpPr>
        <p:spPr>
          <a:xfrm rot="18900000">
            <a:off x="4252257" y="2608322"/>
            <a:ext cx="653550" cy="6506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24"/>
          <p:cNvSpPr/>
          <p:nvPr/>
        </p:nvSpPr>
        <p:spPr>
          <a:xfrm rot="18900000">
            <a:off x="5937384" y="4291817"/>
            <a:ext cx="651264" cy="651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CustomShape 25"/>
          <p:cNvSpPr/>
          <p:nvPr/>
        </p:nvSpPr>
        <p:spPr>
          <a:xfrm rot="18900000">
            <a:off x="3691093" y="2043567"/>
            <a:ext cx="653876" cy="654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33"/>
          <p:cNvSpPr/>
          <p:nvPr/>
        </p:nvSpPr>
        <p:spPr>
          <a:xfrm rot="18900000">
            <a:off x="6479288" y="4839270"/>
            <a:ext cx="651264" cy="652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>
            <a:extLst>
              <a:ext uri="{FF2B5EF4-FFF2-40B4-BE49-F238E27FC236}">
                <a16:creationId xmlns:a16="http://schemas.microsoft.com/office/drawing/2014/main" id="{7049F967-C8EB-4D59-AD26-19A0418542E6}"/>
              </a:ext>
            </a:extLst>
          </p:cNvPr>
          <p:cNvSpPr/>
          <p:nvPr/>
        </p:nvSpPr>
        <p:spPr>
          <a:xfrm rot="18900000">
            <a:off x="897021" y="4839270"/>
            <a:ext cx="651264" cy="652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">
            <a:extLst>
              <a:ext uri="{FF2B5EF4-FFF2-40B4-BE49-F238E27FC236}">
                <a16:creationId xmlns:a16="http://schemas.microsoft.com/office/drawing/2014/main" id="{7ECA952C-FF61-4F92-95C6-2E1937452EF7}"/>
              </a:ext>
            </a:extLst>
          </p:cNvPr>
          <p:cNvSpPr/>
          <p:nvPr/>
        </p:nvSpPr>
        <p:spPr>
          <a:xfrm rot="18900000">
            <a:off x="2020656" y="4839597"/>
            <a:ext cx="653550" cy="6551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6">
            <a:extLst>
              <a:ext uri="{FF2B5EF4-FFF2-40B4-BE49-F238E27FC236}">
                <a16:creationId xmlns:a16="http://schemas.microsoft.com/office/drawing/2014/main" id="{1138F0C9-25C4-46EF-8DEA-24FAD1747678}"/>
              </a:ext>
            </a:extLst>
          </p:cNvPr>
          <p:cNvSpPr/>
          <p:nvPr/>
        </p:nvSpPr>
        <p:spPr>
          <a:xfrm rot="18900000">
            <a:off x="1458186" y="4278106"/>
            <a:ext cx="654529" cy="650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632" u="sng" dirty="0"/>
          </a:p>
        </p:txBody>
      </p:sp>
      <p:sp>
        <p:nvSpPr>
          <p:cNvPr id="59" name="CustomShape 10">
            <a:extLst>
              <a:ext uri="{FF2B5EF4-FFF2-40B4-BE49-F238E27FC236}">
                <a16:creationId xmlns:a16="http://schemas.microsoft.com/office/drawing/2014/main" id="{2A5803A2-0DB6-4A75-B94E-943E7353040D}"/>
              </a:ext>
            </a:extLst>
          </p:cNvPr>
          <p:cNvSpPr/>
          <p:nvPr/>
        </p:nvSpPr>
        <p:spPr>
          <a:xfrm rot="18900000">
            <a:off x="2020983" y="3717594"/>
            <a:ext cx="653223" cy="650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1 1">
            <a:extLst>
              <a:ext uri="{FF2B5EF4-FFF2-40B4-BE49-F238E27FC236}">
                <a16:creationId xmlns:a16="http://schemas.microsoft.com/office/drawing/2014/main" id="{5288E60F-0535-4B76-9FDF-5093B64BD0AC}"/>
              </a:ext>
            </a:extLst>
          </p:cNvPr>
          <p:cNvSpPr/>
          <p:nvPr/>
        </p:nvSpPr>
        <p:spPr>
          <a:xfrm rot="18900000">
            <a:off x="3702192" y="4277779"/>
            <a:ext cx="654529" cy="652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632" dirty="0"/>
          </a:p>
        </p:txBody>
      </p:sp>
      <p:sp>
        <p:nvSpPr>
          <p:cNvPr id="61" name="CustomShape 12">
            <a:extLst>
              <a:ext uri="{FF2B5EF4-FFF2-40B4-BE49-F238E27FC236}">
                <a16:creationId xmlns:a16="http://schemas.microsoft.com/office/drawing/2014/main" id="{B04BB099-8850-41C3-A7BC-23A259BF5815}"/>
              </a:ext>
            </a:extLst>
          </p:cNvPr>
          <p:cNvSpPr/>
          <p:nvPr/>
        </p:nvSpPr>
        <p:spPr>
          <a:xfrm rot="18900000">
            <a:off x="3141680" y="3717594"/>
            <a:ext cx="653550" cy="6506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3">
            <a:extLst>
              <a:ext uri="{FF2B5EF4-FFF2-40B4-BE49-F238E27FC236}">
                <a16:creationId xmlns:a16="http://schemas.microsoft.com/office/drawing/2014/main" id="{C4701BBF-CEF6-4445-A324-1B1544E74656}"/>
              </a:ext>
            </a:extLst>
          </p:cNvPr>
          <p:cNvSpPr/>
          <p:nvPr/>
        </p:nvSpPr>
        <p:spPr>
          <a:xfrm rot="18900000">
            <a:off x="4263030" y="4839271"/>
            <a:ext cx="650938" cy="652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5">
            <a:extLst>
              <a:ext uri="{FF2B5EF4-FFF2-40B4-BE49-F238E27FC236}">
                <a16:creationId xmlns:a16="http://schemas.microsoft.com/office/drawing/2014/main" id="{D66CDF96-823F-4733-A9DF-1BB6DDF0D29C}"/>
              </a:ext>
            </a:extLst>
          </p:cNvPr>
          <p:cNvSpPr/>
          <p:nvPr/>
        </p:nvSpPr>
        <p:spPr>
          <a:xfrm rot="18900000">
            <a:off x="2580515" y="3152838"/>
            <a:ext cx="653876" cy="654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6">
            <a:extLst>
              <a:ext uri="{FF2B5EF4-FFF2-40B4-BE49-F238E27FC236}">
                <a16:creationId xmlns:a16="http://schemas.microsoft.com/office/drawing/2014/main" id="{6C40ABAD-F29E-4E5A-90D4-540A18BA296D}"/>
              </a:ext>
            </a:extLst>
          </p:cNvPr>
          <p:cNvSpPr/>
          <p:nvPr/>
        </p:nvSpPr>
        <p:spPr>
          <a:xfrm rot="18900000">
            <a:off x="4257481" y="3723143"/>
            <a:ext cx="654529" cy="652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7">
            <a:extLst>
              <a:ext uri="{FF2B5EF4-FFF2-40B4-BE49-F238E27FC236}">
                <a16:creationId xmlns:a16="http://schemas.microsoft.com/office/drawing/2014/main" id="{A410F894-EBDA-458E-B324-3EDF28A9DA5B}"/>
              </a:ext>
            </a:extLst>
          </p:cNvPr>
          <p:cNvSpPr/>
          <p:nvPr/>
        </p:nvSpPr>
        <p:spPr>
          <a:xfrm rot="18900000">
            <a:off x="3696969" y="3162958"/>
            <a:ext cx="653550" cy="6506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8">
            <a:extLst>
              <a:ext uri="{FF2B5EF4-FFF2-40B4-BE49-F238E27FC236}">
                <a16:creationId xmlns:a16="http://schemas.microsoft.com/office/drawing/2014/main" id="{F00A3D0A-2000-411E-BA3F-BA69BD869F76}"/>
              </a:ext>
            </a:extLst>
          </p:cNvPr>
          <p:cNvSpPr/>
          <p:nvPr/>
        </p:nvSpPr>
        <p:spPr>
          <a:xfrm rot="18900000">
            <a:off x="4818319" y="4304513"/>
            <a:ext cx="650938" cy="652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19">
            <a:extLst>
              <a:ext uri="{FF2B5EF4-FFF2-40B4-BE49-F238E27FC236}">
                <a16:creationId xmlns:a16="http://schemas.microsoft.com/office/drawing/2014/main" id="{C78E44EF-4C9F-4CA8-8ABA-9236DB829DF0}"/>
              </a:ext>
            </a:extLst>
          </p:cNvPr>
          <p:cNvSpPr/>
          <p:nvPr/>
        </p:nvSpPr>
        <p:spPr>
          <a:xfrm rot="18900000">
            <a:off x="5382095" y="4846453"/>
            <a:ext cx="651264" cy="651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0">
            <a:extLst>
              <a:ext uri="{FF2B5EF4-FFF2-40B4-BE49-F238E27FC236}">
                <a16:creationId xmlns:a16="http://schemas.microsoft.com/office/drawing/2014/main" id="{930B8BF2-AEBA-465F-9922-F00AC3A8E0CC}"/>
              </a:ext>
            </a:extLst>
          </p:cNvPr>
          <p:cNvSpPr/>
          <p:nvPr/>
        </p:nvSpPr>
        <p:spPr>
          <a:xfrm rot="18900000">
            <a:off x="3135804" y="2598203"/>
            <a:ext cx="653876" cy="654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1">
            <a:extLst>
              <a:ext uri="{FF2B5EF4-FFF2-40B4-BE49-F238E27FC236}">
                <a16:creationId xmlns:a16="http://schemas.microsoft.com/office/drawing/2014/main" id="{3178C0B3-3781-4A90-9C56-9E68EB269E51}"/>
              </a:ext>
            </a:extLst>
          </p:cNvPr>
          <p:cNvSpPr/>
          <p:nvPr/>
        </p:nvSpPr>
        <p:spPr>
          <a:xfrm rot="18900000">
            <a:off x="4812769" y="3168508"/>
            <a:ext cx="654529" cy="652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3">
            <a:extLst>
              <a:ext uri="{FF2B5EF4-FFF2-40B4-BE49-F238E27FC236}">
                <a16:creationId xmlns:a16="http://schemas.microsoft.com/office/drawing/2014/main" id="{912A6184-289F-4E29-9F09-86A2E3048824}"/>
              </a:ext>
            </a:extLst>
          </p:cNvPr>
          <p:cNvSpPr/>
          <p:nvPr/>
        </p:nvSpPr>
        <p:spPr>
          <a:xfrm rot="18900000">
            <a:off x="5373608" y="3729999"/>
            <a:ext cx="650938" cy="652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6 1">
            <a:extLst>
              <a:ext uri="{FF2B5EF4-FFF2-40B4-BE49-F238E27FC236}">
                <a16:creationId xmlns:a16="http://schemas.microsoft.com/office/drawing/2014/main" id="{6560E8A7-3DE9-4FA2-91DA-0630A1519146}"/>
              </a:ext>
            </a:extLst>
          </p:cNvPr>
          <p:cNvSpPr/>
          <p:nvPr/>
        </p:nvSpPr>
        <p:spPr>
          <a:xfrm rot="18900000">
            <a:off x="5368058" y="2613872"/>
            <a:ext cx="654529" cy="65224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27 1">
            <a:extLst>
              <a:ext uri="{FF2B5EF4-FFF2-40B4-BE49-F238E27FC236}">
                <a16:creationId xmlns:a16="http://schemas.microsoft.com/office/drawing/2014/main" id="{4A226FA6-2C78-4A31-9D9A-3DF44A5A06F9}"/>
              </a:ext>
            </a:extLst>
          </p:cNvPr>
          <p:cNvSpPr/>
          <p:nvPr/>
        </p:nvSpPr>
        <p:spPr>
          <a:xfrm rot="18900000">
            <a:off x="4807546" y="2053686"/>
            <a:ext cx="653550" cy="6506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8 1">
            <a:extLst>
              <a:ext uri="{FF2B5EF4-FFF2-40B4-BE49-F238E27FC236}">
                <a16:creationId xmlns:a16="http://schemas.microsoft.com/office/drawing/2014/main" id="{C7BA9834-553D-4C62-84DD-D5166F004230}"/>
              </a:ext>
            </a:extLst>
          </p:cNvPr>
          <p:cNvSpPr/>
          <p:nvPr/>
        </p:nvSpPr>
        <p:spPr>
          <a:xfrm rot="18900000">
            <a:off x="5928896" y="3175363"/>
            <a:ext cx="650938" cy="6525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9 1">
            <a:extLst>
              <a:ext uri="{FF2B5EF4-FFF2-40B4-BE49-F238E27FC236}">
                <a16:creationId xmlns:a16="http://schemas.microsoft.com/office/drawing/2014/main" id="{9204453B-B256-413E-8953-2D873958A10D}"/>
              </a:ext>
            </a:extLst>
          </p:cNvPr>
          <p:cNvSpPr/>
          <p:nvPr/>
        </p:nvSpPr>
        <p:spPr>
          <a:xfrm rot="18900000">
            <a:off x="6492673" y="3737181"/>
            <a:ext cx="651264" cy="65126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35 1">
            <a:extLst>
              <a:ext uri="{FF2B5EF4-FFF2-40B4-BE49-F238E27FC236}">
                <a16:creationId xmlns:a16="http://schemas.microsoft.com/office/drawing/2014/main" id="{CC5E3D69-4654-4BD7-9DA7-1C644DE8B2E6}"/>
              </a:ext>
            </a:extLst>
          </p:cNvPr>
          <p:cNvSpPr/>
          <p:nvPr/>
        </p:nvSpPr>
        <p:spPr>
          <a:xfrm rot="18900000">
            <a:off x="7602923" y="4839597"/>
            <a:ext cx="653550" cy="65518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6 1">
            <a:extLst>
              <a:ext uri="{FF2B5EF4-FFF2-40B4-BE49-F238E27FC236}">
                <a16:creationId xmlns:a16="http://schemas.microsoft.com/office/drawing/2014/main" id="{5410EA72-148D-47AB-8A48-CB14DEA5F59F}"/>
              </a:ext>
            </a:extLst>
          </p:cNvPr>
          <p:cNvSpPr/>
          <p:nvPr/>
        </p:nvSpPr>
        <p:spPr>
          <a:xfrm rot="18900000">
            <a:off x="7040453" y="4278106"/>
            <a:ext cx="654529" cy="6509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2685A1-2FD1-45E3-A897-7BB794E8AE05}"/>
              </a:ext>
            </a:extLst>
          </p:cNvPr>
          <p:cNvGrpSpPr/>
          <p:nvPr/>
        </p:nvGrpSpPr>
        <p:grpSpPr>
          <a:xfrm>
            <a:off x="4812695" y="2051467"/>
            <a:ext cx="3448927" cy="3441090"/>
            <a:chOff x="5295237" y="2378248"/>
            <a:chExt cx="3803400" cy="3794760"/>
          </a:xfrm>
          <a:solidFill>
            <a:schemeClr val="tx1"/>
          </a:solidFill>
        </p:grpSpPr>
        <p:sp>
          <p:nvSpPr>
            <p:cNvPr id="87" name="CustomShape 26 2">
              <a:extLst>
                <a:ext uri="{FF2B5EF4-FFF2-40B4-BE49-F238E27FC236}">
                  <a16:creationId xmlns:a16="http://schemas.microsoft.com/office/drawing/2014/main" id="{E532CBDC-8886-4E19-95FC-D46832BC4F2A}"/>
                </a:ext>
              </a:extLst>
            </p:cNvPr>
            <p:cNvSpPr/>
            <p:nvPr/>
          </p:nvSpPr>
          <p:spPr>
            <a:xfrm rot="18900000">
              <a:off x="5913357" y="2996008"/>
              <a:ext cx="721800" cy="71928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7 2">
              <a:extLst>
                <a:ext uri="{FF2B5EF4-FFF2-40B4-BE49-F238E27FC236}">
                  <a16:creationId xmlns:a16="http://schemas.microsoft.com/office/drawing/2014/main" id="{557B1773-2C45-43A6-9479-F2F67E3A438F}"/>
                </a:ext>
              </a:extLst>
            </p:cNvPr>
            <p:cNvSpPr/>
            <p:nvPr/>
          </p:nvSpPr>
          <p:spPr>
            <a:xfrm rot="18900000">
              <a:off x="5295237" y="2378248"/>
              <a:ext cx="720720" cy="71748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8 2">
              <a:extLst>
                <a:ext uri="{FF2B5EF4-FFF2-40B4-BE49-F238E27FC236}">
                  <a16:creationId xmlns:a16="http://schemas.microsoft.com/office/drawing/2014/main" id="{F6F1132C-BAC7-40CE-808F-2A5E0ED5AFCC}"/>
                </a:ext>
              </a:extLst>
            </p:cNvPr>
            <p:cNvSpPr/>
            <p:nvPr/>
          </p:nvSpPr>
          <p:spPr>
            <a:xfrm rot="18900000">
              <a:off x="6531837" y="3615208"/>
              <a:ext cx="717840" cy="71964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9 2">
              <a:extLst>
                <a:ext uri="{FF2B5EF4-FFF2-40B4-BE49-F238E27FC236}">
                  <a16:creationId xmlns:a16="http://schemas.microsoft.com/office/drawing/2014/main" id="{9C6A075C-A60A-4224-83DB-6D9E63AF31A0}"/>
                </a:ext>
              </a:extLst>
            </p:cNvPr>
            <p:cNvSpPr/>
            <p:nvPr/>
          </p:nvSpPr>
          <p:spPr>
            <a:xfrm rot="18900000">
              <a:off x="7153557" y="4234768"/>
              <a:ext cx="718200" cy="71820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35 2">
              <a:extLst>
                <a:ext uri="{FF2B5EF4-FFF2-40B4-BE49-F238E27FC236}">
                  <a16:creationId xmlns:a16="http://schemas.microsoft.com/office/drawing/2014/main" id="{332B0C87-CF30-472B-80A1-7C0CBE784D6F}"/>
                </a:ext>
              </a:extLst>
            </p:cNvPr>
            <p:cNvSpPr/>
            <p:nvPr/>
          </p:nvSpPr>
          <p:spPr>
            <a:xfrm rot="18900000">
              <a:off x="8377917" y="5450488"/>
              <a:ext cx="720720" cy="72252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36 2">
              <a:extLst>
                <a:ext uri="{FF2B5EF4-FFF2-40B4-BE49-F238E27FC236}">
                  <a16:creationId xmlns:a16="http://schemas.microsoft.com/office/drawing/2014/main" id="{9A51C1B0-6FB7-49BE-B0B6-8ECBED56A41D}"/>
                </a:ext>
              </a:extLst>
            </p:cNvPr>
            <p:cNvSpPr/>
            <p:nvPr/>
          </p:nvSpPr>
          <p:spPr>
            <a:xfrm rot="18900000">
              <a:off x="7757637" y="4831288"/>
              <a:ext cx="721800" cy="717840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" name="Speech Bubble: Rectangle 83">
            <a:extLst>
              <a:ext uri="{FF2B5EF4-FFF2-40B4-BE49-F238E27FC236}">
                <a16:creationId xmlns:a16="http://schemas.microsoft.com/office/drawing/2014/main" id="{D071B53B-75F6-4B81-B6CF-8E8437A48531}"/>
              </a:ext>
            </a:extLst>
          </p:cNvPr>
          <p:cNvSpPr/>
          <p:nvPr/>
        </p:nvSpPr>
        <p:spPr>
          <a:xfrm>
            <a:off x="6829980" y="2792281"/>
            <a:ext cx="2199436" cy="810018"/>
          </a:xfrm>
          <a:prstGeom prst="wedgeRectCallout">
            <a:avLst>
              <a:gd name="adj1" fmla="val 19127"/>
              <a:gd name="adj2" fmla="val 2310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"." attaches </a:t>
            </a:r>
          </a:p>
          <a:p>
            <a:pPr algn="ctr"/>
            <a:r>
              <a:rPr lang="en-US" sz="2000" dirty="0"/>
              <a:t>at the top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63CAC8-BFA0-4888-9A95-E7A992333F19}"/>
              </a:ext>
            </a:extLst>
          </p:cNvPr>
          <p:cNvSpPr/>
          <p:nvPr/>
        </p:nvSpPr>
        <p:spPr>
          <a:xfrm>
            <a:off x="254454" y="206520"/>
            <a:ext cx="3509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Speeding up parsing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E4BCB-F211-4FF4-BC3F-15878A49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C974-A47A-4473-8644-5E10E874BB86}" type="slidenum">
              <a:rPr lang="en-US" smtClean="0"/>
              <a:t>9</a:t>
            </a:fld>
            <a:endParaRPr lang="en-US"/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07810F0F-5564-46BA-9EA4-5D7C35CA4005}"/>
              </a:ext>
            </a:extLst>
          </p:cNvPr>
          <p:cNvSpPr/>
          <p:nvPr/>
        </p:nvSpPr>
        <p:spPr>
          <a:xfrm>
            <a:off x="5850512" y="1243703"/>
            <a:ext cx="3080113" cy="1001457"/>
          </a:xfrm>
          <a:prstGeom prst="wedgeRectCallout">
            <a:avLst>
              <a:gd name="adj1" fmla="val -151721"/>
              <a:gd name="adj2" fmla="val -1398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Prunes all </a:t>
            </a:r>
            <a:r>
              <a:rPr lang="en-US" sz="2000" dirty="0" err="1"/>
              <a:t>nonterminals</a:t>
            </a:r>
            <a:r>
              <a:rPr lang="en-US" sz="2000" dirty="0"/>
              <a:t> that might cover that span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FE35-B611-478C-9E0D-759C519E96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4" y="984767"/>
            <a:ext cx="4680733" cy="70856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47936FC-B313-4290-AA88-7D2B20835646}"/>
              </a:ext>
            </a:extLst>
          </p:cNvPr>
          <p:cNvGrpSpPr/>
          <p:nvPr/>
        </p:nvGrpSpPr>
        <p:grpSpPr>
          <a:xfrm>
            <a:off x="2588130" y="3148665"/>
            <a:ext cx="2320942" cy="2345177"/>
            <a:chOff x="2588130" y="3148665"/>
            <a:chExt cx="2320942" cy="23451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FEA136-E4FF-400D-A0E9-701A0A1DE4E4}"/>
                </a:ext>
              </a:extLst>
            </p:cNvPr>
            <p:cNvGrpSpPr/>
            <p:nvPr/>
          </p:nvGrpSpPr>
          <p:grpSpPr>
            <a:xfrm>
              <a:off x="2588130" y="3148665"/>
              <a:ext cx="2320942" cy="2345177"/>
              <a:chOff x="2588130" y="3148665"/>
              <a:chExt cx="2320942" cy="2345177"/>
            </a:xfrm>
          </p:grpSpPr>
          <p:sp>
            <p:nvSpPr>
              <p:cNvPr id="95" name="CustomShape 11 2">
                <a:extLst>
                  <a:ext uri="{FF2B5EF4-FFF2-40B4-BE49-F238E27FC236}">
                    <a16:creationId xmlns:a16="http://schemas.microsoft.com/office/drawing/2014/main" id="{63FD30A1-25CB-4F20-AB55-AF19778C747B}"/>
                  </a:ext>
                </a:extLst>
              </p:cNvPr>
              <p:cNvSpPr/>
              <p:nvPr/>
            </p:nvSpPr>
            <p:spPr>
              <a:xfrm rot="18900000">
                <a:off x="3138857" y="3706797"/>
                <a:ext cx="654529" cy="65224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96" name="CustomShape 11 2">
                <a:extLst>
                  <a:ext uri="{FF2B5EF4-FFF2-40B4-BE49-F238E27FC236}">
                    <a16:creationId xmlns:a16="http://schemas.microsoft.com/office/drawing/2014/main" id="{EF03B873-99D4-46C0-84AE-1231EB1C11F3}"/>
                  </a:ext>
                </a:extLst>
              </p:cNvPr>
              <p:cNvSpPr/>
              <p:nvPr/>
            </p:nvSpPr>
            <p:spPr>
              <a:xfrm rot="18900000">
                <a:off x="2588130" y="3148665"/>
                <a:ext cx="654529" cy="65224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  <p:sp>
            <p:nvSpPr>
              <p:cNvPr id="98" name="CustomShape 11 2">
                <a:extLst>
                  <a:ext uri="{FF2B5EF4-FFF2-40B4-BE49-F238E27FC236}">
                    <a16:creationId xmlns:a16="http://schemas.microsoft.com/office/drawing/2014/main" id="{B53739CD-BF28-4BF8-B6C5-CD7FDD3030D8}"/>
                  </a:ext>
                </a:extLst>
              </p:cNvPr>
              <p:cNvSpPr/>
              <p:nvPr/>
            </p:nvSpPr>
            <p:spPr>
              <a:xfrm rot="18900000">
                <a:off x="4254543" y="4841597"/>
                <a:ext cx="654529" cy="65224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 sz="1632" dirty="0"/>
              </a:p>
            </p:txBody>
          </p:sp>
        </p:grpSp>
        <p:sp>
          <p:nvSpPr>
            <p:cNvPr id="103" name="CustomShape 11 2">
              <a:extLst>
                <a:ext uri="{FF2B5EF4-FFF2-40B4-BE49-F238E27FC236}">
                  <a16:creationId xmlns:a16="http://schemas.microsoft.com/office/drawing/2014/main" id="{F18404A7-ECE7-482C-A169-CC0286A7302D}"/>
                </a:ext>
              </a:extLst>
            </p:cNvPr>
            <p:cNvSpPr/>
            <p:nvPr/>
          </p:nvSpPr>
          <p:spPr>
            <a:xfrm rot="18900000">
              <a:off x="3699254" y="4275573"/>
              <a:ext cx="654529" cy="65224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632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A412949-7D1E-4D66-8184-0D407CE55E26}"/>
              </a:ext>
            </a:extLst>
          </p:cNvPr>
          <p:cNvSpPr/>
          <p:nvPr/>
        </p:nvSpPr>
        <p:spPr>
          <a:xfrm>
            <a:off x="233362" y="1915681"/>
            <a:ext cx="3144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Roark &amp; Hollingshead (2008)</a:t>
            </a:r>
          </a:p>
          <a:p>
            <a:r>
              <a:rPr lang="en-US" sz="2000" dirty="0" err="1"/>
              <a:t>Bodenstab</a:t>
            </a:r>
            <a:r>
              <a:rPr lang="en-US" sz="2000" dirty="0"/>
              <a:t> et al. (2011)</a:t>
            </a:r>
          </a:p>
        </p:txBody>
      </p: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23C38C40-D488-4716-9CE7-2C93AB32EEB1}"/>
              </a:ext>
            </a:extLst>
          </p:cNvPr>
          <p:cNvSpPr/>
          <p:nvPr/>
        </p:nvSpPr>
        <p:spPr>
          <a:xfrm>
            <a:off x="5385712" y="114386"/>
            <a:ext cx="2914226" cy="1282623"/>
          </a:xfrm>
          <a:prstGeom prst="wedgeRectCallout">
            <a:avLst>
              <a:gd name="adj1" fmla="val -40432"/>
              <a:gd name="adj2" fmla="val 880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could we </a:t>
            </a:r>
            <a:br>
              <a:rPr lang="en-US" sz="2800" dirty="0"/>
            </a:br>
            <a:r>
              <a:rPr lang="en-US" sz="2800" dirty="0"/>
              <a:t>easily prune?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11DD4E-E126-4FAF-A0F5-E0B65815CF47}"/>
              </a:ext>
            </a:extLst>
          </p:cNvPr>
          <p:cNvCxnSpPr/>
          <p:nvPr/>
        </p:nvCxnSpPr>
        <p:spPr>
          <a:xfrm flipV="1">
            <a:off x="5699680" y="5981699"/>
            <a:ext cx="0" cy="5480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4FB17A90-A3C2-4C07-B1EE-0AB08C9CD8C1}"/>
              </a:ext>
            </a:extLst>
          </p:cNvPr>
          <p:cNvSpPr/>
          <p:nvPr/>
        </p:nvSpPr>
        <p:spPr>
          <a:xfrm>
            <a:off x="5404762" y="4661690"/>
            <a:ext cx="3428060" cy="891591"/>
          </a:xfrm>
          <a:prstGeom prst="wedgeRectCallout">
            <a:avLst>
              <a:gd name="adj1" fmla="val -41689"/>
              <a:gd name="adj2" fmla="val 850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"[… with ] a" is a bad place to end a constituent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59F2306D-E780-40FD-A48E-9DDD95B033E1}"/>
              </a:ext>
            </a:extLst>
          </p:cNvPr>
          <p:cNvSpPr/>
          <p:nvPr/>
        </p:nvSpPr>
        <p:spPr>
          <a:xfrm>
            <a:off x="5850511" y="195853"/>
            <a:ext cx="3080113" cy="1001457"/>
          </a:xfrm>
          <a:prstGeom prst="wedgeRectCallout">
            <a:avLst>
              <a:gd name="adj1" fmla="val -147890"/>
              <a:gd name="adj2" fmla="val 8542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Pruning saves runtime by avoiding the fill operation</a:t>
            </a:r>
          </a:p>
        </p:txBody>
      </p:sp>
    </p:spTree>
    <p:extLst>
      <p:ext uri="{BB962C8B-B14F-4D97-AF65-F5344CB8AC3E}">
        <p14:creationId xmlns:p14="http://schemas.microsoft.com/office/powerpoint/2010/main" val="18896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79" grpId="0" animBg="1"/>
      <p:bldP spid="79" grpId="1" animBg="1"/>
      <p:bldP spid="7" grpId="0"/>
      <p:bldP spid="80" grpId="0" animBg="1"/>
      <p:bldP spid="81" grpId="0" animBg="1"/>
      <p:bldP spid="77" grpId="0" animBg="1"/>
      <p:bldP spid="7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usepackage{amsfonts}&#10;\usepackage{latexsym}&#10;\usepackage{color}&#10;\usepackage{xcolor}&#10;\pagestyle{empty}&#10;\begin{document}&#10;&#10;\definecolor{mycolor}{HTML}{228b22}&#10;\color{mycolor}&#10;\[&#10;\lambda&#10;\]&#10;&#10;\end{document}"/>
  <p:tag name="IGUANATEXSIZE" val="20"/>
  <p:tag name="IGUANATEXCURSOR" val="198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2011.249"/>
  <p:tag name="LATEXADDIN" val="\documentclass{article}&#10;\usepackage{amsmath}&#10;\usepackage{amsfonts}&#10;\usepackage{latexsym}&#10;\usepackage{color}&#10;\pagestyle{empty}&#10;\begin{document}&#10;&#10;\color{black}&#10;\begin{align*}&#10;&amp;\textbf{if } \boldsymbol{\theta}^\top\! \boldsymbol{f}(\text{sentence, span}) \ge 0\textbf{: BUILD} \\&#10;&amp; \textbf{else: PRUNE}&#10;\end{align*}&#10;&#10;\end{document}"/>
  <p:tag name="IGUANATEXSIZE" val="20"/>
  <p:tag name="IGUANATEXCURSOR" val="298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usepackage{amsfonts}&#10;\usepackage{latexsym}&#10;\usepackage{color}&#10;\pagestyle{empty}&#10;\begin{document}&#10;&#10;\color{black}&#10;\[&#10;-&#10;\]&#10;&#10;\end{document}"/>
  <p:tag name="IGUANATEXSIZE" val="20"/>
  <p:tag name="IGUANATEXCURSOR" val="162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usepackage{amsfonts}&#10;\usepackage{latexsym}&#10;\usepackage{color}&#10;\pagestyle{empty}&#10;\begin{document}&#10;&#10;\color{black}&#10;\[&#10;-&#10;\]&#10;&#10;\end{document}"/>
  <p:tag name="IGUANATEXSIZE" val="20"/>
  <p:tag name="IGUANATEXCURSOR" val="162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49.494"/>
  <p:tag name="LATEXADDIN" val="\documentclass{article}&#10;\usepackage{amsmath}&#10;\usepackage{amsfonts}&#10;\usepackage{latexsym}&#10;\usepackage{color}&#10;\pagestyle{empty}&#10;\begin{document}&#10;&#10;\color{black}&#10;\begin{align*}&#10;r\left(\underset{d}{\textrm{argmax}}\ p(d \mid \Delta )\right)&#10;&amp;\approx&#10;\underset{d \,\sim\, p(\cdot \mid \Delta)}{\mathbb{E}}\Big[ r(d) \Big] &#10;%\\&#10;%&amp;= \sum_d p(d \mid \pi) r(d) \\&#10;%&amp;= \frac{1}{Z(\pi)} \sum_d \left( \prod_{e \in d} g(e %\mid \pi) \right) \left(\sum_{e \in d} r_e \right)&#10;\end{align*}&#10;&#10;\end{document}"/>
  <p:tag name="IGUANATEXSIZE" val="20"/>
  <p:tag name="IGUANATEXCURSOR" val="227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usepackage{amsfonts}&#10;\usepackage{latexsym}&#10;\usepackage{color}&#10;\pagestyle{empty}&#10;\begin{document}&#10;&#10;\color{black}&#10;\[&#10;-&#10;\]&#10;&#10;\end{document}"/>
  <p:tag name="IGUANATEXSIZE" val="20"/>
  <p:tag name="IGUANATEXCURSOR" val="162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5"/>
  <p:tag name="LAY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=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94.7131"/>
  <p:tag name="LATEXADDIN" val="\documentclass{article}&#10;\usepackage{amsmath}&#10;\usepackage{amsfonts}&#10;\usepackage{latexsym}&#10;\usepackage{color}&#10;\pagestyle{empty}&#10;\begin{document}&#10;&#10;\color{black}&#10;\[&#10;\nabla\,\mathcal{R}\Big(&#10;\]&#10;&#10;\end{document}"/>
  <p:tag name="IGUANATEXSIZE" val="20"/>
  <p:tag name="IGUANATEXCURSOR" val="169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usepackage{amsfonts}&#10;\usepackage{latexsym}&#10;\usepackage{color}&#10;\pagestyle{empty}&#10;\begin{document}&#10;&#10;\color{black}&#10;\[&#10;-&#10;\]&#10;&#10;\end{document}"/>
  <p:tag name="IGUANATEXSIZE" val="20"/>
  <p:tag name="IGUANATEXCURSOR" val="162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5"/>
  <p:tag name="LAY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=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94.7131"/>
  <p:tag name="LATEXADDIN" val="\documentclass{article}&#10;\usepackage{amsmath}&#10;\usepackage{amsfonts}&#10;\usepackage{latexsym}&#10;\usepackage{color}&#10;\pagestyle{empty}&#10;\begin{document}&#10;&#10;\color{black}&#10;\[&#10;\nabla\,\mathcal{R}\Big(&#10;\]&#10;&#10;\end{document}"/>
  <p:tag name="IGUANATEXSIZE" val="20"/>
  <p:tag name="IGUANATEXCURSOR" val="169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usepackage{amsfonts}&#10;\usepackage{latexsym}&#10;\usepackage{color}&#10;\pagestyle{empty}&#10;\begin{document}&#10;&#10;\color{black}&#10;\[&#10;-&#10;\]&#10;&#10;\end{document}"/>
  <p:tag name="IGUANATEXSIZE" val="20"/>
  <p:tag name="IGUANATEXCURSOR" val="162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fonts}&#10;\usepackage{latexsym}&#10;\usepackage{color}&#10;\pagestyle{empty}&#10;\begin{document}&#10;&#10;\color{black}&#10;\[&#10;+&#10;\]&#10;&#10;\end{document}"/>
  <p:tag name="IGUANATEXSIZE" val="20"/>
  <p:tag name="IGUANATEXCURSOR" val="161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.2283"/>
  <p:tag name="LATEXADDIN" val="\documentclass{article}&#10;\usepackage{amsmath}&#10;\usepackage{amsfonts}&#10;\usepackage{latexsym}&#10;\usepackage{color}&#10;\pagestyle{empty}&#10;\begin{document}&#10;&#10;\color{black}&#10;\[&#10;\mathcal{R}\Big(&#10;\]&#10;&#10;\end{document}"/>
  <p:tag name="IGUANATEXSIZE" val="20"/>
  <p:tag name="IGUANATEXCURSOR" val="176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8.74394"/>
  <p:tag name="LATEXADDIN" val="\documentclass{article}&#10;\usepackage{amsmath}&#10;\usepackage{amsfonts}&#10;\usepackage{latexsym}&#10;\usepackage{color}&#10;\pagestyle{empty}&#10;\begin{document}&#10;&#10;\color{black}&#10;\[&#10;\Big)&#10;\]&#10;&#10;\end{document}"/>
  <p:tag name="IGUANATEXSIZE" val="20"/>
  <p:tag name="IGUANATEXCURSOR" val="165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usepackage{amsfonts}&#10;\usepackage{latexsym}&#10;\usepackage{color}&#10;\pagestyle{empty}&#10;\begin{document}&#10;&#10;\color{black}&#10;\[&#10;-&#10;\]&#10;&#10;\end{document}"/>
  <p:tag name="IGUANATEXSIZE" val="20"/>
  <p:tag name="IGUANATEXCURSOR" val="162"/>
  <p:tag name="TRANSPARENCY" val="True"/>
  <p:tag name="FILENAME" val=""/>
  <p:tag name="LATEXENGINEID" val="0"/>
  <p:tag name="TEMPFOLDER" val="C:\Users\timv\Document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7412</TotalTime>
  <Words>3495</Words>
  <Application>Microsoft Office PowerPoint</Application>
  <PresentationFormat>On-screen Show (4:3)</PresentationFormat>
  <Paragraphs>607</Paragraphs>
  <Slides>42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MS PGothic</vt:lpstr>
      <vt:lpstr>Arial</vt:lpstr>
      <vt:lpstr>Calibri</vt:lpstr>
      <vt:lpstr>Calibri Light</vt:lpstr>
      <vt:lpstr>Courier New</vt:lpstr>
      <vt:lpstr>LM Mono 10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End-to-end training</vt:lpstr>
      <vt:lpstr>PowerPoint Presentation</vt:lpstr>
      <vt:lpstr>PowerPoint Presentation</vt:lpstr>
      <vt:lpstr>PowerPoint Presentation</vt:lpstr>
      <vt:lpstr>Change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to other parsers</vt:lpstr>
      <vt:lpstr>PowerPoint Presentation</vt:lpstr>
      <vt:lpstr>PowerPoint Presentation</vt:lpstr>
      <vt:lpstr>PowerPoint Presentation</vt:lpstr>
      <vt:lpstr>Speeding-up rollouts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timv</dc:creator>
  <cp:lastModifiedBy>timv</cp:lastModifiedBy>
  <cp:revision>1661</cp:revision>
  <dcterms:created xsi:type="dcterms:W3CDTF">2017-07-23T19:04:16Z</dcterms:created>
  <dcterms:modified xsi:type="dcterms:W3CDTF">2017-08-01T16:46:16Z</dcterms:modified>
</cp:coreProperties>
</file>