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6" r:id="rId5"/>
    <p:sldId id="257" r:id="rId6"/>
    <p:sldId id="260" r:id="rId7"/>
    <p:sldId id="258" r:id="rId8"/>
    <p:sldId id="262" r:id="rId9"/>
    <p:sldId id="263" r:id="rId10"/>
  </p:sldIdLst>
  <p:sldSz cx="12192000" cy="6858000"/>
  <p:notesSz cx="6858000" cy="308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913" dt="2019-06-03T09:33:21.560"/>
    <p1510:client id="{68937AF3-50B2-43B2-8096-6AD6F26D244F}" v="575" dt="2019-06-03T09:37:19.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fer Tiselius" userId="S::christofer.tiselius@chalmersindustriteknik.se::7c39dd5d-22b3-4277-ad2f-1e54e2e5ad69" providerId="AD" clId="Web-{BCE2D031-EB08-4593-9437-9D09D744DEBB}"/>
    <pc:docChg chg="modSld">
      <pc:chgData name="Christofer Tiselius" userId="S::christofer.tiselius@chalmersindustriteknik.se::7c39dd5d-22b3-4277-ad2f-1e54e2e5ad69" providerId="AD" clId="Web-{BCE2D031-EB08-4593-9437-9D09D744DEBB}" dt="2019-06-03T09:40:05.267" v="9"/>
      <pc:docMkLst>
        <pc:docMk/>
      </pc:docMkLst>
      <pc:sldChg chg="modNotes">
        <pc:chgData name="Christofer Tiselius" userId="S::christofer.tiselius@chalmersindustriteknik.se::7c39dd5d-22b3-4277-ad2f-1e54e2e5ad69" providerId="AD" clId="Web-{BCE2D031-EB08-4593-9437-9D09D744DEBB}" dt="2019-06-03T09:40:05.267" v="9"/>
        <pc:sldMkLst>
          <pc:docMk/>
          <pc:sldMk cId="1388167822" sldId="260"/>
        </pc:sldMkLst>
      </pc:sldChg>
    </pc:docChg>
  </pc:docChgLst>
  <pc:docChgLst>
    <pc:chgData name="Victor Nilsson" userId="58fa7304-e7a8-4004-9e6b-e7fd6a14549f" providerId="ADAL" clId="{0A1B8A99-D439-4D8D-BF0C-02CE74454A21}"/>
    <pc:docChg chg="undo modSld">
      <pc:chgData name="Victor Nilsson" userId="58fa7304-e7a8-4004-9e6b-e7fd6a14549f" providerId="ADAL" clId="{0A1B8A99-D439-4D8D-BF0C-02CE74454A21}" dt="2019-05-31T13:43:07.194" v="22" actId="1076"/>
      <pc:docMkLst>
        <pc:docMk/>
      </pc:docMkLst>
      <pc:sldChg chg="modSp">
        <pc:chgData name="Victor Nilsson" userId="58fa7304-e7a8-4004-9e6b-e7fd6a14549f" providerId="ADAL" clId="{0A1B8A99-D439-4D8D-BF0C-02CE74454A21}" dt="2019-05-31T13:43:07.194" v="22" actId="1076"/>
        <pc:sldMkLst>
          <pc:docMk/>
          <pc:sldMk cId="4239149891" sldId="262"/>
        </pc:sldMkLst>
        <pc:spChg chg="mod">
          <ac:chgData name="Victor Nilsson" userId="58fa7304-e7a8-4004-9e6b-e7fd6a14549f" providerId="ADAL" clId="{0A1B8A99-D439-4D8D-BF0C-02CE74454A21}" dt="2019-05-31T13:42:53.386" v="19" actId="1076"/>
          <ac:spMkLst>
            <pc:docMk/>
            <pc:sldMk cId="4239149891" sldId="262"/>
            <ac:spMk id="3" creationId="{9659DD4F-C59B-4D20-B5D7-E4C078461AD2}"/>
          </ac:spMkLst>
        </pc:spChg>
        <pc:spChg chg="mod">
          <ac:chgData name="Victor Nilsson" userId="58fa7304-e7a8-4004-9e6b-e7fd6a14549f" providerId="ADAL" clId="{0A1B8A99-D439-4D8D-BF0C-02CE74454A21}" dt="2019-05-31T13:42:53.386" v="19" actId="1076"/>
          <ac:spMkLst>
            <pc:docMk/>
            <pc:sldMk cId="4239149891" sldId="262"/>
            <ac:spMk id="5" creationId="{18B36572-1F6D-4983-BD68-BE6B3945521A}"/>
          </ac:spMkLst>
        </pc:spChg>
        <pc:spChg chg="mod">
          <ac:chgData name="Victor Nilsson" userId="58fa7304-e7a8-4004-9e6b-e7fd6a14549f" providerId="ADAL" clId="{0A1B8A99-D439-4D8D-BF0C-02CE74454A21}" dt="2019-05-31T13:42:53.618" v="20" actId="1076"/>
          <ac:spMkLst>
            <pc:docMk/>
            <pc:sldMk cId="4239149891" sldId="262"/>
            <ac:spMk id="19" creationId="{99F8A8FD-5C6B-4400-A8EC-9E6C4745DEB4}"/>
          </ac:spMkLst>
        </pc:spChg>
        <pc:spChg chg="mod">
          <ac:chgData name="Victor Nilsson" userId="58fa7304-e7a8-4004-9e6b-e7fd6a14549f" providerId="ADAL" clId="{0A1B8A99-D439-4D8D-BF0C-02CE74454A21}" dt="2019-05-31T13:43:07.194" v="22" actId="1076"/>
          <ac:spMkLst>
            <pc:docMk/>
            <pc:sldMk cId="4239149891" sldId="262"/>
            <ac:spMk id="21" creationId="{FBE1B770-B11E-4892-8845-B1C19EC71911}"/>
          </ac:spMkLst>
        </pc:spChg>
        <pc:cxnChg chg="mod">
          <ac:chgData name="Victor Nilsson" userId="58fa7304-e7a8-4004-9e6b-e7fd6a14549f" providerId="ADAL" clId="{0A1B8A99-D439-4D8D-BF0C-02CE74454A21}" dt="2019-05-31T13:42:53.386" v="19" actId="1076"/>
          <ac:cxnSpMkLst>
            <pc:docMk/>
            <pc:sldMk cId="4239149891" sldId="262"/>
            <ac:cxnSpMk id="24" creationId="{0AA2A659-0F17-41FB-B114-0282AA189D97}"/>
          </ac:cxnSpMkLst>
        </pc:cxnChg>
        <pc:cxnChg chg="mod">
          <ac:chgData name="Victor Nilsson" userId="58fa7304-e7a8-4004-9e6b-e7fd6a14549f" providerId="ADAL" clId="{0A1B8A99-D439-4D8D-BF0C-02CE74454A21}" dt="2019-05-31T13:43:07.194" v="22" actId="1076"/>
          <ac:cxnSpMkLst>
            <pc:docMk/>
            <pc:sldMk cId="4239149891" sldId="262"/>
            <ac:cxnSpMk id="34" creationId="{F688CEFE-B9BC-48EA-B73F-D61AAB0066B8}"/>
          </ac:cxnSpMkLst>
        </pc:cxnChg>
        <pc:cxnChg chg="mod">
          <ac:chgData name="Victor Nilsson" userId="58fa7304-e7a8-4004-9e6b-e7fd6a14549f" providerId="ADAL" clId="{0A1B8A99-D439-4D8D-BF0C-02CE74454A21}" dt="2019-05-31T13:43:07.194" v="22" actId="1076"/>
          <ac:cxnSpMkLst>
            <pc:docMk/>
            <pc:sldMk cId="4239149891" sldId="262"/>
            <ac:cxnSpMk id="54" creationId="{895C3111-24B4-4E0D-875F-C5246E0157CA}"/>
          </ac:cxnSpMkLst>
        </pc:cxnChg>
        <pc:cxnChg chg="mod">
          <ac:chgData name="Victor Nilsson" userId="58fa7304-e7a8-4004-9e6b-e7fd6a14549f" providerId="ADAL" clId="{0A1B8A99-D439-4D8D-BF0C-02CE74454A21}" dt="2019-05-31T13:42:53.386" v="19" actId="1076"/>
          <ac:cxnSpMkLst>
            <pc:docMk/>
            <pc:sldMk cId="4239149891" sldId="262"/>
            <ac:cxnSpMk id="62" creationId="{636ED16D-DF9B-449A-91F8-99AF2E19DBEC}"/>
          </ac:cxnSpMkLst>
        </pc:cxnChg>
      </pc:sldChg>
    </pc:docChg>
  </pc:docChgLst>
  <pc:docChgLst>
    <pc:chgData name="Maxim Chukharkin" userId="cb0757e6-e2f8-4bdf-bd73-3517c8c68147" providerId="ADAL" clId="{3C8329DA-10AC-4932-92BD-C775D6005311}"/>
    <pc:docChg chg="undo custSel addSld delSld modSld sldOrd">
      <pc:chgData name="Maxim Chukharkin" userId="cb0757e6-e2f8-4bdf-bd73-3517c8c68147" providerId="ADAL" clId="{3C8329DA-10AC-4932-92BD-C775D6005311}" dt="2019-06-03T09:33:21.560" v="2053" actId="20577"/>
      <pc:docMkLst>
        <pc:docMk/>
      </pc:docMkLst>
      <pc:sldChg chg="addSp delSp modSp modNotesTx">
        <pc:chgData name="Maxim Chukharkin" userId="cb0757e6-e2f8-4bdf-bd73-3517c8c68147" providerId="ADAL" clId="{3C8329DA-10AC-4932-92BD-C775D6005311}" dt="2019-06-03T09:27:29.530" v="1892" actId="20577"/>
        <pc:sldMkLst>
          <pc:docMk/>
          <pc:sldMk cId="109857222" sldId="256"/>
        </pc:sldMkLst>
        <pc:spChg chg="del">
          <ac:chgData name="Maxim Chukharkin" userId="cb0757e6-e2f8-4bdf-bd73-3517c8c68147" providerId="ADAL" clId="{3C8329DA-10AC-4932-92BD-C775D6005311}" dt="2019-05-31T11:33:28.736" v="1" actId="478"/>
          <ac:spMkLst>
            <pc:docMk/>
            <pc:sldMk cId="109857222" sldId="256"/>
            <ac:spMk id="2" creationId="{00000000-0000-0000-0000-000000000000}"/>
          </ac:spMkLst>
        </pc:spChg>
        <pc:spChg chg="del">
          <ac:chgData name="Maxim Chukharkin" userId="cb0757e6-e2f8-4bdf-bd73-3517c8c68147" providerId="ADAL" clId="{3C8329DA-10AC-4932-92BD-C775D6005311}" dt="2019-05-31T11:33:27.890" v="0" actId="478"/>
          <ac:spMkLst>
            <pc:docMk/>
            <pc:sldMk cId="109857222" sldId="256"/>
            <ac:spMk id="3" creationId="{00000000-0000-0000-0000-000000000000}"/>
          </ac:spMkLst>
        </pc:spChg>
        <pc:spChg chg="add mod">
          <ac:chgData name="Maxim Chukharkin" userId="cb0757e6-e2f8-4bdf-bd73-3517c8c68147" providerId="ADAL" clId="{3C8329DA-10AC-4932-92BD-C775D6005311}" dt="2019-06-03T09:14:28.646" v="1246" actId="1076"/>
          <ac:spMkLst>
            <pc:docMk/>
            <pc:sldMk cId="109857222" sldId="256"/>
            <ac:spMk id="4" creationId="{5A84AE39-182B-44FA-971F-CC83FE90227F}"/>
          </ac:spMkLst>
        </pc:spChg>
        <pc:spChg chg="add del mod">
          <ac:chgData name="Maxim Chukharkin" userId="cb0757e6-e2f8-4bdf-bd73-3517c8c68147" providerId="ADAL" clId="{3C8329DA-10AC-4932-92BD-C775D6005311}" dt="2019-06-03T09:12:48.416" v="1213" actId="1076"/>
          <ac:spMkLst>
            <pc:docMk/>
            <pc:sldMk cId="109857222" sldId="256"/>
            <ac:spMk id="5" creationId="{18B36572-1F6D-4983-BD68-BE6B3945521A}"/>
          </ac:spMkLst>
        </pc:spChg>
        <pc:spChg chg="add del mod">
          <ac:chgData name="Maxim Chukharkin" userId="cb0757e6-e2f8-4bdf-bd73-3517c8c68147" providerId="ADAL" clId="{3C8329DA-10AC-4932-92BD-C775D6005311}" dt="2019-05-31T11:40:01.324" v="99" actId="478"/>
          <ac:spMkLst>
            <pc:docMk/>
            <pc:sldMk cId="109857222" sldId="256"/>
            <ac:spMk id="6" creationId="{18CF126E-4950-4952-B3D1-B31F8A80E19D}"/>
          </ac:spMkLst>
        </pc:spChg>
        <pc:spChg chg="add del mod">
          <ac:chgData name="Maxim Chukharkin" userId="cb0757e6-e2f8-4bdf-bd73-3517c8c68147" providerId="ADAL" clId="{3C8329DA-10AC-4932-92BD-C775D6005311}" dt="2019-05-31T12:35:42.235" v="598" actId="478"/>
          <ac:spMkLst>
            <pc:docMk/>
            <pc:sldMk cId="109857222" sldId="256"/>
            <ac:spMk id="7" creationId="{8631AA63-8A1F-4091-9D48-1EBD51DDFF1D}"/>
          </ac:spMkLst>
        </pc:spChg>
        <pc:spChg chg="add mod">
          <ac:chgData name="Maxim Chukharkin" userId="cb0757e6-e2f8-4bdf-bd73-3517c8c68147" providerId="ADAL" clId="{3C8329DA-10AC-4932-92BD-C775D6005311}" dt="2019-06-03T09:12:31.950" v="1210" actId="1076"/>
          <ac:spMkLst>
            <pc:docMk/>
            <pc:sldMk cId="109857222" sldId="256"/>
            <ac:spMk id="9" creationId="{8CDDE6DA-3313-4752-84A4-AE421C54A31B}"/>
          </ac:spMkLst>
        </pc:spChg>
        <pc:spChg chg="add del mod ord">
          <ac:chgData name="Maxim Chukharkin" userId="cb0757e6-e2f8-4bdf-bd73-3517c8c68147" providerId="ADAL" clId="{3C8329DA-10AC-4932-92BD-C775D6005311}" dt="2019-05-31T12:35:35.057" v="594" actId="478"/>
          <ac:spMkLst>
            <pc:docMk/>
            <pc:sldMk cId="109857222" sldId="256"/>
            <ac:spMk id="12" creationId="{C196C359-2983-4962-8B70-4263AC272EBC}"/>
          </ac:spMkLst>
        </pc:spChg>
        <pc:spChg chg="add del mod">
          <ac:chgData name="Maxim Chukharkin" userId="cb0757e6-e2f8-4bdf-bd73-3517c8c68147" providerId="ADAL" clId="{3C8329DA-10AC-4932-92BD-C775D6005311}" dt="2019-05-31T12:00:20.078" v="177" actId="478"/>
          <ac:spMkLst>
            <pc:docMk/>
            <pc:sldMk cId="109857222" sldId="256"/>
            <ac:spMk id="13" creationId="{7D952D5F-69FD-49B5-B6DD-9039C0F0C9BF}"/>
          </ac:spMkLst>
        </pc:spChg>
        <pc:spChg chg="add del mod">
          <ac:chgData name="Maxim Chukharkin" userId="cb0757e6-e2f8-4bdf-bd73-3517c8c68147" providerId="ADAL" clId="{3C8329DA-10AC-4932-92BD-C775D6005311}" dt="2019-05-31T12:00:23.596" v="178" actId="478"/>
          <ac:spMkLst>
            <pc:docMk/>
            <pc:sldMk cId="109857222" sldId="256"/>
            <ac:spMk id="14" creationId="{23660F25-5B3A-47B8-B2EC-E150C51A588F}"/>
          </ac:spMkLst>
        </pc:spChg>
        <pc:spChg chg="add del mod">
          <ac:chgData name="Maxim Chukharkin" userId="cb0757e6-e2f8-4bdf-bd73-3517c8c68147" providerId="ADAL" clId="{3C8329DA-10AC-4932-92BD-C775D6005311}" dt="2019-05-31T12:00:23.596" v="178" actId="478"/>
          <ac:spMkLst>
            <pc:docMk/>
            <pc:sldMk cId="109857222" sldId="256"/>
            <ac:spMk id="15" creationId="{F739C3B7-4E95-405B-99D1-3C1DE3049A74}"/>
          </ac:spMkLst>
        </pc:spChg>
        <pc:spChg chg="add del mod">
          <ac:chgData name="Maxim Chukharkin" userId="cb0757e6-e2f8-4bdf-bd73-3517c8c68147" providerId="ADAL" clId="{3C8329DA-10AC-4932-92BD-C775D6005311}" dt="2019-05-31T12:00:23.596" v="178" actId="478"/>
          <ac:spMkLst>
            <pc:docMk/>
            <pc:sldMk cId="109857222" sldId="256"/>
            <ac:spMk id="16" creationId="{76FAC2CB-D460-4670-B068-8B7EF185496F}"/>
          </ac:spMkLst>
        </pc:spChg>
        <pc:spChg chg="add mod">
          <ac:chgData name="Maxim Chukharkin" userId="cb0757e6-e2f8-4bdf-bd73-3517c8c68147" providerId="ADAL" clId="{3C8329DA-10AC-4932-92BD-C775D6005311}" dt="2019-05-31T12:36:35.311" v="608" actId="1076"/>
          <ac:spMkLst>
            <pc:docMk/>
            <pc:sldMk cId="109857222" sldId="256"/>
            <ac:spMk id="17" creationId="{C58784C6-9EC8-4D31-BD7F-16CB60F37C9B}"/>
          </ac:spMkLst>
        </pc:spChg>
        <pc:spChg chg="add mod">
          <ac:chgData name="Maxim Chukharkin" userId="cb0757e6-e2f8-4bdf-bd73-3517c8c68147" providerId="ADAL" clId="{3C8329DA-10AC-4932-92BD-C775D6005311}" dt="2019-06-03T09:18:06.190" v="1378" actId="14100"/>
          <ac:spMkLst>
            <pc:docMk/>
            <pc:sldMk cId="109857222" sldId="256"/>
            <ac:spMk id="18" creationId="{3C9538EE-9D61-4075-BCED-D21AEA22618E}"/>
          </ac:spMkLst>
        </pc:spChg>
        <pc:spChg chg="add mod">
          <ac:chgData name="Maxim Chukharkin" userId="cb0757e6-e2f8-4bdf-bd73-3517c8c68147" providerId="ADAL" clId="{3C8329DA-10AC-4932-92BD-C775D6005311}" dt="2019-06-03T09:18:10.958" v="1379" actId="1076"/>
          <ac:spMkLst>
            <pc:docMk/>
            <pc:sldMk cId="109857222" sldId="256"/>
            <ac:spMk id="19" creationId="{10F66905-EC7F-45C0-9079-498092AF7B19}"/>
          </ac:spMkLst>
        </pc:spChg>
        <pc:spChg chg="add mod">
          <ac:chgData name="Maxim Chukharkin" userId="cb0757e6-e2f8-4bdf-bd73-3517c8c68147" providerId="ADAL" clId="{3C8329DA-10AC-4932-92BD-C775D6005311}" dt="2019-06-03T09:18:10.958" v="1379" actId="1076"/>
          <ac:spMkLst>
            <pc:docMk/>
            <pc:sldMk cId="109857222" sldId="256"/>
            <ac:spMk id="20" creationId="{02AD1EC0-1900-447A-B8E4-3B8C49A23A21}"/>
          </ac:spMkLst>
        </pc:spChg>
        <pc:spChg chg="add mod">
          <ac:chgData name="Maxim Chukharkin" userId="cb0757e6-e2f8-4bdf-bd73-3517c8c68147" providerId="ADAL" clId="{3C8329DA-10AC-4932-92BD-C775D6005311}" dt="2019-05-31T12:37:55.649" v="625" actId="14100"/>
          <ac:spMkLst>
            <pc:docMk/>
            <pc:sldMk cId="109857222" sldId="256"/>
            <ac:spMk id="30" creationId="{3709D257-C578-4D5E-A1FB-9D5D363B9DAE}"/>
          </ac:spMkLst>
        </pc:spChg>
        <pc:spChg chg="add del mod">
          <ac:chgData name="Maxim Chukharkin" userId="cb0757e6-e2f8-4bdf-bd73-3517c8c68147" providerId="ADAL" clId="{3C8329DA-10AC-4932-92BD-C775D6005311}" dt="2019-05-31T12:13:35.907" v="264" actId="478"/>
          <ac:spMkLst>
            <pc:docMk/>
            <pc:sldMk cId="109857222" sldId="256"/>
            <ac:spMk id="40" creationId="{96B8E300-F9DD-44A9-825E-7A0FF6409F5F}"/>
          </ac:spMkLst>
        </pc:spChg>
        <pc:spChg chg="add mod">
          <ac:chgData name="Maxim Chukharkin" userId="cb0757e6-e2f8-4bdf-bd73-3517c8c68147" providerId="ADAL" clId="{3C8329DA-10AC-4932-92BD-C775D6005311}" dt="2019-05-31T12:13:59.363" v="273" actId="571"/>
          <ac:spMkLst>
            <pc:docMk/>
            <pc:sldMk cId="109857222" sldId="256"/>
            <ac:spMk id="42" creationId="{6A660835-3F75-40F2-AEE8-1D472FA18142}"/>
          </ac:spMkLst>
        </pc:spChg>
        <pc:spChg chg="add mod">
          <ac:chgData name="Maxim Chukharkin" userId="cb0757e6-e2f8-4bdf-bd73-3517c8c68147" providerId="ADAL" clId="{3C8329DA-10AC-4932-92BD-C775D6005311}" dt="2019-05-31T12:13:59.363" v="273" actId="571"/>
          <ac:spMkLst>
            <pc:docMk/>
            <pc:sldMk cId="109857222" sldId="256"/>
            <ac:spMk id="43" creationId="{6DC82E33-F7CF-4215-9358-787C8EE154E7}"/>
          </ac:spMkLst>
        </pc:spChg>
        <pc:spChg chg="add mod">
          <ac:chgData name="Maxim Chukharkin" userId="cb0757e6-e2f8-4bdf-bd73-3517c8c68147" providerId="ADAL" clId="{3C8329DA-10AC-4932-92BD-C775D6005311}" dt="2019-05-31T12:13:59.363" v="273" actId="571"/>
          <ac:spMkLst>
            <pc:docMk/>
            <pc:sldMk cId="109857222" sldId="256"/>
            <ac:spMk id="44" creationId="{56275530-4B2D-4399-838D-323114119DE7}"/>
          </ac:spMkLst>
        </pc:spChg>
        <pc:spChg chg="add mod">
          <ac:chgData name="Maxim Chukharkin" userId="cb0757e6-e2f8-4bdf-bd73-3517c8c68147" providerId="ADAL" clId="{3C8329DA-10AC-4932-92BD-C775D6005311}" dt="2019-05-31T12:13:59.363" v="273" actId="571"/>
          <ac:spMkLst>
            <pc:docMk/>
            <pc:sldMk cId="109857222" sldId="256"/>
            <ac:spMk id="46" creationId="{689F2B0A-386A-4A27-96BC-FE6123702C8C}"/>
          </ac:spMkLst>
        </pc:spChg>
        <pc:spChg chg="add mod">
          <ac:chgData name="Maxim Chukharkin" userId="cb0757e6-e2f8-4bdf-bd73-3517c8c68147" providerId="ADAL" clId="{3C8329DA-10AC-4932-92BD-C775D6005311}" dt="2019-05-31T12:13:59.363" v="273" actId="571"/>
          <ac:spMkLst>
            <pc:docMk/>
            <pc:sldMk cId="109857222" sldId="256"/>
            <ac:spMk id="48" creationId="{73EC7279-E59B-4985-859A-5BEB37D22130}"/>
          </ac:spMkLst>
        </pc:spChg>
        <pc:spChg chg="add mod">
          <ac:chgData name="Maxim Chukharkin" userId="cb0757e6-e2f8-4bdf-bd73-3517c8c68147" providerId="ADAL" clId="{3C8329DA-10AC-4932-92BD-C775D6005311}" dt="2019-05-31T12:13:59.363" v="273" actId="571"/>
          <ac:spMkLst>
            <pc:docMk/>
            <pc:sldMk cId="109857222" sldId="256"/>
            <ac:spMk id="49" creationId="{74781629-CCB8-4613-AA52-2C74D0DB8FDE}"/>
          </ac:spMkLst>
        </pc:spChg>
        <pc:spChg chg="add mod">
          <ac:chgData name="Maxim Chukharkin" userId="cb0757e6-e2f8-4bdf-bd73-3517c8c68147" providerId="ADAL" clId="{3C8329DA-10AC-4932-92BD-C775D6005311}" dt="2019-05-31T12:13:59.363" v="273" actId="571"/>
          <ac:spMkLst>
            <pc:docMk/>
            <pc:sldMk cId="109857222" sldId="256"/>
            <ac:spMk id="50" creationId="{56B4B849-12FC-4C39-B891-2E0EE96BA5CC}"/>
          </ac:spMkLst>
        </pc:spChg>
        <pc:spChg chg="add mod">
          <ac:chgData name="Maxim Chukharkin" userId="cb0757e6-e2f8-4bdf-bd73-3517c8c68147" providerId="ADAL" clId="{3C8329DA-10AC-4932-92BD-C775D6005311}" dt="2019-05-31T12:13:59.363" v="273" actId="571"/>
          <ac:spMkLst>
            <pc:docMk/>
            <pc:sldMk cId="109857222" sldId="256"/>
            <ac:spMk id="51" creationId="{2CC1E314-CC9C-4E1E-9D1B-89D0FBB9C1F2}"/>
          </ac:spMkLst>
        </pc:spChg>
        <pc:spChg chg="add mod">
          <ac:chgData name="Maxim Chukharkin" userId="cb0757e6-e2f8-4bdf-bd73-3517c8c68147" providerId="ADAL" clId="{3C8329DA-10AC-4932-92BD-C775D6005311}" dt="2019-05-31T12:13:59.363" v="273" actId="571"/>
          <ac:spMkLst>
            <pc:docMk/>
            <pc:sldMk cId="109857222" sldId="256"/>
            <ac:spMk id="55" creationId="{0780343E-9F89-490C-BE80-25DE74395726}"/>
          </ac:spMkLst>
        </pc:spChg>
        <pc:spChg chg="add del mod">
          <ac:chgData name="Maxim Chukharkin" userId="cb0757e6-e2f8-4bdf-bd73-3517c8c68147" providerId="ADAL" clId="{3C8329DA-10AC-4932-92BD-C775D6005311}" dt="2019-05-31T12:14:27.348" v="278" actId="478"/>
          <ac:spMkLst>
            <pc:docMk/>
            <pc:sldMk cId="109857222" sldId="256"/>
            <ac:spMk id="62" creationId="{341624C3-68B8-4CDA-8ED2-E29F3ACB2E82}"/>
          </ac:spMkLst>
        </pc:spChg>
        <pc:spChg chg="add mod">
          <ac:chgData name="Maxim Chukharkin" userId="cb0757e6-e2f8-4bdf-bd73-3517c8c68147" providerId="ADAL" clId="{3C8329DA-10AC-4932-92BD-C775D6005311}" dt="2019-06-03T09:12:36.488" v="1211" actId="14100"/>
          <ac:spMkLst>
            <pc:docMk/>
            <pc:sldMk cId="109857222" sldId="256"/>
            <ac:spMk id="63" creationId="{E69EE82A-0F45-4F3E-AA7D-AF4807490C39}"/>
          </ac:spMkLst>
        </pc:spChg>
        <pc:spChg chg="add del mod ord">
          <ac:chgData name="Maxim Chukharkin" userId="cb0757e6-e2f8-4bdf-bd73-3517c8c68147" providerId="ADAL" clId="{3C8329DA-10AC-4932-92BD-C775D6005311}" dt="2019-06-03T09:18:20.756" v="1381" actId="14100"/>
          <ac:spMkLst>
            <pc:docMk/>
            <pc:sldMk cId="109857222" sldId="256"/>
            <ac:spMk id="64" creationId="{6997D463-03FC-473F-9B78-BD278B0CDBBE}"/>
          </ac:spMkLst>
        </pc:spChg>
        <pc:spChg chg="add mod">
          <ac:chgData name="Maxim Chukharkin" userId="cb0757e6-e2f8-4bdf-bd73-3517c8c68147" providerId="ADAL" clId="{3C8329DA-10AC-4932-92BD-C775D6005311}" dt="2019-06-03T09:18:27.585" v="1382" actId="1076"/>
          <ac:spMkLst>
            <pc:docMk/>
            <pc:sldMk cId="109857222" sldId="256"/>
            <ac:spMk id="65" creationId="{9B7CBE77-4F7D-4B5E-8BA9-E41505F60F37}"/>
          </ac:spMkLst>
        </pc:spChg>
        <pc:spChg chg="add del mod ord">
          <ac:chgData name="Maxim Chukharkin" userId="cb0757e6-e2f8-4bdf-bd73-3517c8c68147" providerId="ADAL" clId="{3C8329DA-10AC-4932-92BD-C775D6005311}" dt="2019-05-31T12:32:58.132" v="572" actId="478"/>
          <ac:spMkLst>
            <pc:docMk/>
            <pc:sldMk cId="109857222" sldId="256"/>
            <ac:spMk id="66" creationId="{417A3447-A1DA-4FA4-B79C-F4A6C5E2F2C4}"/>
          </ac:spMkLst>
        </pc:spChg>
        <pc:spChg chg="add del mod ord">
          <ac:chgData name="Maxim Chukharkin" userId="cb0757e6-e2f8-4bdf-bd73-3517c8c68147" providerId="ADAL" clId="{3C8329DA-10AC-4932-92BD-C775D6005311}" dt="2019-05-31T12:32:56.432" v="571" actId="478"/>
          <ac:spMkLst>
            <pc:docMk/>
            <pc:sldMk cId="109857222" sldId="256"/>
            <ac:spMk id="67" creationId="{57E238CF-09A9-4EEA-A8DE-734F085F3F4B}"/>
          </ac:spMkLst>
        </pc:spChg>
        <pc:spChg chg="add mod ord">
          <ac:chgData name="Maxim Chukharkin" userId="cb0757e6-e2f8-4bdf-bd73-3517c8c68147" providerId="ADAL" clId="{3C8329DA-10AC-4932-92BD-C775D6005311}" dt="2019-06-03T09:18:48.744" v="1395" actId="1036"/>
          <ac:spMkLst>
            <pc:docMk/>
            <pc:sldMk cId="109857222" sldId="256"/>
            <ac:spMk id="80" creationId="{8D4F8941-D32D-416B-B696-2ACB70AF4E27}"/>
          </ac:spMkLst>
        </pc:spChg>
        <pc:spChg chg="add mod ord">
          <ac:chgData name="Maxim Chukharkin" userId="cb0757e6-e2f8-4bdf-bd73-3517c8c68147" providerId="ADAL" clId="{3C8329DA-10AC-4932-92BD-C775D6005311}" dt="2019-06-03T09:18:45.837" v="1390" actId="1076"/>
          <ac:spMkLst>
            <pc:docMk/>
            <pc:sldMk cId="109857222" sldId="256"/>
            <ac:spMk id="81" creationId="{EEF20013-9B8C-4861-8014-90EA2941B8E3}"/>
          </ac:spMkLst>
        </pc:spChg>
        <pc:spChg chg="add mod ord">
          <ac:chgData name="Maxim Chukharkin" userId="cb0757e6-e2f8-4bdf-bd73-3517c8c68147" providerId="ADAL" clId="{3C8329DA-10AC-4932-92BD-C775D6005311}" dt="2019-06-03T09:18:55.462" v="1411" actId="1037"/>
          <ac:spMkLst>
            <pc:docMk/>
            <pc:sldMk cId="109857222" sldId="256"/>
            <ac:spMk id="82" creationId="{F8D489EF-E4A8-4302-AA7C-2650BF98C3ED}"/>
          </ac:spMkLst>
        </pc:spChg>
        <pc:spChg chg="add mod ord">
          <ac:chgData name="Maxim Chukharkin" userId="cb0757e6-e2f8-4bdf-bd73-3517c8c68147" providerId="ADAL" clId="{3C8329DA-10AC-4932-92BD-C775D6005311}" dt="2019-06-03T09:18:55.462" v="1411" actId="1037"/>
          <ac:spMkLst>
            <pc:docMk/>
            <pc:sldMk cId="109857222" sldId="256"/>
            <ac:spMk id="83" creationId="{EBD63766-FB34-41A7-8467-1C195202DF35}"/>
          </ac:spMkLst>
        </pc:spChg>
        <pc:picChg chg="add del mod">
          <ac:chgData name="Maxim Chukharkin" userId="cb0757e6-e2f8-4bdf-bd73-3517c8c68147" providerId="ADAL" clId="{3C8329DA-10AC-4932-92BD-C775D6005311}" dt="2019-06-03T09:12:31.950" v="1210" actId="1076"/>
          <ac:picMkLst>
            <pc:docMk/>
            <pc:sldMk cId="109857222" sldId="256"/>
            <ac:picMk id="8" creationId="{2CB2C646-DC0C-4F2C-94D7-BD2F4FC5277A}"/>
          </ac:picMkLst>
        </pc:picChg>
        <pc:picChg chg="add mod">
          <ac:chgData name="Maxim Chukharkin" userId="cb0757e6-e2f8-4bdf-bd73-3517c8c68147" providerId="ADAL" clId="{3C8329DA-10AC-4932-92BD-C775D6005311}" dt="2019-05-31T12:13:59.363" v="273" actId="571"/>
          <ac:picMkLst>
            <pc:docMk/>
            <pc:sldMk cId="109857222" sldId="256"/>
            <ac:picMk id="45" creationId="{4EFC0F05-4534-4BA1-B142-963DD71749C4}"/>
          </ac:picMkLst>
        </pc:picChg>
        <pc:cxnChg chg="add mod">
          <ac:chgData name="Maxim Chukharkin" userId="cb0757e6-e2f8-4bdf-bd73-3517c8c68147" providerId="ADAL" clId="{3C8329DA-10AC-4932-92BD-C775D6005311}" dt="2019-06-03T09:12:48.416" v="1213" actId="1076"/>
          <ac:cxnSpMkLst>
            <pc:docMk/>
            <pc:sldMk cId="109857222" sldId="256"/>
            <ac:cxnSpMk id="3" creationId="{BD39B5DC-7497-450B-A052-83FF491D7B5C}"/>
          </ac:cxnSpMkLst>
        </pc:cxnChg>
        <pc:cxnChg chg="add del mod">
          <ac:chgData name="Maxim Chukharkin" userId="cb0757e6-e2f8-4bdf-bd73-3517c8c68147" providerId="ADAL" clId="{3C8329DA-10AC-4932-92BD-C775D6005311}" dt="2019-06-03T09:12:06.601" v="1205" actId="478"/>
          <ac:cxnSpMkLst>
            <pc:docMk/>
            <pc:sldMk cId="109857222" sldId="256"/>
            <ac:cxnSpMk id="11" creationId="{C104A4EE-74FE-4BBF-B600-C500E4521B7D}"/>
          </ac:cxnSpMkLst>
        </pc:cxnChg>
        <pc:cxnChg chg="add del mod">
          <ac:chgData name="Maxim Chukharkin" userId="cb0757e6-e2f8-4bdf-bd73-3517c8c68147" providerId="ADAL" clId="{3C8329DA-10AC-4932-92BD-C775D6005311}" dt="2019-05-31T12:35:44.307" v="600" actId="478"/>
          <ac:cxnSpMkLst>
            <pc:docMk/>
            <pc:sldMk cId="109857222" sldId="256"/>
            <ac:cxnSpMk id="21" creationId="{FF703160-DAC0-495E-8EDF-A1F60FB3694A}"/>
          </ac:cxnSpMkLst>
        </pc:cxnChg>
        <pc:cxnChg chg="add del mod">
          <ac:chgData name="Maxim Chukharkin" userId="cb0757e6-e2f8-4bdf-bd73-3517c8c68147" providerId="ADAL" clId="{3C8329DA-10AC-4932-92BD-C775D6005311}" dt="2019-06-03T09:12:48.416" v="1213" actId="1076"/>
          <ac:cxnSpMkLst>
            <pc:docMk/>
            <pc:sldMk cId="109857222" sldId="256"/>
            <ac:cxnSpMk id="24" creationId="{0AA2A659-0F17-41FB-B114-0282AA189D97}"/>
          </ac:cxnSpMkLst>
        </pc:cxnChg>
        <pc:cxnChg chg="add del mod">
          <ac:chgData name="Maxim Chukharkin" userId="cb0757e6-e2f8-4bdf-bd73-3517c8c68147" providerId="ADAL" clId="{3C8329DA-10AC-4932-92BD-C775D6005311}" dt="2019-06-03T09:18:10.958" v="1379" actId="1076"/>
          <ac:cxnSpMkLst>
            <pc:docMk/>
            <pc:sldMk cId="109857222" sldId="256"/>
            <ac:cxnSpMk id="27" creationId="{8BC92DA7-AD66-49C6-9080-F57B8F4528CA}"/>
          </ac:cxnSpMkLst>
        </pc:cxnChg>
        <pc:cxnChg chg="add mod">
          <ac:chgData name="Maxim Chukharkin" userId="cb0757e6-e2f8-4bdf-bd73-3517c8c68147" providerId="ADAL" clId="{3C8329DA-10AC-4932-92BD-C775D6005311}" dt="2019-06-03T09:18:06.190" v="1378" actId="14100"/>
          <ac:cxnSpMkLst>
            <pc:docMk/>
            <pc:sldMk cId="109857222" sldId="256"/>
            <ac:cxnSpMk id="31" creationId="{82C029CC-D33E-4B64-B723-2C7200FE8058}"/>
          </ac:cxnSpMkLst>
        </pc:cxnChg>
        <pc:cxnChg chg="add del mod">
          <ac:chgData name="Maxim Chukharkin" userId="cb0757e6-e2f8-4bdf-bd73-3517c8c68147" providerId="ADAL" clId="{3C8329DA-10AC-4932-92BD-C775D6005311}" dt="2019-05-31T12:35:43.336" v="599" actId="478"/>
          <ac:cxnSpMkLst>
            <pc:docMk/>
            <pc:sldMk cId="109857222" sldId="256"/>
            <ac:cxnSpMk id="34" creationId="{9EBE13C7-21FE-4F94-8FF9-C8DD778A31ED}"/>
          </ac:cxnSpMkLst>
        </pc:cxnChg>
        <pc:cxnChg chg="add mod">
          <ac:chgData name="Maxim Chukharkin" userId="cb0757e6-e2f8-4bdf-bd73-3517c8c68147" providerId="ADAL" clId="{3C8329DA-10AC-4932-92BD-C775D6005311}" dt="2019-06-03T09:18:10.958" v="1379" actId="1076"/>
          <ac:cxnSpMkLst>
            <pc:docMk/>
            <pc:sldMk cId="109857222" sldId="256"/>
            <ac:cxnSpMk id="37" creationId="{4676B9B0-27B8-4C61-9E70-CA9C1D86FBF4}"/>
          </ac:cxnSpMkLst>
        </pc:cxnChg>
        <pc:cxnChg chg="add mod">
          <ac:chgData name="Maxim Chukharkin" userId="cb0757e6-e2f8-4bdf-bd73-3517c8c68147" providerId="ADAL" clId="{3C8329DA-10AC-4932-92BD-C775D6005311}" dt="2019-05-31T12:13:59.363" v="273" actId="571"/>
          <ac:cxnSpMkLst>
            <pc:docMk/>
            <pc:sldMk cId="109857222" sldId="256"/>
            <ac:cxnSpMk id="47" creationId="{C9083A71-25FF-4592-8F43-358E0036DA8B}"/>
          </ac:cxnSpMkLst>
        </pc:cxnChg>
        <pc:cxnChg chg="add mod">
          <ac:chgData name="Maxim Chukharkin" userId="cb0757e6-e2f8-4bdf-bd73-3517c8c68147" providerId="ADAL" clId="{3C8329DA-10AC-4932-92BD-C775D6005311}" dt="2019-05-31T12:13:59.363" v="273" actId="571"/>
          <ac:cxnSpMkLst>
            <pc:docMk/>
            <pc:sldMk cId="109857222" sldId="256"/>
            <ac:cxnSpMk id="52" creationId="{70882166-452D-4D20-BF5A-2D6B433259BD}"/>
          </ac:cxnSpMkLst>
        </pc:cxnChg>
        <pc:cxnChg chg="add mod">
          <ac:chgData name="Maxim Chukharkin" userId="cb0757e6-e2f8-4bdf-bd73-3517c8c68147" providerId="ADAL" clId="{3C8329DA-10AC-4932-92BD-C775D6005311}" dt="2019-05-31T12:13:59.363" v="273" actId="571"/>
          <ac:cxnSpMkLst>
            <pc:docMk/>
            <pc:sldMk cId="109857222" sldId="256"/>
            <ac:cxnSpMk id="53" creationId="{51AD62B3-3406-455A-9C83-66BE6445A886}"/>
          </ac:cxnSpMkLst>
        </pc:cxnChg>
        <pc:cxnChg chg="add mod">
          <ac:chgData name="Maxim Chukharkin" userId="cb0757e6-e2f8-4bdf-bd73-3517c8c68147" providerId="ADAL" clId="{3C8329DA-10AC-4932-92BD-C775D6005311}" dt="2019-05-31T12:13:59.363" v="273" actId="571"/>
          <ac:cxnSpMkLst>
            <pc:docMk/>
            <pc:sldMk cId="109857222" sldId="256"/>
            <ac:cxnSpMk id="54" creationId="{9FEB8C72-E989-42AD-8300-522779FBEF90}"/>
          </ac:cxnSpMkLst>
        </pc:cxnChg>
        <pc:cxnChg chg="add mod">
          <ac:chgData name="Maxim Chukharkin" userId="cb0757e6-e2f8-4bdf-bd73-3517c8c68147" providerId="ADAL" clId="{3C8329DA-10AC-4932-92BD-C775D6005311}" dt="2019-05-31T12:13:59.363" v="273" actId="571"/>
          <ac:cxnSpMkLst>
            <pc:docMk/>
            <pc:sldMk cId="109857222" sldId="256"/>
            <ac:cxnSpMk id="56" creationId="{16C7E9E0-8226-4A28-8376-5B1A57D6DEE8}"/>
          </ac:cxnSpMkLst>
        </pc:cxnChg>
        <pc:cxnChg chg="add mod">
          <ac:chgData name="Maxim Chukharkin" userId="cb0757e6-e2f8-4bdf-bd73-3517c8c68147" providerId="ADAL" clId="{3C8329DA-10AC-4932-92BD-C775D6005311}" dt="2019-05-31T12:13:59.363" v="273" actId="571"/>
          <ac:cxnSpMkLst>
            <pc:docMk/>
            <pc:sldMk cId="109857222" sldId="256"/>
            <ac:cxnSpMk id="57" creationId="{699B6F5E-F407-4B90-8D2D-C8D1C823C59A}"/>
          </ac:cxnSpMkLst>
        </pc:cxnChg>
        <pc:cxnChg chg="add mod">
          <ac:chgData name="Maxim Chukharkin" userId="cb0757e6-e2f8-4bdf-bd73-3517c8c68147" providerId="ADAL" clId="{3C8329DA-10AC-4932-92BD-C775D6005311}" dt="2019-05-31T12:13:59.363" v="273" actId="571"/>
          <ac:cxnSpMkLst>
            <pc:docMk/>
            <pc:sldMk cId="109857222" sldId="256"/>
            <ac:cxnSpMk id="58" creationId="{50CB11CC-A07A-46A8-816D-19DAF3A668BF}"/>
          </ac:cxnSpMkLst>
        </pc:cxnChg>
      </pc:sldChg>
      <pc:sldChg chg="addSp delSp modSp add modNotesTx">
        <pc:chgData name="Maxim Chukharkin" userId="cb0757e6-e2f8-4bdf-bd73-3517c8c68147" providerId="ADAL" clId="{3C8329DA-10AC-4932-92BD-C775D6005311}" dt="2019-06-03T09:29:36.609" v="1950" actId="1037"/>
        <pc:sldMkLst>
          <pc:docMk/>
          <pc:sldMk cId="3554175231" sldId="257"/>
        </pc:sldMkLst>
        <pc:spChg chg="del">
          <ac:chgData name="Maxim Chukharkin" userId="cb0757e6-e2f8-4bdf-bd73-3517c8c68147" providerId="ADAL" clId="{3C8329DA-10AC-4932-92BD-C775D6005311}" dt="2019-05-31T12:15:36.356" v="285" actId="478"/>
          <ac:spMkLst>
            <pc:docMk/>
            <pc:sldMk cId="3554175231" sldId="257"/>
            <ac:spMk id="2" creationId="{C662D406-8F33-4703-B9C2-51CCD202C404}"/>
          </ac:spMkLst>
        </pc:spChg>
        <pc:spChg chg="del">
          <ac:chgData name="Maxim Chukharkin" userId="cb0757e6-e2f8-4bdf-bd73-3517c8c68147" providerId="ADAL" clId="{3C8329DA-10AC-4932-92BD-C775D6005311}" dt="2019-05-31T12:15:34.086" v="284" actId="478"/>
          <ac:spMkLst>
            <pc:docMk/>
            <pc:sldMk cId="3554175231" sldId="257"/>
            <ac:spMk id="3" creationId="{2BB98C3F-20DD-4D31-894A-3B4367B15D73}"/>
          </ac:spMkLst>
        </pc:spChg>
        <pc:spChg chg="add mod">
          <ac:chgData name="Maxim Chukharkin" userId="cb0757e6-e2f8-4bdf-bd73-3517c8c68147" providerId="ADAL" clId="{3C8329DA-10AC-4932-92BD-C775D6005311}" dt="2019-06-03T09:14:24.697" v="1245" actId="1076"/>
          <ac:spMkLst>
            <pc:docMk/>
            <pc:sldMk cId="3554175231" sldId="257"/>
            <ac:spMk id="4" creationId="{E8DD9D6A-1FEB-4FE9-A669-AAA4ED362A31}"/>
          </ac:spMkLst>
        </pc:spChg>
        <pc:spChg chg="add mod">
          <ac:chgData name="Maxim Chukharkin" userId="cb0757e6-e2f8-4bdf-bd73-3517c8c68147" providerId="ADAL" clId="{3C8329DA-10AC-4932-92BD-C775D6005311}" dt="2019-06-03T09:29:31.403" v="1945" actId="1076"/>
          <ac:spMkLst>
            <pc:docMk/>
            <pc:sldMk cId="3554175231" sldId="257"/>
            <ac:spMk id="17" creationId="{A01BF7CE-D65C-4F15-A539-7E24A6C6CBA6}"/>
          </ac:spMkLst>
        </pc:spChg>
        <pc:spChg chg="add mod">
          <ac:chgData name="Maxim Chukharkin" userId="cb0757e6-e2f8-4bdf-bd73-3517c8c68147" providerId="ADAL" clId="{3C8329DA-10AC-4932-92BD-C775D6005311}" dt="2019-06-03T09:29:28.535" v="1944" actId="1076"/>
          <ac:spMkLst>
            <pc:docMk/>
            <pc:sldMk cId="3554175231" sldId="257"/>
            <ac:spMk id="18" creationId="{2CA28ADB-396C-48C3-815B-70B3FBF8E2FB}"/>
          </ac:spMkLst>
        </pc:spChg>
        <pc:spChg chg="add del mod">
          <ac:chgData name="Maxim Chukharkin" userId="cb0757e6-e2f8-4bdf-bd73-3517c8c68147" providerId="ADAL" clId="{3C8329DA-10AC-4932-92BD-C775D6005311}" dt="2019-05-31T12:18:48.788" v="337" actId="478"/>
          <ac:spMkLst>
            <pc:docMk/>
            <pc:sldMk cId="3554175231" sldId="257"/>
            <ac:spMk id="19" creationId="{8C8C55CC-2B91-4904-A5E4-DECDA3CAA199}"/>
          </ac:spMkLst>
        </pc:spChg>
        <pc:spChg chg="add del mod">
          <ac:chgData name="Maxim Chukharkin" userId="cb0757e6-e2f8-4bdf-bd73-3517c8c68147" providerId="ADAL" clId="{3C8329DA-10AC-4932-92BD-C775D6005311}" dt="2019-05-31T12:21:29.594" v="364" actId="478"/>
          <ac:spMkLst>
            <pc:docMk/>
            <pc:sldMk cId="3554175231" sldId="257"/>
            <ac:spMk id="20" creationId="{AF88AF6F-AD26-4A10-984B-50027C175D26}"/>
          </ac:spMkLst>
        </pc:spChg>
        <pc:spChg chg="add mod ord">
          <ac:chgData name="Maxim Chukharkin" userId="cb0757e6-e2f8-4bdf-bd73-3517c8c68147" providerId="ADAL" clId="{3C8329DA-10AC-4932-92BD-C775D6005311}" dt="2019-06-03T09:14:19.323" v="1244" actId="1076"/>
          <ac:spMkLst>
            <pc:docMk/>
            <pc:sldMk cId="3554175231" sldId="257"/>
            <ac:spMk id="21" creationId="{69217F5E-D22B-42C2-9610-DBF8F7509AAA}"/>
          </ac:spMkLst>
        </pc:spChg>
        <pc:spChg chg="add del mod">
          <ac:chgData name="Maxim Chukharkin" userId="cb0757e6-e2f8-4bdf-bd73-3517c8c68147" providerId="ADAL" clId="{3C8329DA-10AC-4932-92BD-C775D6005311}" dt="2019-05-31T12:21:31.299" v="365" actId="478"/>
          <ac:spMkLst>
            <pc:docMk/>
            <pc:sldMk cId="3554175231" sldId="257"/>
            <ac:spMk id="25" creationId="{FF7DB1C6-D905-4B70-AD40-198D7908267A}"/>
          </ac:spMkLst>
        </pc:spChg>
        <pc:spChg chg="add mod">
          <ac:chgData name="Maxim Chukharkin" userId="cb0757e6-e2f8-4bdf-bd73-3517c8c68147" providerId="ADAL" clId="{3C8329DA-10AC-4932-92BD-C775D6005311}" dt="2019-06-03T09:14:19.323" v="1244" actId="1076"/>
          <ac:spMkLst>
            <pc:docMk/>
            <pc:sldMk cId="3554175231" sldId="257"/>
            <ac:spMk id="26" creationId="{7BDBF140-77A0-41B8-B262-1D8318C30B34}"/>
          </ac:spMkLst>
        </pc:spChg>
        <pc:spChg chg="add mod">
          <ac:chgData name="Maxim Chukharkin" userId="cb0757e6-e2f8-4bdf-bd73-3517c8c68147" providerId="ADAL" clId="{3C8329DA-10AC-4932-92BD-C775D6005311}" dt="2019-06-03T09:14:19.323" v="1244" actId="1076"/>
          <ac:spMkLst>
            <pc:docMk/>
            <pc:sldMk cId="3554175231" sldId="257"/>
            <ac:spMk id="27" creationId="{A169A4FC-1BA8-4C2F-BC3F-3125D00160FF}"/>
          </ac:spMkLst>
        </pc:spChg>
        <pc:spChg chg="add mod">
          <ac:chgData name="Maxim Chukharkin" userId="cb0757e6-e2f8-4bdf-bd73-3517c8c68147" providerId="ADAL" clId="{3C8329DA-10AC-4932-92BD-C775D6005311}" dt="2019-06-03T09:14:19.323" v="1244" actId="1076"/>
          <ac:spMkLst>
            <pc:docMk/>
            <pc:sldMk cId="3554175231" sldId="257"/>
            <ac:spMk id="28" creationId="{42666F52-A4C0-4C04-8E46-B0F35039AD61}"/>
          </ac:spMkLst>
        </pc:spChg>
        <pc:spChg chg="add mod">
          <ac:chgData name="Maxim Chukharkin" userId="cb0757e6-e2f8-4bdf-bd73-3517c8c68147" providerId="ADAL" clId="{3C8329DA-10AC-4932-92BD-C775D6005311}" dt="2019-06-03T09:14:19.323" v="1244" actId="1076"/>
          <ac:spMkLst>
            <pc:docMk/>
            <pc:sldMk cId="3554175231" sldId="257"/>
            <ac:spMk id="29" creationId="{FDA82F8A-8982-47DB-97EB-E291EB7537FC}"/>
          </ac:spMkLst>
        </pc:spChg>
        <pc:spChg chg="add mod">
          <ac:chgData name="Maxim Chukharkin" userId="cb0757e6-e2f8-4bdf-bd73-3517c8c68147" providerId="ADAL" clId="{3C8329DA-10AC-4932-92BD-C775D6005311}" dt="2019-06-03T09:14:19.323" v="1244" actId="1076"/>
          <ac:spMkLst>
            <pc:docMk/>
            <pc:sldMk cId="3554175231" sldId="257"/>
            <ac:spMk id="30" creationId="{49FCDE8F-C380-4BB9-BC9C-4C410F7D2E49}"/>
          </ac:spMkLst>
        </pc:spChg>
        <pc:spChg chg="add mod">
          <ac:chgData name="Maxim Chukharkin" userId="cb0757e6-e2f8-4bdf-bd73-3517c8c68147" providerId="ADAL" clId="{3C8329DA-10AC-4932-92BD-C775D6005311}" dt="2019-06-03T09:14:19.323" v="1244" actId="1076"/>
          <ac:spMkLst>
            <pc:docMk/>
            <pc:sldMk cId="3554175231" sldId="257"/>
            <ac:spMk id="31" creationId="{40AE6DF0-7A13-473D-A09F-8F31E9BF5E88}"/>
          </ac:spMkLst>
        </pc:spChg>
        <pc:spChg chg="add mod">
          <ac:chgData name="Maxim Chukharkin" userId="cb0757e6-e2f8-4bdf-bd73-3517c8c68147" providerId="ADAL" clId="{3C8329DA-10AC-4932-92BD-C775D6005311}" dt="2019-06-03T09:14:19.323" v="1244" actId="1076"/>
          <ac:spMkLst>
            <pc:docMk/>
            <pc:sldMk cId="3554175231" sldId="257"/>
            <ac:spMk id="32" creationId="{90657DCA-C8F5-4A39-81C3-E81CB1346981}"/>
          </ac:spMkLst>
        </pc:spChg>
        <pc:spChg chg="add mod">
          <ac:chgData name="Maxim Chukharkin" userId="cb0757e6-e2f8-4bdf-bd73-3517c8c68147" providerId="ADAL" clId="{3C8329DA-10AC-4932-92BD-C775D6005311}" dt="2019-06-03T09:14:19.323" v="1244" actId="1076"/>
          <ac:spMkLst>
            <pc:docMk/>
            <pc:sldMk cId="3554175231" sldId="257"/>
            <ac:spMk id="33" creationId="{817024D7-F5D7-4C5A-9FB8-8999ED75D00D}"/>
          </ac:spMkLst>
        </pc:spChg>
        <pc:spChg chg="add del mod">
          <ac:chgData name="Maxim Chukharkin" userId="cb0757e6-e2f8-4bdf-bd73-3517c8c68147" providerId="ADAL" clId="{3C8329DA-10AC-4932-92BD-C775D6005311}" dt="2019-05-31T12:25:32.485" v="450" actId="478"/>
          <ac:spMkLst>
            <pc:docMk/>
            <pc:sldMk cId="3554175231" sldId="257"/>
            <ac:spMk id="34" creationId="{65EAF0B0-EE61-40D6-9B5B-BA7E05707E5D}"/>
          </ac:spMkLst>
        </pc:spChg>
        <pc:spChg chg="add del mod">
          <ac:chgData name="Maxim Chukharkin" userId="cb0757e6-e2f8-4bdf-bd73-3517c8c68147" providerId="ADAL" clId="{3C8329DA-10AC-4932-92BD-C775D6005311}" dt="2019-05-31T12:25:29.540" v="449" actId="478"/>
          <ac:spMkLst>
            <pc:docMk/>
            <pc:sldMk cId="3554175231" sldId="257"/>
            <ac:spMk id="35" creationId="{A6C5BB85-1CE6-4CAB-BBBF-C857463EB375}"/>
          </ac:spMkLst>
        </pc:spChg>
        <pc:spChg chg="add mod">
          <ac:chgData name="Maxim Chukharkin" userId="cb0757e6-e2f8-4bdf-bd73-3517c8c68147" providerId="ADAL" clId="{3C8329DA-10AC-4932-92BD-C775D6005311}" dt="2019-06-03T09:14:19.323" v="1244" actId="1076"/>
          <ac:spMkLst>
            <pc:docMk/>
            <pc:sldMk cId="3554175231" sldId="257"/>
            <ac:spMk id="36" creationId="{F7C192E1-B06F-4869-8A57-6D64C12B39DB}"/>
          </ac:spMkLst>
        </pc:spChg>
        <pc:spChg chg="add mod">
          <ac:chgData name="Maxim Chukharkin" userId="cb0757e6-e2f8-4bdf-bd73-3517c8c68147" providerId="ADAL" clId="{3C8329DA-10AC-4932-92BD-C775D6005311}" dt="2019-06-03T09:14:19.323" v="1244" actId="1076"/>
          <ac:spMkLst>
            <pc:docMk/>
            <pc:sldMk cId="3554175231" sldId="257"/>
            <ac:spMk id="37" creationId="{25889A85-169A-4C40-98B7-D0ADDCE17380}"/>
          </ac:spMkLst>
        </pc:spChg>
        <pc:spChg chg="add mod">
          <ac:chgData name="Maxim Chukharkin" userId="cb0757e6-e2f8-4bdf-bd73-3517c8c68147" providerId="ADAL" clId="{3C8329DA-10AC-4932-92BD-C775D6005311}" dt="2019-06-03T09:14:19.323" v="1244" actId="1076"/>
          <ac:spMkLst>
            <pc:docMk/>
            <pc:sldMk cId="3554175231" sldId="257"/>
            <ac:spMk id="41" creationId="{97D3C822-501C-462B-825B-BB407C18A545}"/>
          </ac:spMkLst>
        </pc:spChg>
        <pc:spChg chg="add mod">
          <ac:chgData name="Maxim Chukharkin" userId="cb0757e6-e2f8-4bdf-bd73-3517c8c68147" providerId="ADAL" clId="{3C8329DA-10AC-4932-92BD-C775D6005311}" dt="2019-06-03T09:14:19.323" v="1244" actId="1076"/>
          <ac:spMkLst>
            <pc:docMk/>
            <pc:sldMk cId="3554175231" sldId="257"/>
            <ac:spMk id="42" creationId="{71C87427-BBD9-4ED9-B862-BC6EE698FB32}"/>
          </ac:spMkLst>
        </pc:spChg>
        <pc:spChg chg="add mod">
          <ac:chgData name="Maxim Chukharkin" userId="cb0757e6-e2f8-4bdf-bd73-3517c8c68147" providerId="ADAL" clId="{3C8329DA-10AC-4932-92BD-C775D6005311}" dt="2019-06-03T09:14:19.323" v="1244" actId="1076"/>
          <ac:spMkLst>
            <pc:docMk/>
            <pc:sldMk cId="3554175231" sldId="257"/>
            <ac:spMk id="45" creationId="{ADA6CAA5-EA9D-4732-BEF6-D4A2FDB1C742}"/>
          </ac:spMkLst>
        </pc:spChg>
        <pc:spChg chg="add mod">
          <ac:chgData name="Maxim Chukharkin" userId="cb0757e6-e2f8-4bdf-bd73-3517c8c68147" providerId="ADAL" clId="{3C8329DA-10AC-4932-92BD-C775D6005311}" dt="2019-06-03T09:14:19.323" v="1244" actId="1076"/>
          <ac:spMkLst>
            <pc:docMk/>
            <pc:sldMk cId="3554175231" sldId="257"/>
            <ac:spMk id="46" creationId="{9F041D3D-D5C5-47B9-8DD6-7C42CF4A2BA6}"/>
          </ac:spMkLst>
        </pc:spChg>
        <pc:cxnChg chg="add del mod">
          <ac:chgData name="Maxim Chukharkin" userId="cb0757e6-e2f8-4bdf-bd73-3517c8c68147" providerId="ADAL" clId="{3C8329DA-10AC-4932-92BD-C775D6005311}" dt="2019-05-31T12:15:59.932" v="304" actId="478"/>
          <ac:cxnSpMkLst>
            <pc:docMk/>
            <pc:sldMk cId="3554175231" sldId="257"/>
            <ac:cxnSpMk id="6" creationId="{BA4EDC51-2C93-4F94-AFC8-341611B40398}"/>
          </ac:cxnSpMkLst>
        </pc:cxnChg>
        <pc:cxnChg chg="add del mod">
          <ac:chgData name="Maxim Chukharkin" userId="cb0757e6-e2f8-4bdf-bd73-3517c8c68147" providerId="ADAL" clId="{3C8329DA-10AC-4932-92BD-C775D6005311}" dt="2019-05-31T12:16:36.612" v="306" actId="478"/>
          <ac:cxnSpMkLst>
            <pc:docMk/>
            <pc:sldMk cId="3554175231" sldId="257"/>
            <ac:cxnSpMk id="8" creationId="{F88766BC-F4FE-4F89-AD75-3DB9847662B9}"/>
          </ac:cxnSpMkLst>
        </pc:cxnChg>
        <pc:cxnChg chg="add del mod">
          <ac:chgData name="Maxim Chukharkin" userId="cb0757e6-e2f8-4bdf-bd73-3517c8c68147" providerId="ADAL" clId="{3C8329DA-10AC-4932-92BD-C775D6005311}" dt="2019-05-31T12:16:40.747" v="308" actId="478"/>
          <ac:cxnSpMkLst>
            <pc:docMk/>
            <pc:sldMk cId="3554175231" sldId="257"/>
            <ac:cxnSpMk id="10" creationId="{CBBF7062-9E0F-4B9B-A0B5-B396E64D9EFE}"/>
          </ac:cxnSpMkLst>
        </pc:cxnChg>
        <pc:cxnChg chg="add del mod">
          <ac:chgData name="Maxim Chukharkin" userId="cb0757e6-e2f8-4bdf-bd73-3517c8c68147" providerId="ADAL" clId="{3C8329DA-10AC-4932-92BD-C775D6005311}" dt="2019-05-31T12:19:49.532" v="347" actId="478"/>
          <ac:cxnSpMkLst>
            <pc:docMk/>
            <pc:sldMk cId="3554175231" sldId="257"/>
            <ac:cxnSpMk id="12" creationId="{EB15C9F3-F9A3-48EC-A23A-E5EAAFAE9AF7}"/>
          </ac:cxnSpMkLst>
        </pc:cxnChg>
        <pc:cxnChg chg="add mod">
          <ac:chgData name="Maxim Chukharkin" userId="cb0757e6-e2f8-4bdf-bd73-3517c8c68147" providerId="ADAL" clId="{3C8329DA-10AC-4932-92BD-C775D6005311}" dt="2019-06-03T09:29:36.609" v="1950" actId="1037"/>
          <ac:cxnSpMkLst>
            <pc:docMk/>
            <pc:sldMk cId="3554175231" sldId="257"/>
            <ac:cxnSpMk id="15" creationId="{71B3C127-87B1-4CBE-92C7-CA2887449BF9}"/>
          </ac:cxnSpMkLst>
        </pc:cxnChg>
        <pc:cxnChg chg="add mod">
          <ac:chgData name="Maxim Chukharkin" userId="cb0757e6-e2f8-4bdf-bd73-3517c8c68147" providerId="ADAL" clId="{3C8329DA-10AC-4932-92BD-C775D6005311}" dt="2019-06-03T09:29:36.609" v="1950" actId="1037"/>
          <ac:cxnSpMkLst>
            <pc:docMk/>
            <pc:sldMk cId="3554175231" sldId="257"/>
            <ac:cxnSpMk id="23" creationId="{4592D165-E1A4-4A0D-9431-B3F547FA48A8}"/>
          </ac:cxnSpMkLst>
        </pc:cxnChg>
        <pc:cxnChg chg="add mod">
          <ac:chgData name="Maxim Chukharkin" userId="cb0757e6-e2f8-4bdf-bd73-3517c8c68147" providerId="ADAL" clId="{3C8329DA-10AC-4932-92BD-C775D6005311}" dt="2019-06-03T09:14:19.323" v="1244" actId="1076"/>
          <ac:cxnSpMkLst>
            <pc:docMk/>
            <pc:sldMk cId="3554175231" sldId="257"/>
            <ac:cxnSpMk id="39" creationId="{C8E2DD59-62DB-4298-A0C2-114BD8D1B171}"/>
          </ac:cxnSpMkLst>
        </pc:cxnChg>
        <pc:cxnChg chg="add mod">
          <ac:chgData name="Maxim Chukharkin" userId="cb0757e6-e2f8-4bdf-bd73-3517c8c68147" providerId="ADAL" clId="{3C8329DA-10AC-4932-92BD-C775D6005311}" dt="2019-06-03T09:14:19.323" v="1244" actId="1076"/>
          <ac:cxnSpMkLst>
            <pc:docMk/>
            <pc:sldMk cId="3554175231" sldId="257"/>
            <ac:cxnSpMk id="43" creationId="{DEB8AEF3-F70C-4996-BA24-0C9E93CADE5F}"/>
          </ac:cxnSpMkLst>
        </pc:cxnChg>
      </pc:sldChg>
      <pc:sldChg chg="addSp delSp modSp add modNotesTx">
        <pc:chgData name="Maxim Chukharkin" userId="cb0757e6-e2f8-4bdf-bd73-3517c8c68147" providerId="ADAL" clId="{3C8329DA-10AC-4932-92BD-C775D6005311}" dt="2019-06-03T09:30:10.580" v="1999" actId="1076"/>
        <pc:sldMkLst>
          <pc:docMk/>
          <pc:sldMk cId="1804920652" sldId="258"/>
        </pc:sldMkLst>
        <pc:spChg chg="mod">
          <ac:chgData name="Maxim Chukharkin" userId="cb0757e6-e2f8-4bdf-bd73-3517c8c68147" providerId="ADAL" clId="{3C8329DA-10AC-4932-92BD-C775D6005311}" dt="2019-05-31T12:43:36.061" v="813" actId="313"/>
          <ac:spMkLst>
            <pc:docMk/>
            <pc:sldMk cId="1804920652" sldId="258"/>
            <ac:spMk id="4" creationId="{E8DD9D6A-1FEB-4FE9-A669-AAA4ED362A31}"/>
          </ac:spMkLst>
        </pc:spChg>
        <pc:spChg chg="mod">
          <ac:chgData name="Maxim Chukharkin" userId="cb0757e6-e2f8-4bdf-bd73-3517c8c68147" providerId="ADAL" clId="{3C8329DA-10AC-4932-92BD-C775D6005311}" dt="2019-06-03T09:30:10.580" v="1999" actId="1076"/>
          <ac:spMkLst>
            <pc:docMk/>
            <pc:sldMk cId="1804920652" sldId="258"/>
            <ac:spMk id="17" creationId="{A01BF7CE-D65C-4F15-A539-7E24A6C6CBA6}"/>
          </ac:spMkLst>
        </pc:spChg>
        <pc:spChg chg="mod">
          <ac:chgData name="Maxim Chukharkin" userId="cb0757e6-e2f8-4bdf-bd73-3517c8c68147" providerId="ADAL" clId="{3C8329DA-10AC-4932-92BD-C775D6005311}" dt="2019-06-03T09:30:08.205" v="1998" actId="1076"/>
          <ac:spMkLst>
            <pc:docMk/>
            <pc:sldMk cId="1804920652" sldId="258"/>
            <ac:spMk id="18" creationId="{2CA28ADB-396C-48C3-815B-70B3FBF8E2FB}"/>
          </ac:spMkLst>
        </pc:spChg>
        <pc:spChg chg="mod">
          <ac:chgData name="Maxim Chukharkin" userId="cb0757e6-e2f8-4bdf-bd73-3517c8c68147" providerId="ADAL" clId="{3C8329DA-10AC-4932-92BD-C775D6005311}" dt="2019-06-03T09:14:35.532" v="1247" actId="1076"/>
          <ac:spMkLst>
            <pc:docMk/>
            <pc:sldMk cId="1804920652" sldId="258"/>
            <ac:spMk id="21" creationId="{69217F5E-D22B-42C2-9610-DBF8F7509AAA}"/>
          </ac:spMkLst>
        </pc:spChg>
        <pc:spChg chg="mod">
          <ac:chgData name="Maxim Chukharkin" userId="cb0757e6-e2f8-4bdf-bd73-3517c8c68147" providerId="ADAL" clId="{3C8329DA-10AC-4932-92BD-C775D6005311}" dt="2019-06-03T09:14:35.532" v="1247" actId="1076"/>
          <ac:spMkLst>
            <pc:docMk/>
            <pc:sldMk cId="1804920652" sldId="258"/>
            <ac:spMk id="26" creationId="{7BDBF140-77A0-41B8-B262-1D8318C30B34}"/>
          </ac:spMkLst>
        </pc:spChg>
        <pc:spChg chg="mod">
          <ac:chgData name="Maxim Chukharkin" userId="cb0757e6-e2f8-4bdf-bd73-3517c8c68147" providerId="ADAL" clId="{3C8329DA-10AC-4932-92BD-C775D6005311}" dt="2019-06-03T09:14:35.532" v="1247" actId="1076"/>
          <ac:spMkLst>
            <pc:docMk/>
            <pc:sldMk cId="1804920652" sldId="258"/>
            <ac:spMk id="27" creationId="{A169A4FC-1BA8-4C2F-BC3F-3125D00160FF}"/>
          </ac:spMkLst>
        </pc:spChg>
        <pc:spChg chg="mod">
          <ac:chgData name="Maxim Chukharkin" userId="cb0757e6-e2f8-4bdf-bd73-3517c8c68147" providerId="ADAL" clId="{3C8329DA-10AC-4932-92BD-C775D6005311}" dt="2019-06-03T09:14:35.532" v="1247" actId="1076"/>
          <ac:spMkLst>
            <pc:docMk/>
            <pc:sldMk cId="1804920652" sldId="258"/>
            <ac:spMk id="28" creationId="{42666F52-A4C0-4C04-8E46-B0F35039AD61}"/>
          </ac:spMkLst>
        </pc:spChg>
        <pc:spChg chg="mod">
          <ac:chgData name="Maxim Chukharkin" userId="cb0757e6-e2f8-4bdf-bd73-3517c8c68147" providerId="ADAL" clId="{3C8329DA-10AC-4932-92BD-C775D6005311}" dt="2019-06-03T09:14:35.532" v="1247" actId="1076"/>
          <ac:spMkLst>
            <pc:docMk/>
            <pc:sldMk cId="1804920652" sldId="258"/>
            <ac:spMk id="29" creationId="{FDA82F8A-8982-47DB-97EB-E291EB7537FC}"/>
          </ac:spMkLst>
        </pc:spChg>
        <pc:spChg chg="mod">
          <ac:chgData name="Maxim Chukharkin" userId="cb0757e6-e2f8-4bdf-bd73-3517c8c68147" providerId="ADAL" clId="{3C8329DA-10AC-4932-92BD-C775D6005311}" dt="2019-06-03T09:14:35.532" v="1247" actId="1076"/>
          <ac:spMkLst>
            <pc:docMk/>
            <pc:sldMk cId="1804920652" sldId="258"/>
            <ac:spMk id="30" creationId="{49FCDE8F-C380-4BB9-BC9C-4C410F7D2E49}"/>
          </ac:spMkLst>
        </pc:spChg>
        <pc:spChg chg="mod">
          <ac:chgData name="Maxim Chukharkin" userId="cb0757e6-e2f8-4bdf-bd73-3517c8c68147" providerId="ADAL" clId="{3C8329DA-10AC-4932-92BD-C775D6005311}" dt="2019-06-03T09:14:35.532" v="1247" actId="1076"/>
          <ac:spMkLst>
            <pc:docMk/>
            <pc:sldMk cId="1804920652" sldId="258"/>
            <ac:spMk id="31" creationId="{40AE6DF0-7A13-473D-A09F-8F31E9BF5E88}"/>
          </ac:spMkLst>
        </pc:spChg>
        <pc:spChg chg="mod">
          <ac:chgData name="Maxim Chukharkin" userId="cb0757e6-e2f8-4bdf-bd73-3517c8c68147" providerId="ADAL" clId="{3C8329DA-10AC-4932-92BD-C775D6005311}" dt="2019-06-03T09:14:35.532" v="1247" actId="1076"/>
          <ac:spMkLst>
            <pc:docMk/>
            <pc:sldMk cId="1804920652" sldId="258"/>
            <ac:spMk id="32" creationId="{90657DCA-C8F5-4A39-81C3-E81CB1346981}"/>
          </ac:spMkLst>
        </pc:spChg>
        <pc:spChg chg="mod">
          <ac:chgData name="Maxim Chukharkin" userId="cb0757e6-e2f8-4bdf-bd73-3517c8c68147" providerId="ADAL" clId="{3C8329DA-10AC-4932-92BD-C775D6005311}" dt="2019-06-03T09:14:35.532" v="1247" actId="1076"/>
          <ac:spMkLst>
            <pc:docMk/>
            <pc:sldMk cId="1804920652" sldId="258"/>
            <ac:spMk id="33" creationId="{817024D7-F5D7-4C5A-9FB8-8999ED75D00D}"/>
          </ac:spMkLst>
        </pc:spChg>
        <pc:spChg chg="add del">
          <ac:chgData name="Maxim Chukharkin" userId="cb0757e6-e2f8-4bdf-bd73-3517c8c68147" providerId="ADAL" clId="{3C8329DA-10AC-4932-92BD-C775D6005311}" dt="2019-05-31T12:43:22.852" v="794"/>
          <ac:spMkLst>
            <pc:docMk/>
            <pc:sldMk cId="1804920652" sldId="258"/>
            <ac:spMk id="34" creationId="{070B03EF-B6FA-4280-AC9A-DDDCC48EFDEF}"/>
          </ac:spMkLst>
        </pc:spChg>
        <pc:spChg chg="mod">
          <ac:chgData name="Maxim Chukharkin" userId="cb0757e6-e2f8-4bdf-bd73-3517c8c68147" providerId="ADAL" clId="{3C8329DA-10AC-4932-92BD-C775D6005311}" dt="2019-06-03T09:14:35.532" v="1247" actId="1076"/>
          <ac:spMkLst>
            <pc:docMk/>
            <pc:sldMk cId="1804920652" sldId="258"/>
            <ac:spMk id="36" creationId="{F7C192E1-B06F-4869-8A57-6D64C12B39DB}"/>
          </ac:spMkLst>
        </pc:spChg>
        <pc:spChg chg="mod">
          <ac:chgData name="Maxim Chukharkin" userId="cb0757e6-e2f8-4bdf-bd73-3517c8c68147" providerId="ADAL" clId="{3C8329DA-10AC-4932-92BD-C775D6005311}" dt="2019-06-03T09:14:35.532" v="1247" actId="1076"/>
          <ac:spMkLst>
            <pc:docMk/>
            <pc:sldMk cId="1804920652" sldId="258"/>
            <ac:spMk id="37" creationId="{25889A85-169A-4C40-98B7-D0ADDCE17380}"/>
          </ac:spMkLst>
        </pc:spChg>
        <pc:spChg chg="mod">
          <ac:chgData name="Maxim Chukharkin" userId="cb0757e6-e2f8-4bdf-bd73-3517c8c68147" providerId="ADAL" clId="{3C8329DA-10AC-4932-92BD-C775D6005311}" dt="2019-06-03T09:14:35.532" v="1247" actId="1076"/>
          <ac:spMkLst>
            <pc:docMk/>
            <pc:sldMk cId="1804920652" sldId="258"/>
            <ac:spMk id="41" creationId="{97D3C822-501C-462B-825B-BB407C18A545}"/>
          </ac:spMkLst>
        </pc:spChg>
        <pc:spChg chg="mod">
          <ac:chgData name="Maxim Chukharkin" userId="cb0757e6-e2f8-4bdf-bd73-3517c8c68147" providerId="ADAL" clId="{3C8329DA-10AC-4932-92BD-C775D6005311}" dt="2019-06-03T09:14:35.532" v="1247" actId="1076"/>
          <ac:spMkLst>
            <pc:docMk/>
            <pc:sldMk cId="1804920652" sldId="258"/>
            <ac:spMk id="42" creationId="{71C87427-BBD9-4ED9-B862-BC6EE698FB32}"/>
          </ac:spMkLst>
        </pc:spChg>
        <pc:spChg chg="mod">
          <ac:chgData name="Maxim Chukharkin" userId="cb0757e6-e2f8-4bdf-bd73-3517c8c68147" providerId="ADAL" clId="{3C8329DA-10AC-4932-92BD-C775D6005311}" dt="2019-06-03T09:14:35.532" v="1247" actId="1076"/>
          <ac:spMkLst>
            <pc:docMk/>
            <pc:sldMk cId="1804920652" sldId="258"/>
            <ac:spMk id="45" creationId="{ADA6CAA5-EA9D-4732-BEF6-D4A2FDB1C742}"/>
          </ac:spMkLst>
        </pc:spChg>
        <pc:spChg chg="mod">
          <ac:chgData name="Maxim Chukharkin" userId="cb0757e6-e2f8-4bdf-bd73-3517c8c68147" providerId="ADAL" clId="{3C8329DA-10AC-4932-92BD-C775D6005311}" dt="2019-06-03T09:14:35.532" v="1247" actId="1076"/>
          <ac:spMkLst>
            <pc:docMk/>
            <pc:sldMk cId="1804920652" sldId="258"/>
            <ac:spMk id="46" creationId="{9F041D3D-D5C5-47B9-8DD6-7C42CF4A2BA6}"/>
          </ac:spMkLst>
        </pc:spChg>
        <pc:cxnChg chg="del mod">
          <ac:chgData name="Maxim Chukharkin" userId="cb0757e6-e2f8-4bdf-bd73-3517c8c68147" providerId="ADAL" clId="{3C8329DA-10AC-4932-92BD-C775D6005311}" dt="2019-06-03T09:29:50.183" v="1951" actId="478"/>
          <ac:cxnSpMkLst>
            <pc:docMk/>
            <pc:sldMk cId="1804920652" sldId="258"/>
            <ac:cxnSpMk id="15" creationId="{71B3C127-87B1-4CBE-92C7-CA2887449BF9}"/>
          </ac:cxnSpMkLst>
        </pc:cxnChg>
        <pc:cxnChg chg="del mod">
          <ac:chgData name="Maxim Chukharkin" userId="cb0757e6-e2f8-4bdf-bd73-3517c8c68147" providerId="ADAL" clId="{3C8329DA-10AC-4932-92BD-C775D6005311}" dt="2019-06-03T09:29:52.039" v="1953" actId="478"/>
          <ac:cxnSpMkLst>
            <pc:docMk/>
            <pc:sldMk cId="1804920652" sldId="258"/>
            <ac:cxnSpMk id="23" creationId="{4592D165-E1A4-4A0D-9431-B3F547FA48A8}"/>
          </ac:cxnSpMkLst>
        </pc:cxnChg>
        <pc:cxnChg chg="add mod">
          <ac:chgData name="Maxim Chukharkin" userId="cb0757e6-e2f8-4bdf-bd73-3517c8c68147" providerId="ADAL" clId="{3C8329DA-10AC-4932-92BD-C775D6005311}" dt="2019-06-03T09:30:04.364" v="1997" actId="1035"/>
          <ac:cxnSpMkLst>
            <pc:docMk/>
            <pc:sldMk cId="1804920652" sldId="258"/>
            <ac:cxnSpMk id="24" creationId="{74B913AE-937F-4CA8-A722-4BD29F7D3007}"/>
          </ac:cxnSpMkLst>
        </pc:cxnChg>
        <pc:cxnChg chg="add mod">
          <ac:chgData name="Maxim Chukharkin" userId="cb0757e6-e2f8-4bdf-bd73-3517c8c68147" providerId="ADAL" clId="{3C8329DA-10AC-4932-92BD-C775D6005311}" dt="2019-06-03T09:30:04.364" v="1997" actId="1035"/>
          <ac:cxnSpMkLst>
            <pc:docMk/>
            <pc:sldMk cId="1804920652" sldId="258"/>
            <ac:cxnSpMk id="25" creationId="{52A94B31-D1B0-4DAC-8838-8D421254533F}"/>
          </ac:cxnSpMkLst>
        </pc:cxnChg>
        <pc:cxnChg chg="mod">
          <ac:chgData name="Maxim Chukharkin" userId="cb0757e6-e2f8-4bdf-bd73-3517c8c68147" providerId="ADAL" clId="{3C8329DA-10AC-4932-92BD-C775D6005311}" dt="2019-06-03T09:14:35.532" v="1247" actId="1076"/>
          <ac:cxnSpMkLst>
            <pc:docMk/>
            <pc:sldMk cId="1804920652" sldId="258"/>
            <ac:cxnSpMk id="39" creationId="{C8E2DD59-62DB-4298-A0C2-114BD8D1B171}"/>
          </ac:cxnSpMkLst>
        </pc:cxnChg>
        <pc:cxnChg chg="mod">
          <ac:chgData name="Maxim Chukharkin" userId="cb0757e6-e2f8-4bdf-bd73-3517c8c68147" providerId="ADAL" clId="{3C8329DA-10AC-4932-92BD-C775D6005311}" dt="2019-06-03T09:14:35.532" v="1247" actId="1076"/>
          <ac:cxnSpMkLst>
            <pc:docMk/>
            <pc:sldMk cId="1804920652" sldId="258"/>
            <ac:cxnSpMk id="43" creationId="{DEB8AEF3-F70C-4996-BA24-0C9E93CADE5F}"/>
          </ac:cxnSpMkLst>
        </pc:cxnChg>
      </pc:sldChg>
      <pc:sldChg chg="addSp delSp modSp add ord modNotesTx">
        <pc:chgData name="Maxim Chukharkin" userId="cb0757e6-e2f8-4bdf-bd73-3517c8c68147" providerId="ADAL" clId="{3C8329DA-10AC-4932-92BD-C775D6005311}" dt="2019-06-03T09:33:21.560" v="2053" actId="20577"/>
        <pc:sldMkLst>
          <pc:docMk/>
          <pc:sldMk cId="1388167822" sldId="260"/>
        </pc:sldMkLst>
        <pc:spChg chg="add mod">
          <ac:chgData name="Maxim Chukharkin" userId="cb0757e6-e2f8-4bdf-bd73-3517c8c68147" providerId="ADAL" clId="{3C8329DA-10AC-4932-92BD-C775D6005311}" dt="2019-06-03T09:32:29.783" v="2048" actId="1076"/>
          <ac:spMkLst>
            <pc:docMk/>
            <pc:sldMk cId="1388167822" sldId="260"/>
            <ac:spMk id="3" creationId="{9659DD4F-C59B-4D20-B5D7-E4C078461AD2}"/>
          </ac:spMkLst>
        </pc:spChg>
        <pc:spChg chg="del">
          <ac:chgData name="Maxim Chukharkin" userId="cb0757e6-e2f8-4bdf-bd73-3517c8c68147" providerId="ADAL" clId="{3C8329DA-10AC-4932-92BD-C775D6005311}" dt="2019-05-31T12:41:07.721" v="753" actId="478"/>
          <ac:spMkLst>
            <pc:docMk/>
            <pc:sldMk cId="1388167822" sldId="260"/>
            <ac:spMk id="4" creationId="{5A84AE39-182B-44FA-971F-CC83FE90227F}"/>
          </ac:spMkLst>
        </pc:spChg>
        <pc:spChg chg="mod">
          <ac:chgData name="Maxim Chukharkin" userId="cb0757e6-e2f8-4bdf-bd73-3517c8c68147" providerId="ADAL" clId="{3C8329DA-10AC-4932-92BD-C775D6005311}" dt="2019-06-03T09:32:29.783" v="2048" actId="1076"/>
          <ac:spMkLst>
            <pc:docMk/>
            <pc:sldMk cId="1388167822" sldId="260"/>
            <ac:spMk id="5" creationId="{18B36572-1F6D-4983-BD68-BE6B3945521A}"/>
          </ac:spMkLst>
        </pc:spChg>
        <pc:spChg chg="mod">
          <ac:chgData name="Maxim Chukharkin" userId="cb0757e6-e2f8-4bdf-bd73-3517c8c68147" providerId="ADAL" clId="{3C8329DA-10AC-4932-92BD-C775D6005311}" dt="2019-06-03T09:14:54.599" v="1255" actId="1076"/>
          <ac:spMkLst>
            <pc:docMk/>
            <pc:sldMk cId="1388167822" sldId="260"/>
            <ac:spMk id="9" creationId="{8CDDE6DA-3313-4752-84A4-AE421C54A31B}"/>
          </ac:spMkLst>
        </pc:spChg>
        <pc:spChg chg="del">
          <ac:chgData name="Maxim Chukharkin" userId="cb0757e6-e2f8-4bdf-bd73-3517c8c68147" providerId="ADAL" clId="{3C8329DA-10AC-4932-92BD-C775D6005311}" dt="2019-05-31T12:41:14.657" v="754" actId="478"/>
          <ac:spMkLst>
            <pc:docMk/>
            <pc:sldMk cId="1388167822" sldId="260"/>
            <ac:spMk id="17" creationId="{C58784C6-9EC8-4D31-BD7F-16CB60F37C9B}"/>
          </ac:spMkLst>
        </pc:spChg>
        <pc:spChg chg="del">
          <ac:chgData name="Maxim Chukharkin" userId="cb0757e6-e2f8-4bdf-bd73-3517c8c68147" providerId="ADAL" clId="{3C8329DA-10AC-4932-92BD-C775D6005311}" dt="2019-05-31T12:41:14.657" v="754" actId="478"/>
          <ac:spMkLst>
            <pc:docMk/>
            <pc:sldMk cId="1388167822" sldId="260"/>
            <ac:spMk id="18" creationId="{3C9538EE-9D61-4075-BCED-D21AEA22618E}"/>
          </ac:spMkLst>
        </pc:spChg>
        <pc:spChg chg="del">
          <ac:chgData name="Maxim Chukharkin" userId="cb0757e6-e2f8-4bdf-bd73-3517c8c68147" providerId="ADAL" clId="{3C8329DA-10AC-4932-92BD-C775D6005311}" dt="2019-05-31T12:41:14.657" v="754" actId="478"/>
          <ac:spMkLst>
            <pc:docMk/>
            <pc:sldMk cId="1388167822" sldId="260"/>
            <ac:spMk id="19" creationId="{10F66905-EC7F-45C0-9079-498092AF7B19}"/>
          </ac:spMkLst>
        </pc:spChg>
        <pc:spChg chg="del">
          <ac:chgData name="Maxim Chukharkin" userId="cb0757e6-e2f8-4bdf-bd73-3517c8c68147" providerId="ADAL" clId="{3C8329DA-10AC-4932-92BD-C775D6005311}" dt="2019-05-31T12:41:14.657" v="754" actId="478"/>
          <ac:spMkLst>
            <pc:docMk/>
            <pc:sldMk cId="1388167822" sldId="260"/>
            <ac:spMk id="20" creationId="{02AD1EC0-1900-447A-B8E4-3B8C49A23A21}"/>
          </ac:spMkLst>
        </pc:spChg>
        <pc:spChg chg="add mod">
          <ac:chgData name="Maxim Chukharkin" userId="cb0757e6-e2f8-4bdf-bd73-3517c8c68147" providerId="ADAL" clId="{3C8329DA-10AC-4932-92BD-C775D6005311}" dt="2019-06-03T09:14:49.220" v="1254" actId="20577"/>
          <ac:spMkLst>
            <pc:docMk/>
            <pc:sldMk cId="1388167822" sldId="260"/>
            <ac:spMk id="23" creationId="{6A6A5947-6B6A-4EB5-8DE2-B0C3B7C1DEA1}"/>
          </ac:spMkLst>
        </pc:spChg>
        <pc:spChg chg="mod">
          <ac:chgData name="Maxim Chukharkin" userId="cb0757e6-e2f8-4bdf-bd73-3517c8c68147" providerId="ADAL" clId="{3C8329DA-10AC-4932-92BD-C775D6005311}" dt="2019-06-03T09:31:45.977" v="2045" actId="1076"/>
          <ac:spMkLst>
            <pc:docMk/>
            <pc:sldMk cId="1388167822" sldId="260"/>
            <ac:spMk id="30" creationId="{3709D257-C578-4D5E-A1FB-9D5D363B9DAE}"/>
          </ac:spMkLst>
        </pc:spChg>
        <pc:spChg chg="mod">
          <ac:chgData name="Maxim Chukharkin" userId="cb0757e6-e2f8-4bdf-bd73-3517c8c68147" providerId="ADAL" clId="{3C8329DA-10AC-4932-92BD-C775D6005311}" dt="2019-06-03T09:31:39.986" v="2044" actId="14100"/>
          <ac:spMkLst>
            <pc:docMk/>
            <pc:sldMk cId="1388167822" sldId="260"/>
            <ac:spMk id="63" creationId="{E69EE82A-0F45-4F3E-AA7D-AF4807490C39}"/>
          </ac:spMkLst>
        </pc:spChg>
        <pc:spChg chg="del">
          <ac:chgData name="Maxim Chukharkin" userId="cb0757e6-e2f8-4bdf-bd73-3517c8c68147" providerId="ADAL" clId="{3C8329DA-10AC-4932-92BD-C775D6005311}" dt="2019-05-31T12:41:14.657" v="754" actId="478"/>
          <ac:spMkLst>
            <pc:docMk/>
            <pc:sldMk cId="1388167822" sldId="260"/>
            <ac:spMk id="64" creationId="{6997D463-03FC-473F-9B78-BD278B0CDBBE}"/>
          </ac:spMkLst>
        </pc:spChg>
        <pc:spChg chg="del">
          <ac:chgData name="Maxim Chukharkin" userId="cb0757e6-e2f8-4bdf-bd73-3517c8c68147" providerId="ADAL" clId="{3C8329DA-10AC-4932-92BD-C775D6005311}" dt="2019-05-31T12:41:14.657" v="754" actId="478"/>
          <ac:spMkLst>
            <pc:docMk/>
            <pc:sldMk cId="1388167822" sldId="260"/>
            <ac:spMk id="65" creationId="{9B7CBE77-4F7D-4B5E-8BA9-E41505F60F37}"/>
          </ac:spMkLst>
        </pc:spChg>
        <pc:spChg chg="del">
          <ac:chgData name="Maxim Chukharkin" userId="cb0757e6-e2f8-4bdf-bd73-3517c8c68147" providerId="ADAL" clId="{3C8329DA-10AC-4932-92BD-C775D6005311}" dt="2019-05-31T12:41:14.657" v="754" actId="478"/>
          <ac:spMkLst>
            <pc:docMk/>
            <pc:sldMk cId="1388167822" sldId="260"/>
            <ac:spMk id="80" creationId="{8D4F8941-D32D-416B-B696-2ACB70AF4E27}"/>
          </ac:spMkLst>
        </pc:spChg>
        <pc:spChg chg="del">
          <ac:chgData name="Maxim Chukharkin" userId="cb0757e6-e2f8-4bdf-bd73-3517c8c68147" providerId="ADAL" clId="{3C8329DA-10AC-4932-92BD-C775D6005311}" dt="2019-05-31T12:41:14.657" v="754" actId="478"/>
          <ac:spMkLst>
            <pc:docMk/>
            <pc:sldMk cId="1388167822" sldId="260"/>
            <ac:spMk id="81" creationId="{EEF20013-9B8C-4861-8014-90EA2941B8E3}"/>
          </ac:spMkLst>
        </pc:spChg>
        <pc:spChg chg="del">
          <ac:chgData name="Maxim Chukharkin" userId="cb0757e6-e2f8-4bdf-bd73-3517c8c68147" providerId="ADAL" clId="{3C8329DA-10AC-4932-92BD-C775D6005311}" dt="2019-05-31T12:41:14.657" v="754" actId="478"/>
          <ac:spMkLst>
            <pc:docMk/>
            <pc:sldMk cId="1388167822" sldId="260"/>
            <ac:spMk id="82" creationId="{F8D489EF-E4A8-4302-AA7C-2650BF98C3ED}"/>
          </ac:spMkLst>
        </pc:spChg>
        <pc:spChg chg="del">
          <ac:chgData name="Maxim Chukharkin" userId="cb0757e6-e2f8-4bdf-bd73-3517c8c68147" providerId="ADAL" clId="{3C8329DA-10AC-4932-92BD-C775D6005311}" dt="2019-05-31T12:41:14.657" v="754" actId="478"/>
          <ac:spMkLst>
            <pc:docMk/>
            <pc:sldMk cId="1388167822" sldId="260"/>
            <ac:spMk id="83" creationId="{EBD63766-FB34-41A7-8467-1C195202DF35}"/>
          </ac:spMkLst>
        </pc:spChg>
        <pc:cxnChg chg="del mod">
          <ac:chgData name="Maxim Chukharkin" userId="cb0757e6-e2f8-4bdf-bd73-3517c8c68147" providerId="ADAL" clId="{3C8329DA-10AC-4932-92BD-C775D6005311}" dt="2019-06-03T09:13:10.801" v="1221" actId="478"/>
          <ac:cxnSpMkLst>
            <pc:docMk/>
            <pc:sldMk cId="1388167822" sldId="260"/>
            <ac:cxnSpMk id="11" creationId="{C104A4EE-74FE-4BBF-B600-C500E4521B7D}"/>
          </ac:cxnSpMkLst>
        </pc:cxnChg>
        <pc:cxnChg chg="add mod">
          <ac:chgData name="Maxim Chukharkin" userId="cb0757e6-e2f8-4bdf-bd73-3517c8c68147" providerId="ADAL" clId="{3C8329DA-10AC-4932-92BD-C775D6005311}" dt="2019-06-03T09:32:29.783" v="2048" actId="1076"/>
          <ac:cxnSpMkLst>
            <pc:docMk/>
            <pc:sldMk cId="1388167822" sldId="260"/>
            <ac:cxnSpMk id="17" creationId="{927FC90D-44EC-4BD4-83AF-461BFC8CCFAA}"/>
          </ac:cxnSpMkLst>
        </pc:cxnChg>
        <pc:cxnChg chg="add del mod">
          <ac:chgData name="Maxim Chukharkin" userId="cb0757e6-e2f8-4bdf-bd73-3517c8c68147" providerId="ADAL" clId="{3C8329DA-10AC-4932-92BD-C775D6005311}" dt="2019-06-03T09:32:21.420" v="2046" actId="478"/>
          <ac:cxnSpMkLst>
            <pc:docMk/>
            <pc:sldMk cId="1388167822" sldId="260"/>
            <ac:cxnSpMk id="22" creationId="{CC05BA13-61B2-4B36-AC49-492D345C9561}"/>
          </ac:cxnSpMkLst>
        </pc:cxnChg>
        <pc:cxnChg chg="mod">
          <ac:chgData name="Maxim Chukharkin" userId="cb0757e6-e2f8-4bdf-bd73-3517c8c68147" providerId="ADAL" clId="{3C8329DA-10AC-4932-92BD-C775D6005311}" dt="2019-06-03T09:32:29.783" v="2048" actId="1076"/>
          <ac:cxnSpMkLst>
            <pc:docMk/>
            <pc:sldMk cId="1388167822" sldId="260"/>
            <ac:cxnSpMk id="24" creationId="{0AA2A659-0F17-41FB-B114-0282AA189D97}"/>
          </ac:cxnSpMkLst>
        </pc:cxnChg>
        <pc:cxnChg chg="mod">
          <ac:chgData name="Maxim Chukharkin" userId="cb0757e6-e2f8-4bdf-bd73-3517c8c68147" providerId="ADAL" clId="{3C8329DA-10AC-4932-92BD-C775D6005311}" dt="2019-06-03T09:32:29.783" v="2048" actId="1076"/>
          <ac:cxnSpMkLst>
            <pc:docMk/>
            <pc:sldMk cId="1388167822" sldId="260"/>
            <ac:cxnSpMk id="27" creationId="{8BC92DA7-AD66-49C6-9080-F57B8F4528CA}"/>
          </ac:cxnSpMkLst>
        </pc:cxnChg>
        <pc:cxnChg chg="mod">
          <ac:chgData name="Maxim Chukharkin" userId="cb0757e6-e2f8-4bdf-bd73-3517c8c68147" providerId="ADAL" clId="{3C8329DA-10AC-4932-92BD-C775D6005311}" dt="2019-06-03T09:32:29.783" v="2048" actId="1076"/>
          <ac:cxnSpMkLst>
            <pc:docMk/>
            <pc:sldMk cId="1388167822" sldId="260"/>
            <ac:cxnSpMk id="31" creationId="{82C029CC-D33E-4B64-B723-2C7200FE8058}"/>
          </ac:cxnSpMkLst>
        </pc:cxnChg>
        <pc:cxnChg chg="del mod">
          <ac:chgData name="Maxim Chukharkin" userId="cb0757e6-e2f8-4bdf-bd73-3517c8c68147" providerId="ADAL" clId="{3C8329DA-10AC-4932-92BD-C775D6005311}" dt="2019-05-31T12:41:21.381" v="755" actId="478"/>
          <ac:cxnSpMkLst>
            <pc:docMk/>
            <pc:sldMk cId="1388167822" sldId="260"/>
            <ac:cxnSpMk id="37" creationId="{4676B9B0-27B8-4C61-9E70-CA9C1D86FBF4}"/>
          </ac:cxnSpMkLst>
        </pc:cxnChg>
      </pc:sldChg>
      <pc:sldChg chg="addSp delSp modSp add ord modNotesTx">
        <pc:chgData name="Maxim Chukharkin" userId="cb0757e6-e2f8-4bdf-bd73-3517c8c68147" providerId="ADAL" clId="{3C8329DA-10AC-4932-92BD-C775D6005311}" dt="2019-06-03T09:33:02.145" v="2051" actId="20577"/>
        <pc:sldMkLst>
          <pc:docMk/>
          <pc:sldMk cId="4239149891" sldId="262"/>
        </pc:sldMkLst>
        <pc:spChg chg="mod">
          <ac:chgData name="Maxim Chukharkin" userId="cb0757e6-e2f8-4bdf-bd73-3517c8c68147" providerId="ADAL" clId="{3C8329DA-10AC-4932-92BD-C775D6005311}" dt="2019-05-31T12:47:07.456" v="917" actId="1076"/>
          <ac:spMkLst>
            <pc:docMk/>
            <pc:sldMk cId="4239149891" sldId="262"/>
            <ac:spMk id="3" creationId="{9659DD4F-C59B-4D20-B5D7-E4C078461AD2}"/>
          </ac:spMkLst>
        </pc:spChg>
        <pc:spChg chg="mod">
          <ac:chgData name="Maxim Chukharkin" userId="cb0757e6-e2f8-4bdf-bd73-3517c8c68147" providerId="ADAL" clId="{3C8329DA-10AC-4932-92BD-C775D6005311}" dt="2019-05-31T12:47:07.456" v="917" actId="1076"/>
          <ac:spMkLst>
            <pc:docMk/>
            <pc:sldMk cId="4239149891" sldId="262"/>
            <ac:spMk id="5" creationId="{18B36572-1F6D-4983-BD68-BE6B3945521A}"/>
          </ac:spMkLst>
        </pc:spChg>
        <pc:spChg chg="del mod">
          <ac:chgData name="Maxim Chukharkin" userId="cb0757e6-e2f8-4bdf-bd73-3517c8c68147" providerId="ADAL" clId="{3C8329DA-10AC-4932-92BD-C775D6005311}" dt="2019-05-31T12:46:54.396" v="913" actId="478"/>
          <ac:spMkLst>
            <pc:docMk/>
            <pc:sldMk cId="4239149891" sldId="262"/>
            <ac:spMk id="9" creationId="{8CDDE6DA-3313-4752-84A4-AE421C54A31B}"/>
          </ac:spMkLst>
        </pc:spChg>
        <pc:spChg chg="add mod ord">
          <ac:chgData name="Maxim Chukharkin" userId="cb0757e6-e2f8-4bdf-bd73-3517c8c68147" providerId="ADAL" clId="{3C8329DA-10AC-4932-92BD-C775D6005311}" dt="2019-05-31T12:47:50.473" v="941" actId="1076"/>
          <ac:spMkLst>
            <pc:docMk/>
            <pc:sldMk cId="4239149891" sldId="262"/>
            <ac:spMk id="19" creationId="{99F8A8FD-5C6B-4400-A8EC-9E6C4745DEB4}"/>
          </ac:spMkLst>
        </pc:spChg>
        <pc:spChg chg="add mod">
          <ac:chgData name="Maxim Chukharkin" userId="cb0757e6-e2f8-4bdf-bd73-3517c8c68147" providerId="ADAL" clId="{3C8329DA-10AC-4932-92BD-C775D6005311}" dt="2019-05-31T12:47:44.437" v="938" actId="1076"/>
          <ac:spMkLst>
            <pc:docMk/>
            <pc:sldMk cId="4239149891" sldId="262"/>
            <ac:spMk id="20" creationId="{22E8D320-9B69-49DB-8300-8157F51B5DE1}"/>
          </ac:spMkLst>
        </pc:spChg>
        <pc:spChg chg="add mod">
          <ac:chgData name="Maxim Chukharkin" userId="cb0757e6-e2f8-4bdf-bd73-3517c8c68147" providerId="ADAL" clId="{3C8329DA-10AC-4932-92BD-C775D6005311}" dt="2019-05-31T12:50:19.768" v="1018" actId="1076"/>
          <ac:spMkLst>
            <pc:docMk/>
            <pc:sldMk cId="4239149891" sldId="262"/>
            <ac:spMk id="21" creationId="{FBE1B770-B11E-4892-8845-B1C19EC71911}"/>
          </ac:spMkLst>
        </pc:spChg>
        <pc:spChg chg="mod">
          <ac:chgData name="Maxim Chukharkin" userId="cb0757e6-e2f8-4bdf-bd73-3517c8c68147" providerId="ADAL" clId="{3C8329DA-10AC-4932-92BD-C775D6005311}" dt="2019-05-31T12:44:57.915" v="861" actId="20577"/>
          <ac:spMkLst>
            <pc:docMk/>
            <pc:sldMk cId="4239149891" sldId="262"/>
            <ac:spMk id="23" creationId="{6A6A5947-6B6A-4EB5-8DE2-B0C3B7C1DEA1}"/>
          </ac:spMkLst>
        </pc:spChg>
        <pc:spChg chg="add mod">
          <ac:chgData name="Maxim Chukharkin" userId="cb0757e6-e2f8-4bdf-bd73-3517c8c68147" providerId="ADAL" clId="{3C8329DA-10AC-4932-92BD-C775D6005311}" dt="2019-05-31T12:52:14.539" v="1063" actId="1076"/>
          <ac:spMkLst>
            <pc:docMk/>
            <pc:sldMk cId="4239149891" sldId="262"/>
            <ac:spMk id="25" creationId="{F5E7FD04-C56B-43FE-BFB5-99D6A9CD61BC}"/>
          </ac:spMkLst>
        </pc:spChg>
        <pc:spChg chg="add mod">
          <ac:chgData name="Maxim Chukharkin" userId="cb0757e6-e2f8-4bdf-bd73-3517c8c68147" providerId="ADAL" clId="{3C8329DA-10AC-4932-92BD-C775D6005311}" dt="2019-05-31T12:52:17.646" v="1065" actId="1076"/>
          <ac:spMkLst>
            <pc:docMk/>
            <pc:sldMk cId="4239149891" sldId="262"/>
            <ac:spMk id="28" creationId="{5FAB39B5-28D1-41A4-9170-7B41F318F452}"/>
          </ac:spMkLst>
        </pc:spChg>
        <pc:spChg chg="del">
          <ac:chgData name="Maxim Chukharkin" userId="cb0757e6-e2f8-4bdf-bd73-3517c8c68147" providerId="ADAL" clId="{3C8329DA-10AC-4932-92BD-C775D6005311}" dt="2019-05-31T12:45:28.058" v="873" actId="478"/>
          <ac:spMkLst>
            <pc:docMk/>
            <pc:sldMk cId="4239149891" sldId="262"/>
            <ac:spMk id="30" creationId="{3709D257-C578-4D5E-A1FB-9D5D363B9DAE}"/>
          </ac:spMkLst>
        </pc:spChg>
        <pc:spChg chg="add mod">
          <ac:chgData name="Maxim Chukharkin" userId="cb0757e6-e2f8-4bdf-bd73-3517c8c68147" providerId="ADAL" clId="{3C8329DA-10AC-4932-92BD-C775D6005311}" dt="2019-05-31T12:46:59.751" v="915" actId="1076"/>
          <ac:spMkLst>
            <pc:docMk/>
            <pc:sldMk cId="4239149891" sldId="262"/>
            <ac:spMk id="32" creationId="{7860FB48-256A-4597-93DA-548D3D00794B}"/>
          </ac:spMkLst>
        </pc:spChg>
        <pc:spChg chg="add del mod">
          <ac:chgData name="Maxim Chukharkin" userId="cb0757e6-e2f8-4bdf-bd73-3517c8c68147" providerId="ADAL" clId="{3C8329DA-10AC-4932-92BD-C775D6005311}" dt="2019-05-31T12:50:27.328" v="1020" actId="478"/>
          <ac:spMkLst>
            <pc:docMk/>
            <pc:sldMk cId="4239149891" sldId="262"/>
            <ac:spMk id="46" creationId="{85461C6E-EDCF-410D-A1EF-B0D86C2600F6}"/>
          </ac:spMkLst>
        </pc:spChg>
        <pc:spChg chg="add mod">
          <ac:chgData name="Maxim Chukharkin" userId="cb0757e6-e2f8-4bdf-bd73-3517c8c68147" providerId="ADAL" clId="{3C8329DA-10AC-4932-92BD-C775D6005311}" dt="2019-05-31T12:51:16.453" v="1050" actId="20577"/>
          <ac:spMkLst>
            <pc:docMk/>
            <pc:sldMk cId="4239149891" sldId="262"/>
            <ac:spMk id="47" creationId="{DBD5A031-925A-4582-89C7-A3C6743266C5}"/>
          </ac:spMkLst>
        </pc:spChg>
        <pc:spChg chg="add del mod">
          <ac:chgData name="Maxim Chukharkin" userId="cb0757e6-e2f8-4bdf-bd73-3517c8c68147" providerId="ADAL" clId="{3C8329DA-10AC-4932-92BD-C775D6005311}" dt="2019-05-31T12:51:33.856" v="1053" actId="478"/>
          <ac:spMkLst>
            <pc:docMk/>
            <pc:sldMk cId="4239149891" sldId="262"/>
            <ac:spMk id="50" creationId="{F9964BDD-079D-4934-9C96-0C99A9CA8C60}"/>
          </ac:spMkLst>
        </pc:spChg>
        <pc:spChg chg="del">
          <ac:chgData name="Maxim Chukharkin" userId="cb0757e6-e2f8-4bdf-bd73-3517c8c68147" providerId="ADAL" clId="{3C8329DA-10AC-4932-92BD-C775D6005311}" dt="2019-05-31T12:45:29.500" v="874" actId="478"/>
          <ac:spMkLst>
            <pc:docMk/>
            <pc:sldMk cId="4239149891" sldId="262"/>
            <ac:spMk id="63" creationId="{E69EE82A-0F45-4F3E-AA7D-AF4807490C39}"/>
          </ac:spMkLst>
        </pc:spChg>
        <pc:picChg chg="mod">
          <ac:chgData name="Maxim Chukharkin" userId="cb0757e6-e2f8-4bdf-bd73-3517c8c68147" providerId="ADAL" clId="{3C8329DA-10AC-4932-92BD-C775D6005311}" dt="2019-05-31T12:46:59.751" v="915" actId="1076"/>
          <ac:picMkLst>
            <pc:docMk/>
            <pc:sldMk cId="4239149891" sldId="262"/>
            <ac:picMk id="8" creationId="{2CB2C646-DC0C-4F2C-94D7-BD2F4FC5277A}"/>
          </ac:picMkLst>
        </pc:picChg>
        <pc:picChg chg="add mod">
          <ac:chgData name="Maxim Chukharkin" userId="cb0757e6-e2f8-4bdf-bd73-3517c8c68147" providerId="ADAL" clId="{3C8329DA-10AC-4932-92BD-C775D6005311}" dt="2019-05-31T12:52:14.539" v="1063" actId="1076"/>
          <ac:picMkLst>
            <pc:docMk/>
            <pc:sldMk cId="4239149891" sldId="262"/>
            <ac:picMk id="22" creationId="{D88EABFB-0671-40FD-8333-ABC2D295BF4A}"/>
          </ac:picMkLst>
        </pc:picChg>
        <pc:picChg chg="add mod">
          <ac:chgData name="Maxim Chukharkin" userId="cb0757e6-e2f8-4bdf-bd73-3517c8c68147" providerId="ADAL" clId="{3C8329DA-10AC-4932-92BD-C775D6005311}" dt="2019-05-31T12:52:17.646" v="1065" actId="1076"/>
          <ac:picMkLst>
            <pc:docMk/>
            <pc:sldMk cId="4239149891" sldId="262"/>
            <ac:picMk id="26" creationId="{1849495C-2F38-4A08-A862-539A5CE4CE40}"/>
          </ac:picMkLst>
        </pc:picChg>
        <pc:picChg chg="add del mod">
          <ac:chgData name="Maxim Chukharkin" userId="cb0757e6-e2f8-4bdf-bd73-3517c8c68147" providerId="ADAL" clId="{3C8329DA-10AC-4932-92BD-C775D6005311}" dt="2019-05-31T12:46:53.112" v="912" actId="478"/>
          <ac:picMkLst>
            <pc:docMk/>
            <pc:sldMk cId="4239149891" sldId="262"/>
            <ac:picMk id="29" creationId="{1FAB5D9C-5F1F-481C-AC6A-2B97D43A494D}"/>
          </ac:picMkLst>
        </pc:picChg>
        <pc:cxnChg chg="del mod">
          <ac:chgData name="Maxim Chukharkin" userId="cb0757e6-e2f8-4bdf-bd73-3517c8c68147" providerId="ADAL" clId="{3C8329DA-10AC-4932-92BD-C775D6005311}" dt="2019-05-31T12:52:23.063" v="1066" actId="478"/>
          <ac:cxnSpMkLst>
            <pc:docMk/>
            <pc:sldMk cId="4239149891" sldId="262"/>
            <ac:cxnSpMk id="11" creationId="{C104A4EE-74FE-4BBF-B600-C500E4521B7D}"/>
          </ac:cxnSpMkLst>
        </pc:cxnChg>
        <pc:cxnChg chg="mod">
          <ac:chgData name="Maxim Chukharkin" userId="cb0757e6-e2f8-4bdf-bd73-3517c8c68147" providerId="ADAL" clId="{3C8329DA-10AC-4932-92BD-C775D6005311}" dt="2019-05-31T12:47:07.456" v="917" actId="1076"/>
          <ac:cxnSpMkLst>
            <pc:docMk/>
            <pc:sldMk cId="4239149891" sldId="262"/>
            <ac:cxnSpMk id="24" creationId="{0AA2A659-0F17-41FB-B114-0282AA189D97}"/>
          </ac:cxnSpMkLst>
        </pc:cxnChg>
        <pc:cxnChg chg="del mod">
          <ac:chgData name="Maxim Chukharkin" userId="cb0757e6-e2f8-4bdf-bd73-3517c8c68147" providerId="ADAL" clId="{3C8329DA-10AC-4932-92BD-C775D6005311}" dt="2019-05-31T12:45:06.453" v="863" actId="478"/>
          <ac:cxnSpMkLst>
            <pc:docMk/>
            <pc:sldMk cId="4239149891" sldId="262"/>
            <ac:cxnSpMk id="27" creationId="{8BC92DA7-AD66-49C6-9080-F57B8F4528CA}"/>
          </ac:cxnSpMkLst>
        </pc:cxnChg>
        <pc:cxnChg chg="del mod">
          <ac:chgData name="Maxim Chukharkin" userId="cb0757e6-e2f8-4bdf-bd73-3517c8c68147" providerId="ADAL" clId="{3C8329DA-10AC-4932-92BD-C775D6005311}" dt="2019-05-31T12:45:27.366" v="872" actId="478"/>
          <ac:cxnSpMkLst>
            <pc:docMk/>
            <pc:sldMk cId="4239149891" sldId="262"/>
            <ac:cxnSpMk id="31" creationId="{82C029CC-D33E-4B64-B723-2C7200FE8058}"/>
          </ac:cxnSpMkLst>
        </pc:cxnChg>
        <pc:cxnChg chg="add mod">
          <ac:chgData name="Maxim Chukharkin" userId="cb0757e6-e2f8-4bdf-bd73-3517c8c68147" providerId="ADAL" clId="{3C8329DA-10AC-4932-92BD-C775D6005311}" dt="2019-05-31T12:52:09.561" v="1062" actId="13822"/>
          <ac:cxnSpMkLst>
            <pc:docMk/>
            <pc:sldMk cId="4239149891" sldId="262"/>
            <ac:cxnSpMk id="34" creationId="{F688CEFE-B9BC-48EA-B73F-D61AAB0066B8}"/>
          </ac:cxnSpMkLst>
        </pc:cxnChg>
        <pc:cxnChg chg="add del mod">
          <ac:chgData name="Maxim Chukharkin" userId="cb0757e6-e2f8-4bdf-bd73-3517c8c68147" providerId="ADAL" clId="{3C8329DA-10AC-4932-92BD-C775D6005311}" dt="2019-05-31T12:49:55.184" v="982" actId="478"/>
          <ac:cxnSpMkLst>
            <pc:docMk/>
            <pc:sldMk cId="4239149891" sldId="262"/>
            <ac:cxnSpMk id="37" creationId="{03FBA132-34E5-4C19-B97D-DED2BB7BEC51}"/>
          </ac:cxnSpMkLst>
        </pc:cxnChg>
        <pc:cxnChg chg="add del mod">
          <ac:chgData name="Maxim Chukharkin" userId="cb0757e6-e2f8-4bdf-bd73-3517c8c68147" providerId="ADAL" clId="{3C8329DA-10AC-4932-92BD-C775D6005311}" dt="2019-05-31T12:49:54.052" v="981" actId="478"/>
          <ac:cxnSpMkLst>
            <pc:docMk/>
            <pc:sldMk cId="4239149891" sldId="262"/>
            <ac:cxnSpMk id="39" creationId="{E5C99FA4-1610-4D0D-8875-685639F58A82}"/>
          </ac:cxnSpMkLst>
        </pc:cxnChg>
        <pc:cxnChg chg="add del">
          <ac:chgData name="Maxim Chukharkin" userId="cb0757e6-e2f8-4bdf-bd73-3517c8c68147" providerId="ADAL" clId="{3C8329DA-10AC-4932-92BD-C775D6005311}" dt="2019-05-31T12:50:38.967" v="1022" actId="478"/>
          <ac:cxnSpMkLst>
            <pc:docMk/>
            <pc:sldMk cId="4239149891" sldId="262"/>
            <ac:cxnSpMk id="48" creationId="{183962CD-7E8D-4CD4-AD3D-D55057AB8979}"/>
          </ac:cxnSpMkLst>
        </pc:cxnChg>
        <pc:cxnChg chg="add del">
          <ac:chgData name="Maxim Chukharkin" userId="cb0757e6-e2f8-4bdf-bd73-3517c8c68147" providerId="ADAL" clId="{3C8329DA-10AC-4932-92BD-C775D6005311}" dt="2019-05-31T12:50:46.443" v="1024" actId="478"/>
          <ac:cxnSpMkLst>
            <pc:docMk/>
            <pc:sldMk cId="4239149891" sldId="262"/>
            <ac:cxnSpMk id="49" creationId="{23F11030-0432-43FA-A97C-F7FE77A6822F}"/>
          </ac:cxnSpMkLst>
        </pc:cxnChg>
        <pc:cxnChg chg="add del mod">
          <ac:chgData name="Maxim Chukharkin" userId="cb0757e6-e2f8-4bdf-bd73-3517c8c68147" providerId="ADAL" clId="{3C8329DA-10AC-4932-92BD-C775D6005311}" dt="2019-05-31T12:51:40.102" v="1055" actId="478"/>
          <ac:cxnSpMkLst>
            <pc:docMk/>
            <pc:sldMk cId="4239149891" sldId="262"/>
            <ac:cxnSpMk id="52" creationId="{2BF9F939-B6FB-43B5-85F9-94C08C1069D3}"/>
          </ac:cxnSpMkLst>
        </pc:cxnChg>
        <pc:cxnChg chg="add mod">
          <ac:chgData name="Maxim Chukharkin" userId="cb0757e6-e2f8-4bdf-bd73-3517c8c68147" providerId="ADAL" clId="{3C8329DA-10AC-4932-92BD-C775D6005311}" dt="2019-05-31T12:52:09.561" v="1062" actId="13822"/>
          <ac:cxnSpMkLst>
            <pc:docMk/>
            <pc:sldMk cId="4239149891" sldId="262"/>
            <ac:cxnSpMk id="54" creationId="{895C3111-24B4-4E0D-875F-C5246E0157CA}"/>
          </ac:cxnSpMkLst>
        </pc:cxnChg>
        <pc:cxnChg chg="add mod">
          <ac:chgData name="Maxim Chukharkin" userId="cb0757e6-e2f8-4bdf-bd73-3517c8c68147" providerId="ADAL" clId="{3C8329DA-10AC-4932-92BD-C775D6005311}" dt="2019-05-31T12:52:04.192" v="1061" actId="13822"/>
          <ac:cxnSpMkLst>
            <pc:docMk/>
            <pc:sldMk cId="4239149891" sldId="262"/>
            <ac:cxnSpMk id="57" creationId="{75AA6701-D60A-4459-9B83-24B5B58DCE4C}"/>
          </ac:cxnSpMkLst>
        </pc:cxnChg>
        <pc:cxnChg chg="add mod">
          <ac:chgData name="Maxim Chukharkin" userId="cb0757e6-e2f8-4bdf-bd73-3517c8c68147" providerId="ADAL" clId="{3C8329DA-10AC-4932-92BD-C775D6005311}" dt="2019-05-31T12:52:04.192" v="1061" actId="13822"/>
          <ac:cxnSpMkLst>
            <pc:docMk/>
            <pc:sldMk cId="4239149891" sldId="262"/>
            <ac:cxnSpMk id="59" creationId="{50CEB2FE-DFB1-41DF-B5AC-34E888E244E1}"/>
          </ac:cxnSpMkLst>
        </pc:cxnChg>
        <pc:cxnChg chg="add mod">
          <ac:chgData name="Maxim Chukharkin" userId="cb0757e6-e2f8-4bdf-bd73-3517c8c68147" providerId="ADAL" clId="{3C8329DA-10AC-4932-92BD-C775D6005311}" dt="2019-05-31T12:52:37.246" v="1068" actId="13822"/>
          <ac:cxnSpMkLst>
            <pc:docMk/>
            <pc:sldMk cId="4239149891" sldId="262"/>
            <ac:cxnSpMk id="62" creationId="{636ED16D-DF9B-449A-91F8-99AF2E19DBEC}"/>
          </ac:cxnSpMkLst>
        </pc:cxnChg>
      </pc:sldChg>
      <pc:sldChg chg="addSp delSp modSp add ord">
        <pc:chgData name="Maxim Chukharkin" userId="cb0757e6-e2f8-4bdf-bd73-3517c8c68147" providerId="ADAL" clId="{3C8329DA-10AC-4932-92BD-C775D6005311}" dt="2019-05-31T12:57:58.920" v="1139" actId="20577"/>
        <pc:sldMkLst>
          <pc:docMk/>
          <pc:sldMk cId="220882617" sldId="263"/>
        </pc:sldMkLst>
        <pc:spChg chg="mod">
          <ac:chgData name="Maxim Chukharkin" userId="cb0757e6-e2f8-4bdf-bd73-3517c8c68147" providerId="ADAL" clId="{3C8329DA-10AC-4932-92BD-C775D6005311}" dt="2019-05-31T12:57:52.125" v="1135" actId="1076"/>
          <ac:spMkLst>
            <pc:docMk/>
            <pc:sldMk cId="220882617" sldId="263"/>
            <ac:spMk id="9" creationId="{8CDDE6DA-3313-4752-84A4-AE421C54A31B}"/>
          </ac:spMkLst>
        </pc:spChg>
        <pc:spChg chg="mod">
          <ac:chgData name="Maxim Chukharkin" userId="cb0757e6-e2f8-4bdf-bd73-3517c8c68147" providerId="ADAL" clId="{3C8329DA-10AC-4932-92BD-C775D6005311}" dt="2019-05-31T12:54:04.068" v="1120" actId="20577"/>
          <ac:spMkLst>
            <pc:docMk/>
            <pc:sldMk cId="220882617" sldId="263"/>
            <ac:spMk id="23" creationId="{6A6A5947-6B6A-4EB5-8DE2-B0C3B7C1DEA1}"/>
          </ac:spMkLst>
        </pc:spChg>
        <pc:spChg chg="mod">
          <ac:chgData name="Maxim Chukharkin" userId="cb0757e6-e2f8-4bdf-bd73-3517c8c68147" providerId="ADAL" clId="{3C8329DA-10AC-4932-92BD-C775D6005311}" dt="2019-05-31T12:57:58.920" v="1139" actId="20577"/>
          <ac:spMkLst>
            <pc:docMk/>
            <pc:sldMk cId="220882617" sldId="263"/>
            <ac:spMk id="30" creationId="{3709D257-C578-4D5E-A1FB-9D5D363B9DAE}"/>
          </ac:spMkLst>
        </pc:spChg>
        <pc:picChg chg="del">
          <ac:chgData name="Maxim Chukharkin" userId="cb0757e6-e2f8-4bdf-bd73-3517c8c68147" providerId="ADAL" clId="{3C8329DA-10AC-4932-92BD-C775D6005311}" dt="2019-05-31T12:57:30.144" v="1121" actId="478"/>
          <ac:picMkLst>
            <pc:docMk/>
            <pc:sldMk cId="220882617" sldId="263"/>
            <ac:picMk id="8" creationId="{2CB2C646-DC0C-4F2C-94D7-BD2F4FC5277A}"/>
          </ac:picMkLst>
        </pc:picChg>
        <pc:picChg chg="add mod">
          <ac:chgData name="Maxim Chukharkin" userId="cb0757e6-e2f8-4bdf-bd73-3517c8c68147" providerId="ADAL" clId="{3C8329DA-10AC-4932-92BD-C775D6005311}" dt="2019-05-31T12:57:42.692" v="1127" actId="14100"/>
          <ac:picMkLst>
            <pc:docMk/>
            <pc:sldMk cId="220882617" sldId="263"/>
            <ac:picMk id="1026" creationId="{5B9CD0CD-AC49-42BC-A03D-2F78548F4205}"/>
          </ac:picMkLst>
        </pc:picChg>
      </pc:sldChg>
    </pc:docChg>
  </pc:docChgLst>
  <pc:docChgLst>
    <pc:chgData name="Christofer Tiselius" userId="7c39dd5d-22b3-4277-ad2f-1e54e2e5ad69" providerId="ADAL" clId="{68937AF3-50B2-43B2-8096-6AD6F26D244F}"/>
    <pc:docChg chg="undo custSel modSld">
      <pc:chgData name="Christofer Tiselius" userId="7c39dd5d-22b3-4277-ad2f-1e54e2e5ad69" providerId="ADAL" clId="{68937AF3-50B2-43B2-8096-6AD6F26D244F}" dt="2019-06-03T09:37:19.118" v="571" actId="20577"/>
      <pc:docMkLst>
        <pc:docMk/>
      </pc:docMkLst>
      <pc:sldChg chg="modNotesTx">
        <pc:chgData name="Christofer Tiselius" userId="7c39dd5d-22b3-4277-ad2f-1e54e2e5ad69" providerId="ADAL" clId="{68937AF3-50B2-43B2-8096-6AD6F26D244F}" dt="2019-06-03T09:14:25.564" v="7" actId="20577"/>
        <pc:sldMkLst>
          <pc:docMk/>
          <pc:sldMk cId="109857222" sldId="256"/>
        </pc:sldMkLst>
      </pc:sldChg>
      <pc:sldChg chg="modNotesTx">
        <pc:chgData name="Christofer Tiselius" userId="7c39dd5d-22b3-4277-ad2f-1e54e2e5ad69" providerId="ADAL" clId="{68937AF3-50B2-43B2-8096-6AD6F26D244F}" dt="2019-06-03T09:29:56.597" v="260" actId="20577"/>
        <pc:sldMkLst>
          <pc:docMk/>
          <pc:sldMk cId="3554175231" sldId="257"/>
        </pc:sldMkLst>
      </pc:sldChg>
      <pc:sldChg chg="modNotesTx">
        <pc:chgData name="Christofer Tiselius" userId="7c39dd5d-22b3-4277-ad2f-1e54e2e5ad69" providerId="ADAL" clId="{68937AF3-50B2-43B2-8096-6AD6F26D244F}" dt="2019-06-03T09:33:15.367" v="453" actId="20577"/>
        <pc:sldMkLst>
          <pc:docMk/>
          <pc:sldMk cId="1804920652" sldId="258"/>
        </pc:sldMkLst>
      </pc:sldChg>
      <pc:sldChg chg="modNotesTx">
        <pc:chgData name="Christofer Tiselius" userId="7c39dd5d-22b3-4277-ad2f-1e54e2e5ad69" providerId="ADAL" clId="{68937AF3-50B2-43B2-8096-6AD6F26D244F}" dt="2019-06-03T09:29:05.001" v="206" actId="20577"/>
        <pc:sldMkLst>
          <pc:docMk/>
          <pc:sldMk cId="1388167822" sldId="260"/>
        </pc:sldMkLst>
      </pc:sldChg>
      <pc:sldChg chg="modNotesTx">
        <pc:chgData name="Christofer Tiselius" userId="7c39dd5d-22b3-4277-ad2f-1e54e2e5ad69" providerId="ADAL" clId="{68937AF3-50B2-43B2-8096-6AD6F26D244F}" dt="2019-06-03T09:35:00.046" v="472" actId="20577"/>
        <pc:sldMkLst>
          <pc:docMk/>
          <pc:sldMk cId="4239149891" sldId="262"/>
        </pc:sldMkLst>
      </pc:sldChg>
      <pc:sldChg chg="modNotesTx">
        <pc:chgData name="Christofer Tiselius" userId="7c39dd5d-22b3-4277-ad2f-1e54e2e5ad69" providerId="ADAL" clId="{68937AF3-50B2-43B2-8096-6AD6F26D244F}" dt="2019-06-03T09:37:19.118" v="571" actId="20577"/>
        <pc:sldMkLst>
          <pc:docMk/>
          <pc:sldMk cId="220882617" sldId="263"/>
        </pc:sldMkLst>
      </pc:sldChg>
    </pc:docChg>
  </pc:docChgLst>
  <pc:docChgLst>
    <pc:chgData name="Siddhartha Kasaraneni" userId="S::siddhartha.kasaraneni@chalmersindustriteknik.se::91d410ac-31c8-479d-962c-a1b2c07f4910" providerId="AD" clId="Web-{EBA3DCE3-08A0-46C9-8605-A472E50EC225}"/>
    <pc:docChg chg="modSld">
      <pc:chgData name="Siddhartha Kasaraneni" userId="S::siddhartha.kasaraneni@chalmersindustriteknik.se::91d410ac-31c8-479d-962c-a1b2c07f4910" providerId="AD" clId="Web-{EBA3DCE3-08A0-46C9-8605-A472E50EC225}" dt="2019-06-03T08:54:05.009" v="19"/>
      <pc:docMkLst>
        <pc:docMk/>
      </pc:docMkLst>
      <pc:sldChg chg="modNotes">
        <pc:chgData name="Siddhartha Kasaraneni" userId="S::siddhartha.kasaraneni@chalmersindustriteknik.se::91d410ac-31c8-479d-962c-a1b2c07f4910" providerId="AD" clId="Web-{EBA3DCE3-08A0-46C9-8605-A472E50EC225}" dt="2019-06-03T08:52:38.931" v="14"/>
        <pc:sldMkLst>
          <pc:docMk/>
          <pc:sldMk cId="109857222" sldId="256"/>
        </pc:sldMkLst>
      </pc:sldChg>
      <pc:sldChg chg="modNotes">
        <pc:chgData name="Siddhartha Kasaraneni" userId="S::siddhartha.kasaraneni@chalmersindustriteknik.se::91d410ac-31c8-479d-962c-a1b2c07f4910" providerId="AD" clId="Web-{EBA3DCE3-08A0-46C9-8605-A472E50EC225}" dt="2019-06-03T08:54:05.009" v="19"/>
        <pc:sldMkLst>
          <pc:docMk/>
          <pc:sldMk cId="1804920652" sldId="258"/>
        </pc:sldMkLst>
      </pc:sldChg>
      <pc:sldChg chg="modNotes">
        <pc:chgData name="Siddhartha Kasaraneni" userId="S::siddhartha.kasaraneni@chalmersindustriteknik.se::91d410ac-31c8-479d-962c-a1b2c07f4910" providerId="AD" clId="Web-{EBA3DCE3-08A0-46C9-8605-A472E50EC225}" dt="2019-06-03T08:53:51.806" v="17"/>
        <pc:sldMkLst>
          <pc:docMk/>
          <pc:sldMk cId="1388167822" sldId="260"/>
        </pc:sldMkLst>
      </pc:sldChg>
    </pc:docChg>
  </pc:docChgLst>
  <pc:docChgLst>
    <pc:chgData name="Victor Nilsson" userId="S::victor.nilsson@chalmersindustriteknik.se::58fa7304-e7a8-4004-9e6b-e7fd6a14549f" providerId="AD" clId="Web-{FF6342DE-0055-4390-A9DE-3FBB67B5B402}"/>
    <pc:docChg chg="delSld modSld">
      <pc:chgData name="Victor Nilsson" userId="S::victor.nilsson@chalmersindustriteknik.se::58fa7304-e7a8-4004-9e6b-e7fd6a14549f" providerId="AD" clId="Web-{FF6342DE-0055-4390-A9DE-3FBB67B5B402}" dt="2019-05-31T18:36:21.865" v="417"/>
      <pc:docMkLst>
        <pc:docMk/>
      </pc:docMkLst>
      <pc:sldChg chg="modNotes">
        <pc:chgData name="Victor Nilsson" userId="S::victor.nilsson@chalmersindustriteknik.se::58fa7304-e7a8-4004-9e6b-e7fd6a14549f" providerId="AD" clId="Web-{FF6342DE-0055-4390-A9DE-3FBB67B5B402}" dt="2019-05-31T18:29:57.723" v="103"/>
        <pc:sldMkLst>
          <pc:docMk/>
          <pc:sldMk cId="109857222" sldId="256"/>
        </pc:sldMkLst>
      </pc:sldChg>
      <pc:sldChg chg="modNotes">
        <pc:chgData name="Victor Nilsson" userId="S::victor.nilsson@chalmersindustriteknik.se::58fa7304-e7a8-4004-9e6b-e7fd6a14549f" providerId="AD" clId="Web-{FF6342DE-0055-4390-A9DE-3FBB67B5B402}" dt="2019-05-31T18:31:05.552" v="168"/>
        <pc:sldMkLst>
          <pc:docMk/>
          <pc:sldMk cId="3554175231" sldId="257"/>
        </pc:sldMkLst>
      </pc:sldChg>
      <pc:sldChg chg="modNotes">
        <pc:chgData name="Victor Nilsson" userId="S::victor.nilsson@chalmersindustriteknik.se::58fa7304-e7a8-4004-9e6b-e7fd6a14549f" providerId="AD" clId="Web-{FF6342DE-0055-4390-A9DE-3FBB67B5B402}" dt="2019-05-31T18:33:43.943" v="303"/>
        <pc:sldMkLst>
          <pc:docMk/>
          <pc:sldMk cId="1804920652" sldId="258"/>
        </pc:sldMkLst>
      </pc:sldChg>
      <pc:sldChg chg="modNotes">
        <pc:chgData name="Victor Nilsson" userId="S::victor.nilsson@chalmersindustriteknik.se::58fa7304-e7a8-4004-9e6b-e7fd6a14549f" providerId="AD" clId="Web-{FF6342DE-0055-4390-A9DE-3FBB67B5B402}" dt="2019-05-31T18:32:34.505" v="245"/>
        <pc:sldMkLst>
          <pc:docMk/>
          <pc:sldMk cId="1388167822" sldId="260"/>
        </pc:sldMkLst>
      </pc:sldChg>
      <pc:sldChg chg="del">
        <pc:chgData name="Victor Nilsson" userId="S::victor.nilsson@chalmersindustriteknik.se::58fa7304-e7a8-4004-9e6b-e7fd6a14549f" providerId="AD" clId="Web-{FF6342DE-0055-4390-A9DE-3FBB67B5B402}" dt="2019-05-31T18:36:21.865" v="417"/>
        <pc:sldMkLst>
          <pc:docMk/>
          <pc:sldMk cId="1437288688" sldId="261"/>
        </pc:sldMkLst>
      </pc:sldChg>
      <pc:sldChg chg="modNotes">
        <pc:chgData name="Victor Nilsson" userId="S::victor.nilsson@chalmersindustriteknik.se::58fa7304-e7a8-4004-9e6b-e7fd6a14549f" providerId="AD" clId="Web-{FF6342DE-0055-4390-A9DE-3FBB67B5B402}" dt="2019-05-31T18:35:40.458" v="374"/>
        <pc:sldMkLst>
          <pc:docMk/>
          <pc:sldMk cId="4239149891" sldId="262"/>
        </pc:sldMkLst>
      </pc:sldChg>
      <pc:sldChg chg="modNotes">
        <pc:chgData name="Victor Nilsson" userId="S::victor.nilsson@chalmersindustriteknik.se::58fa7304-e7a8-4004-9e6b-e7fd6a14549f" providerId="AD" clId="Web-{FF6342DE-0055-4390-A9DE-3FBB67B5B402}" dt="2019-05-31T18:36:21.208" v="416"/>
        <pc:sldMkLst>
          <pc:docMk/>
          <pc:sldMk cId="220882617"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E26E5-E9CB-4EE0-99CC-0293139AB568}" type="datetimeFigureOut">
              <a:rPr lang="en-US" smtClean="0"/>
              <a:t>6/3/2019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98E86-BD54-4FBB-A675-5742C34B36FE}" type="slidenum">
              <a:rPr lang="en-US" smtClean="0"/>
              <a:t>‹#›</a:t>
            </a:fld>
            <a:endParaRPr lang="en-US"/>
          </a:p>
        </p:txBody>
      </p:sp>
    </p:spTree>
    <p:extLst>
      <p:ext uri="{BB962C8B-B14F-4D97-AF65-F5344CB8AC3E}">
        <p14:creationId xmlns:p14="http://schemas.microsoft.com/office/powerpoint/2010/main" val="408133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a:t>A </a:t>
            </a:r>
            <a:r>
              <a:rPr lang="sv-SE" err="1"/>
              <a:t>proposed</a:t>
            </a:r>
            <a:r>
              <a:rPr lang="sv-SE"/>
              <a:t> plan for a presentation </a:t>
            </a:r>
            <a:r>
              <a:rPr lang="sv-SE" err="1"/>
              <a:t>would</a:t>
            </a:r>
            <a:r>
              <a:rPr lang="sv-SE"/>
              <a:t> be as </a:t>
            </a:r>
            <a:r>
              <a:rPr lang="sv-SE" err="1"/>
              <a:t>follow</a:t>
            </a:r>
            <a:r>
              <a:rPr lang="sv-SE"/>
              <a:t>;</a:t>
            </a:r>
            <a:endParaRPr lang="en-US">
              <a:cs typeface="Calibri" panose="020F0502020204030204"/>
            </a:endParaRPr>
          </a:p>
          <a:p>
            <a:endParaRPr lang="sv-SE">
              <a:cs typeface="Calibri"/>
            </a:endParaRPr>
          </a:p>
          <a:p>
            <a:r>
              <a:rPr lang="sv-SE" err="1">
                <a:cs typeface="Calibri"/>
              </a:rPr>
              <a:t>Today</a:t>
            </a:r>
            <a:r>
              <a:rPr lang="sv-SE">
                <a:cs typeface="Calibri"/>
              </a:rPr>
              <a:t> </a:t>
            </a:r>
            <a:r>
              <a:rPr lang="sv-SE" err="1">
                <a:cs typeface="Calibri"/>
              </a:rPr>
              <a:t>we</a:t>
            </a:r>
            <a:r>
              <a:rPr lang="sv-SE">
                <a:cs typeface="Calibri"/>
              </a:rPr>
              <a:t> </a:t>
            </a:r>
            <a:r>
              <a:rPr lang="sv-SE" err="1">
                <a:cs typeface="Calibri"/>
              </a:rPr>
              <a:t>have</a:t>
            </a:r>
            <a:r>
              <a:rPr lang="sv-SE">
                <a:cs typeface="Calibri"/>
              </a:rPr>
              <a:t> an </a:t>
            </a:r>
            <a:r>
              <a:rPr lang="sv-SE" err="1">
                <a:cs typeface="Calibri"/>
              </a:rPr>
              <a:t>automatic</a:t>
            </a:r>
            <a:r>
              <a:rPr lang="sv-SE">
                <a:cs typeface="Calibri"/>
              </a:rPr>
              <a:t> </a:t>
            </a:r>
            <a:r>
              <a:rPr lang="sv-SE" err="1">
                <a:cs typeface="Calibri"/>
              </a:rPr>
              <a:t>drillcontrol</a:t>
            </a:r>
            <a:r>
              <a:rPr lang="sv-SE">
                <a:cs typeface="Calibri"/>
              </a:rPr>
              <a:t>, </a:t>
            </a:r>
            <a:r>
              <a:rPr lang="sv-SE" err="1">
                <a:cs typeface="Calibri"/>
              </a:rPr>
              <a:t>albeit</a:t>
            </a:r>
            <a:r>
              <a:rPr lang="sv-SE">
                <a:cs typeface="Calibri"/>
              </a:rPr>
              <a:t> a naive version, </a:t>
            </a:r>
            <a:r>
              <a:rPr lang="sv-SE" err="1">
                <a:cs typeface="Calibri"/>
              </a:rPr>
              <a:t>which</a:t>
            </a:r>
            <a:r>
              <a:rPr lang="sv-SE">
                <a:cs typeface="Calibri"/>
              </a:rPr>
              <a:t> </a:t>
            </a:r>
            <a:r>
              <a:rPr lang="sv-SE" err="1">
                <a:cs typeface="Calibri"/>
              </a:rPr>
              <a:t>depends</a:t>
            </a:r>
            <a:r>
              <a:rPr lang="sv-SE">
                <a:cs typeface="Calibri"/>
              </a:rPr>
              <a:t> on </a:t>
            </a:r>
            <a:r>
              <a:rPr lang="sv-SE" err="1">
                <a:cs typeface="Calibri"/>
              </a:rPr>
              <a:t>specialized</a:t>
            </a:r>
            <a:r>
              <a:rPr lang="sv-SE">
                <a:cs typeface="Calibri"/>
              </a:rPr>
              <a:t> controllers for </a:t>
            </a:r>
            <a:r>
              <a:rPr lang="sv-SE" err="1">
                <a:cs typeface="Calibri"/>
              </a:rPr>
              <a:t>each</a:t>
            </a:r>
            <a:r>
              <a:rPr lang="sv-SE">
                <a:cs typeface="Calibri"/>
              </a:rPr>
              <a:t> setup </a:t>
            </a:r>
            <a:r>
              <a:rPr lang="sv-SE" err="1">
                <a:cs typeface="Calibri"/>
              </a:rPr>
              <a:t>of</a:t>
            </a:r>
            <a:r>
              <a:rPr lang="sv-SE">
                <a:cs typeface="Calibri"/>
              </a:rPr>
              <a:t> the drill (Drill setup </a:t>
            </a:r>
            <a:r>
              <a:rPr lang="sv-SE" err="1">
                <a:cs typeface="Calibri"/>
              </a:rPr>
              <a:t>includes</a:t>
            </a:r>
            <a:r>
              <a:rPr lang="sv-SE">
                <a:cs typeface="Calibri"/>
              </a:rPr>
              <a:t>: drill </a:t>
            </a:r>
            <a:r>
              <a:rPr lang="sv-SE" err="1">
                <a:cs typeface="Calibri"/>
              </a:rPr>
              <a:t>type</a:t>
            </a:r>
            <a:r>
              <a:rPr lang="sv-SE">
                <a:cs typeface="Calibri"/>
              </a:rPr>
              <a:t>, drill bit, </a:t>
            </a:r>
            <a:r>
              <a:rPr lang="sv-SE" err="1">
                <a:cs typeface="Calibri"/>
              </a:rPr>
              <a:t>stand</a:t>
            </a:r>
            <a:r>
              <a:rPr lang="sv-SE">
                <a:cs typeface="Calibri"/>
              </a:rPr>
              <a:t>, </a:t>
            </a:r>
            <a:r>
              <a:rPr lang="sv-SE" err="1">
                <a:cs typeface="Calibri"/>
              </a:rPr>
              <a:t>angle</a:t>
            </a:r>
            <a:r>
              <a:rPr lang="sv-SE">
                <a:cs typeface="Calibri"/>
              </a:rPr>
              <a:t> </a:t>
            </a:r>
            <a:r>
              <a:rPr lang="sv-SE" err="1">
                <a:cs typeface="Calibri"/>
              </a:rPr>
              <a:t>of</a:t>
            </a:r>
            <a:r>
              <a:rPr lang="sv-SE">
                <a:cs typeface="Calibri"/>
              </a:rPr>
              <a:t> drilling).</a:t>
            </a:r>
          </a:p>
          <a:p>
            <a:r>
              <a:rPr lang="sv-SE" err="1">
                <a:cs typeface="Calibri"/>
              </a:rPr>
              <a:t>This</a:t>
            </a:r>
            <a:r>
              <a:rPr lang="sv-SE">
                <a:cs typeface="Calibri"/>
              </a:rPr>
              <a:t> all is </a:t>
            </a:r>
            <a:r>
              <a:rPr lang="sv-SE" err="1">
                <a:cs typeface="Calibri"/>
              </a:rPr>
              <a:t>based</a:t>
            </a:r>
            <a:r>
              <a:rPr lang="sv-SE">
                <a:cs typeface="Calibri"/>
              </a:rPr>
              <a:t> on material </a:t>
            </a:r>
            <a:r>
              <a:rPr lang="sv-SE" err="1">
                <a:cs typeface="Calibri"/>
              </a:rPr>
              <a:t>detection</a:t>
            </a:r>
            <a:r>
              <a:rPr lang="sv-SE">
                <a:cs typeface="Calibri"/>
              </a:rPr>
              <a:t> and a new setup controller </a:t>
            </a:r>
            <a:r>
              <a:rPr lang="sv-SE" err="1">
                <a:cs typeface="Calibri"/>
              </a:rPr>
              <a:t>would</a:t>
            </a:r>
            <a:r>
              <a:rPr lang="sv-SE">
                <a:cs typeface="Calibri"/>
              </a:rPr>
              <a:t> be </a:t>
            </a:r>
            <a:r>
              <a:rPr lang="sv-SE" err="1">
                <a:cs typeface="Calibri"/>
              </a:rPr>
              <a:t>needed</a:t>
            </a:r>
            <a:r>
              <a:rPr lang="sv-SE">
                <a:cs typeface="Calibri"/>
              </a:rPr>
              <a:t> to drill </a:t>
            </a:r>
            <a:r>
              <a:rPr lang="sv-SE" err="1">
                <a:cs typeface="Calibri"/>
              </a:rPr>
              <a:t>with</a:t>
            </a:r>
            <a:r>
              <a:rPr lang="sv-SE">
                <a:cs typeface="Calibri"/>
              </a:rPr>
              <a:t> the </a:t>
            </a:r>
            <a:r>
              <a:rPr lang="sv-SE" err="1">
                <a:cs typeface="Calibri"/>
              </a:rPr>
              <a:t>current</a:t>
            </a:r>
            <a:r>
              <a:rPr lang="sv-SE">
                <a:cs typeface="Calibri"/>
              </a:rPr>
              <a:t> setup.</a:t>
            </a:r>
          </a:p>
          <a:p>
            <a:r>
              <a:rPr lang="sv-SE">
                <a:cs typeface="Calibri"/>
              </a:rPr>
              <a:t>Material </a:t>
            </a:r>
            <a:r>
              <a:rPr lang="sv-SE" err="1">
                <a:cs typeface="Calibri"/>
              </a:rPr>
              <a:t>detection</a:t>
            </a:r>
            <a:r>
              <a:rPr lang="sv-SE">
                <a:cs typeface="Calibri"/>
              </a:rPr>
              <a:t> is a </a:t>
            </a:r>
            <a:r>
              <a:rPr lang="sv-SE" err="1">
                <a:cs typeface="Calibri"/>
              </a:rPr>
              <a:t>developed</a:t>
            </a:r>
            <a:r>
              <a:rPr lang="sv-SE">
                <a:cs typeface="Calibri"/>
              </a:rPr>
              <a:t> </a:t>
            </a:r>
            <a:r>
              <a:rPr lang="sv-SE" err="1">
                <a:cs typeface="Calibri"/>
              </a:rPr>
              <a:t>machine</a:t>
            </a:r>
            <a:r>
              <a:rPr lang="sv-SE">
                <a:cs typeface="Calibri"/>
              </a:rPr>
              <a:t> </a:t>
            </a:r>
            <a:r>
              <a:rPr lang="sv-SE" err="1">
                <a:cs typeface="Calibri"/>
              </a:rPr>
              <a:t>learning</a:t>
            </a:r>
            <a:r>
              <a:rPr lang="sv-SE">
                <a:cs typeface="Calibri"/>
              </a:rPr>
              <a:t> (ML) </a:t>
            </a:r>
            <a:r>
              <a:rPr lang="sv-SE" err="1">
                <a:cs typeface="Calibri"/>
              </a:rPr>
              <a:t>algorithm</a:t>
            </a:r>
            <a:r>
              <a:rPr lang="sv-SE">
                <a:cs typeface="Calibri"/>
              </a:rPr>
              <a:t>, </a:t>
            </a:r>
            <a:r>
              <a:rPr lang="sv-SE" err="1">
                <a:cs typeface="Calibri"/>
              </a:rPr>
              <a:t>which</a:t>
            </a:r>
            <a:r>
              <a:rPr lang="sv-SE">
                <a:cs typeface="Calibri"/>
              </a:rPr>
              <a:t> </a:t>
            </a:r>
            <a:r>
              <a:rPr lang="sv-SE" err="1">
                <a:cs typeface="Calibri"/>
              </a:rPr>
              <a:t>using</a:t>
            </a:r>
            <a:r>
              <a:rPr lang="sv-SE">
                <a:cs typeface="Calibri"/>
              </a:rPr>
              <a:t> data from sensors </a:t>
            </a:r>
            <a:r>
              <a:rPr lang="sv-SE" err="1">
                <a:cs typeface="Calibri"/>
              </a:rPr>
              <a:t>during</a:t>
            </a:r>
            <a:r>
              <a:rPr lang="sv-SE">
                <a:cs typeface="Calibri"/>
              </a:rPr>
              <a:t> drilling sessions and </a:t>
            </a:r>
            <a:r>
              <a:rPr lang="sv-SE" err="1">
                <a:cs typeface="Calibri"/>
              </a:rPr>
              <a:t>could</a:t>
            </a:r>
            <a:r>
              <a:rPr lang="sv-SE">
                <a:cs typeface="Calibri"/>
              </a:rPr>
              <a:t> </a:t>
            </a:r>
            <a:r>
              <a:rPr lang="sv-SE" err="1">
                <a:cs typeface="Calibri"/>
              </a:rPr>
              <a:t>classify</a:t>
            </a:r>
            <a:r>
              <a:rPr lang="sv-SE">
                <a:cs typeface="Calibri"/>
              </a:rPr>
              <a:t> the </a:t>
            </a:r>
            <a:r>
              <a:rPr lang="sv-SE" err="1">
                <a:cs typeface="Calibri"/>
              </a:rPr>
              <a:t>drilled</a:t>
            </a:r>
            <a:r>
              <a:rPr lang="sv-SE">
                <a:cs typeface="Calibri"/>
              </a:rPr>
              <a:t> material in real </a:t>
            </a:r>
            <a:r>
              <a:rPr lang="sv-SE" err="1">
                <a:cs typeface="Calibri"/>
              </a:rPr>
              <a:t>time</a:t>
            </a:r>
            <a:r>
              <a:rPr lang="sv-SE">
                <a:cs typeface="Calibri"/>
              </a:rPr>
              <a:t>.</a:t>
            </a:r>
          </a:p>
          <a:p>
            <a:r>
              <a:rPr lang="sv-SE">
                <a:cs typeface="Calibri"/>
              </a:rPr>
              <a:t>For </a:t>
            </a:r>
            <a:r>
              <a:rPr lang="sv-SE" err="1">
                <a:cs typeface="Calibri"/>
              </a:rPr>
              <a:t>each</a:t>
            </a:r>
            <a:r>
              <a:rPr lang="sv-SE">
                <a:cs typeface="Calibri"/>
              </a:rPr>
              <a:t> material and setup </a:t>
            </a:r>
            <a:r>
              <a:rPr lang="sv-SE" err="1">
                <a:cs typeface="Calibri"/>
              </a:rPr>
              <a:t>specialized</a:t>
            </a:r>
            <a:r>
              <a:rPr lang="sv-SE">
                <a:cs typeface="Calibri"/>
              </a:rPr>
              <a:t> controllers </a:t>
            </a:r>
            <a:r>
              <a:rPr lang="sv-SE" err="1">
                <a:cs typeface="Calibri"/>
              </a:rPr>
              <a:t>have</a:t>
            </a:r>
            <a:r>
              <a:rPr lang="sv-SE">
                <a:cs typeface="Calibri"/>
              </a:rPr>
              <a:t> to be </a:t>
            </a:r>
            <a:r>
              <a:rPr lang="sv-SE" err="1">
                <a:cs typeface="Calibri"/>
              </a:rPr>
              <a:t>developed</a:t>
            </a:r>
            <a:r>
              <a:rPr lang="sv-SE">
                <a:cs typeface="Calibri"/>
              </a:rPr>
              <a:t>. </a:t>
            </a:r>
            <a:r>
              <a:rPr lang="sv-SE" err="1">
                <a:cs typeface="Calibri"/>
              </a:rPr>
              <a:t>Such</a:t>
            </a:r>
            <a:r>
              <a:rPr lang="sv-SE">
                <a:cs typeface="Calibri"/>
              </a:rPr>
              <a:t> controllers </a:t>
            </a:r>
            <a:r>
              <a:rPr lang="sv-SE" err="1">
                <a:cs typeface="Calibri"/>
              </a:rPr>
              <a:t>will</a:t>
            </a:r>
            <a:r>
              <a:rPr lang="sv-SE">
                <a:cs typeface="Calibri"/>
              </a:rPr>
              <a:t> </a:t>
            </a:r>
            <a:r>
              <a:rPr lang="sv-SE" err="1">
                <a:cs typeface="Calibri"/>
              </a:rPr>
              <a:t>generate</a:t>
            </a:r>
            <a:r>
              <a:rPr lang="sv-SE">
                <a:cs typeface="Calibri"/>
              </a:rPr>
              <a:t> the </a:t>
            </a:r>
            <a:r>
              <a:rPr lang="sv-SE" err="1">
                <a:cs typeface="Calibri"/>
              </a:rPr>
              <a:t>feeder</a:t>
            </a:r>
            <a:r>
              <a:rPr lang="sv-SE">
                <a:cs typeface="Calibri"/>
              </a:rPr>
              <a:t> (AD10) actions (</a:t>
            </a:r>
            <a:r>
              <a:rPr lang="sv-SE" err="1">
                <a:cs typeface="Calibri"/>
              </a:rPr>
              <a:t>pushing</a:t>
            </a:r>
            <a:r>
              <a:rPr lang="sv-SE">
                <a:cs typeface="Calibri"/>
              </a:rPr>
              <a:t> down </a:t>
            </a:r>
            <a:r>
              <a:rPr lang="sv-SE" err="1">
                <a:cs typeface="Calibri"/>
              </a:rPr>
              <a:t>more</a:t>
            </a:r>
            <a:r>
              <a:rPr lang="sv-SE">
                <a:cs typeface="Calibri"/>
              </a:rPr>
              <a:t>/less, stop, </a:t>
            </a:r>
            <a:r>
              <a:rPr lang="sv-SE" err="1">
                <a:cs typeface="Calibri"/>
              </a:rPr>
              <a:t>retract</a:t>
            </a:r>
            <a:r>
              <a:rPr lang="sv-SE">
                <a:cs typeface="Calibri"/>
              </a:rPr>
              <a:t>).</a:t>
            </a:r>
          </a:p>
          <a:p>
            <a:endParaRPr lang="sv-SE">
              <a:cs typeface="Calibri"/>
            </a:endParaRPr>
          </a:p>
          <a:p>
            <a:r>
              <a:rPr lang="sv-SE" err="1">
                <a:cs typeface="Calibri"/>
              </a:rPr>
              <a:t>This</a:t>
            </a:r>
            <a:r>
              <a:rPr lang="sv-SE">
                <a:cs typeface="Calibri"/>
              </a:rPr>
              <a:t> </a:t>
            </a:r>
            <a:r>
              <a:rPr lang="sv-SE" err="1">
                <a:cs typeface="Calibri"/>
              </a:rPr>
              <a:t>development</a:t>
            </a:r>
            <a:r>
              <a:rPr lang="sv-SE">
                <a:cs typeface="Calibri"/>
              </a:rPr>
              <a:t> </a:t>
            </a:r>
            <a:r>
              <a:rPr lang="sv-SE" err="1">
                <a:cs typeface="Calibri"/>
              </a:rPr>
              <a:t>could</a:t>
            </a:r>
            <a:r>
              <a:rPr lang="sv-SE">
                <a:cs typeface="Calibri"/>
              </a:rPr>
              <a:t> </a:t>
            </a:r>
            <a:r>
              <a:rPr lang="sv-SE" err="1">
                <a:cs typeface="Calibri"/>
              </a:rPr>
              <a:t>lead</a:t>
            </a:r>
            <a:r>
              <a:rPr lang="sv-SE">
                <a:cs typeface="Calibri"/>
              </a:rPr>
              <a:t> to a set </a:t>
            </a:r>
            <a:r>
              <a:rPr lang="sv-SE" err="1">
                <a:cs typeface="Calibri"/>
              </a:rPr>
              <a:t>of</a:t>
            </a:r>
            <a:r>
              <a:rPr lang="sv-SE">
                <a:cs typeface="Calibri"/>
              </a:rPr>
              <a:t> </a:t>
            </a:r>
            <a:r>
              <a:rPr lang="sv-SE" err="1">
                <a:cs typeface="Calibri"/>
              </a:rPr>
              <a:t>specialized</a:t>
            </a:r>
            <a:r>
              <a:rPr lang="sv-SE">
                <a:cs typeface="Calibri"/>
              </a:rPr>
              <a:t> controllers </a:t>
            </a:r>
            <a:r>
              <a:rPr lang="sv-SE" err="1">
                <a:cs typeface="Calibri"/>
              </a:rPr>
              <a:t>that</a:t>
            </a:r>
            <a:r>
              <a:rPr lang="sv-SE">
                <a:cs typeface="Calibri"/>
              </a:rPr>
              <a:t> </a:t>
            </a:r>
            <a:r>
              <a:rPr lang="sv-SE" err="1">
                <a:cs typeface="Calibri"/>
              </a:rPr>
              <a:t>varies</a:t>
            </a:r>
            <a:r>
              <a:rPr lang="sv-SE">
                <a:cs typeface="Calibri"/>
              </a:rPr>
              <a:t> a </a:t>
            </a:r>
            <a:r>
              <a:rPr lang="sv-SE" err="1">
                <a:cs typeface="Calibri"/>
              </a:rPr>
              <a:t>lot</a:t>
            </a:r>
            <a:r>
              <a:rPr lang="sv-SE">
                <a:cs typeface="Calibri"/>
              </a:rPr>
              <a:t> </a:t>
            </a:r>
            <a:r>
              <a:rPr lang="sv-SE" err="1">
                <a:cs typeface="Calibri"/>
              </a:rPr>
              <a:t>across</a:t>
            </a:r>
            <a:r>
              <a:rPr lang="sv-SE">
                <a:cs typeface="Calibri"/>
              </a:rPr>
              <a:t> different </a:t>
            </a:r>
            <a:r>
              <a:rPr lang="sv-SE" err="1">
                <a:cs typeface="Calibri"/>
              </a:rPr>
              <a:t>setups</a:t>
            </a:r>
            <a:r>
              <a:rPr lang="sv-SE">
                <a:cs typeface="Calibri"/>
              </a:rPr>
              <a:t> and </a:t>
            </a:r>
            <a:r>
              <a:rPr lang="sv-SE" err="1">
                <a:cs typeface="Calibri"/>
              </a:rPr>
              <a:t>require</a:t>
            </a:r>
            <a:r>
              <a:rPr lang="sv-SE">
                <a:cs typeface="Calibri"/>
              </a:rPr>
              <a:t> a </a:t>
            </a:r>
            <a:r>
              <a:rPr lang="sv-SE" err="1">
                <a:cs typeface="Calibri"/>
              </a:rPr>
              <a:t>lot</a:t>
            </a:r>
            <a:r>
              <a:rPr lang="sv-SE">
                <a:cs typeface="Calibri"/>
              </a:rPr>
              <a:t> from the </a:t>
            </a:r>
            <a:r>
              <a:rPr lang="sv-SE" err="1">
                <a:cs typeface="Calibri"/>
              </a:rPr>
              <a:t>driller</a:t>
            </a:r>
            <a:r>
              <a:rPr lang="sv-SE">
                <a:cs typeface="Calibri"/>
              </a:rPr>
              <a:t>. </a:t>
            </a:r>
          </a:p>
        </p:txBody>
      </p:sp>
      <p:sp>
        <p:nvSpPr>
          <p:cNvPr id="4" name="Platshållare för bildnummer 3"/>
          <p:cNvSpPr>
            <a:spLocks noGrp="1"/>
          </p:cNvSpPr>
          <p:nvPr>
            <p:ph type="sldNum" sz="quarter" idx="5"/>
          </p:nvPr>
        </p:nvSpPr>
        <p:spPr/>
        <p:txBody>
          <a:bodyPr/>
          <a:lstStyle/>
          <a:p>
            <a:fld id="{B1A98E86-BD54-4FBB-A675-5742C34B36FE}" type="slidenum">
              <a:rPr lang="en-US" smtClean="0"/>
              <a:t>1</a:t>
            </a:fld>
            <a:endParaRPr lang="en-US"/>
          </a:p>
        </p:txBody>
      </p:sp>
    </p:spTree>
    <p:extLst>
      <p:ext uri="{BB962C8B-B14F-4D97-AF65-F5344CB8AC3E}">
        <p14:creationId xmlns:p14="http://schemas.microsoft.com/office/powerpoint/2010/main" val="72741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Specialized controllers will never be able to reach the performance of a professional driller as there is no learning in the controller part and it is static after a release.</a:t>
            </a:r>
          </a:p>
          <a:p>
            <a:r>
              <a:rPr lang="en-US">
                <a:cs typeface="Calibri"/>
              </a:rPr>
              <a:t>An improved release of the algorithm could be developed for each setup over time, but this is time-consuming and tedious.</a:t>
            </a:r>
          </a:p>
          <a:p>
            <a:endParaRPr lang="en-US">
              <a:cs typeface="Calibri"/>
            </a:endParaRPr>
          </a:p>
        </p:txBody>
      </p:sp>
      <p:sp>
        <p:nvSpPr>
          <p:cNvPr id="4" name="Slide Number Placeholder 3"/>
          <p:cNvSpPr>
            <a:spLocks noGrp="1"/>
          </p:cNvSpPr>
          <p:nvPr>
            <p:ph type="sldNum" sz="quarter" idx="5"/>
          </p:nvPr>
        </p:nvSpPr>
        <p:spPr/>
        <p:txBody>
          <a:bodyPr/>
          <a:lstStyle/>
          <a:p>
            <a:fld id="{B1A98E86-BD54-4FBB-A675-5742C34B36FE}" type="slidenum">
              <a:rPr lang="en-US" smtClean="0"/>
              <a:t>2</a:t>
            </a:fld>
            <a:endParaRPr lang="en-US"/>
          </a:p>
        </p:txBody>
      </p:sp>
    </p:spTree>
    <p:extLst>
      <p:ext uri="{BB962C8B-B14F-4D97-AF65-F5344CB8AC3E}">
        <p14:creationId xmlns:p14="http://schemas.microsoft.com/office/powerpoint/2010/main" val="204815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cs typeface="Calibri"/>
              </a:rPr>
              <a:t>Instead we propose </a:t>
            </a:r>
            <a:r>
              <a:rPr lang="en-US">
                <a:cs typeface="Calibri"/>
              </a:rPr>
              <a:t>developing</a:t>
            </a:r>
            <a:r>
              <a:rPr lang="en-US" dirty="0">
                <a:cs typeface="Calibri"/>
              </a:rPr>
              <a:t> an entire framework that builds on a material detection algorithm, but it learns the controller part generically.</a:t>
            </a:r>
          </a:p>
          <a:p>
            <a:r>
              <a:rPr lang="en-US">
                <a:cs typeface="Calibri"/>
              </a:rPr>
              <a:t>This makes sure that the control can learn general enough to take care of all possible drilling setups while simultaneously improve over time.</a:t>
            </a:r>
          </a:p>
          <a:p>
            <a:endParaRPr lang="en-US">
              <a:cs typeface="Calibri"/>
            </a:endParaRPr>
          </a:p>
        </p:txBody>
      </p:sp>
      <p:sp>
        <p:nvSpPr>
          <p:cNvPr id="4" name="Platshållare för bildnummer 3"/>
          <p:cNvSpPr>
            <a:spLocks noGrp="1"/>
          </p:cNvSpPr>
          <p:nvPr>
            <p:ph type="sldNum" sz="quarter" idx="5"/>
          </p:nvPr>
        </p:nvSpPr>
        <p:spPr/>
        <p:txBody>
          <a:bodyPr/>
          <a:lstStyle/>
          <a:p>
            <a:fld id="{B1A98E86-BD54-4FBB-A675-5742C34B36FE}" type="slidenum">
              <a:rPr lang="en-US" smtClean="0"/>
              <a:t>3</a:t>
            </a:fld>
            <a:endParaRPr lang="en-US"/>
          </a:p>
        </p:txBody>
      </p:sp>
    </p:spTree>
    <p:extLst>
      <p:ext uri="{BB962C8B-B14F-4D97-AF65-F5344CB8AC3E}">
        <p14:creationId xmlns:p14="http://schemas.microsoft.com/office/powerpoint/2010/main" val="313975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this setup improves over time, it will eventually perform better than an expert driller. Initially we start of the algorithm by training on drilling sessions performed by professional drillers, this to give the RL a head start.</a:t>
            </a:r>
          </a:p>
        </p:txBody>
      </p:sp>
      <p:sp>
        <p:nvSpPr>
          <p:cNvPr id="4" name="Slide Number Placeholder 3"/>
          <p:cNvSpPr>
            <a:spLocks noGrp="1"/>
          </p:cNvSpPr>
          <p:nvPr>
            <p:ph type="sldNum" sz="quarter" idx="5"/>
          </p:nvPr>
        </p:nvSpPr>
        <p:spPr/>
        <p:txBody>
          <a:bodyPr/>
          <a:lstStyle/>
          <a:p>
            <a:fld id="{B1A98E86-BD54-4FBB-A675-5742C34B36FE}" type="slidenum">
              <a:rPr lang="en-US" smtClean="0"/>
              <a:t>4</a:t>
            </a:fld>
            <a:endParaRPr lang="en-US"/>
          </a:p>
        </p:txBody>
      </p:sp>
    </p:spTree>
    <p:extLst>
      <p:ext uri="{BB962C8B-B14F-4D97-AF65-F5344CB8AC3E}">
        <p14:creationId xmlns:p14="http://schemas.microsoft.com/office/powerpoint/2010/main" val="338394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cs typeface="Calibri"/>
              </a:rPr>
              <a:t>Over time, the algorithm will be so good that it should not only rely on general historical drilling knowledges, but rather it can acquire knowledge of the upcoming drilling session ahead of time by communicating to nearby drills.</a:t>
            </a:r>
          </a:p>
          <a:p>
            <a:r>
              <a:rPr lang="en-US">
                <a:cs typeface="Calibri"/>
              </a:rPr>
              <a:t>Site specific information, like material characteristics, can be utilized by the machine to prepare how to best drill the current hole.</a:t>
            </a:r>
          </a:p>
        </p:txBody>
      </p:sp>
      <p:sp>
        <p:nvSpPr>
          <p:cNvPr id="4" name="Platshållare för bildnummer 3"/>
          <p:cNvSpPr>
            <a:spLocks noGrp="1"/>
          </p:cNvSpPr>
          <p:nvPr>
            <p:ph type="sldNum" sz="quarter" idx="5"/>
          </p:nvPr>
        </p:nvSpPr>
        <p:spPr/>
        <p:txBody>
          <a:bodyPr/>
          <a:lstStyle/>
          <a:p>
            <a:fld id="{B1A98E86-BD54-4FBB-A675-5742C34B36FE}" type="slidenum">
              <a:rPr lang="en-US" smtClean="0"/>
              <a:t>5</a:t>
            </a:fld>
            <a:endParaRPr lang="en-US"/>
          </a:p>
        </p:txBody>
      </p:sp>
    </p:spTree>
    <p:extLst>
      <p:ext uri="{BB962C8B-B14F-4D97-AF65-F5344CB8AC3E}">
        <p14:creationId xmlns:p14="http://schemas.microsoft.com/office/powerpoint/2010/main" val="346901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cs typeface="Calibri"/>
              </a:rPr>
              <a:t>Once the entire framework has been developed, the same setup could be applied to different kinds of machines, for instance cutters if they are mounted on a controllable support.</a:t>
            </a:r>
          </a:p>
        </p:txBody>
      </p:sp>
      <p:sp>
        <p:nvSpPr>
          <p:cNvPr id="4" name="Platshållare för bildnummer 3"/>
          <p:cNvSpPr>
            <a:spLocks noGrp="1"/>
          </p:cNvSpPr>
          <p:nvPr>
            <p:ph type="sldNum" sz="quarter" idx="5"/>
          </p:nvPr>
        </p:nvSpPr>
        <p:spPr/>
        <p:txBody>
          <a:bodyPr/>
          <a:lstStyle/>
          <a:p>
            <a:fld id="{B1A98E86-BD54-4FBB-A675-5742C34B36FE}" type="slidenum">
              <a:rPr lang="en-US" smtClean="0"/>
              <a:t>6</a:t>
            </a:fld>
            <a:endParaRPr lang="en-US"/>
          </a:p>
        </p:txBody>
      </p:sp>
    </p:spTree>
    <p:extLst>
      <p:ext uri="{BB962C8B-B14F-4D97-AF65-F5344CB8AC3E}">
        <p14:creationId xmlns:p14="http://schemas.microsoft.com/office/powerpoint/2010/main" val="199708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Rounded Corners 81">
            <a:extLst>
              <a:ext uri="{FF2B5EF4-FFF2-40B4-BE49-F238E27FC236}">
                <a16:creationId xmlns:a16="http://schemas.microsoft.com/office/drawing/2014/main" id="{F8D489EF-E4A8-4302-AA7C-2650BF98C3ED}"/>
              </a:ext>
            </a:extLst>
          </p:cNvPr>
          <p:cNvSpPr/>
          <p:nvPr/>
        </p:nvSpPr>
        <p:spPr>
          <a:xfrm>
            <a:off x="4918083" y="2779362"/>
            <a:ext cx="3429627" cy="3280904"/>
          </a:xfrm>
          <a:prstGeom prst="roundRect">
            <a:avLst>
              <a:gd name="adj" fmla="val 65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3" name="TextBox 82">
            <a:extLst>
              <a:ext uri="{FF2B5EF4-FFF2-40B4-BE49-F238E27FC236}">
                <a16:creationId xmlns:a16="http://schemas.microsoft.com/office/drawing/2014/main" id="{EBD63766-FB34-41A7-8467-1C195202DF35}"/>
              </a:ext>
            </a:extLst>
          </p:cNvPr>
          <p:cNvSpPr txBox="1"/>
          <p:nvPr/>
        </p:nvSpPr>
        <p:spPr>
          <a:xfrm>
            <a:off x="4949542" y="5713214"/>
            <a:ext cx="2424574" cy="338554"/>
          </a:xfrm>
          <a:prstGeom prst="rect">
            <a:avLst/>
          </a:prstGeom>
          <a:noFill/>
        </p:spPr>
        <p:txBody>
          <a:bodyPr wrap="none" rtlCol="0">
            <a:spAutoFit/>
          </a:bodyPr>
          <a:lstStyle/>
          <a:p>
            <a:r>
              <a:rPr lang="en-US" sz="1600"/>
              <a:t>Setup 3 </a:t>
            </a:r>
            <a:r>
              <a:rPr lang="en-US" sz="1600" i="1"/>
              <a:t>(Drill-2, drill bit#-6)</a:t>
            </a:r>
          </a:p>
        </p:txBody>
      </p:sp>
      <p:sp>
        <p:nvSpPr>
          <p:cNvPr id="80" name="Rectangle: Rounded Corners 79">
            <a:extLst>
              <a:ext uri="{FF2B5EF4-FFF2-40B4-BE49-F238E27FC236}">
                <a16:creationId xmlns:a16="http://schemas.microsoft.com/office/drawing/2014/main" id="{8D4F8941-D32D-416B-B696-2ACB70AF4E27}"/>
              </a:ext>
            </a:extLst>
          </p:cNvPr>
          <p:cNvSpPr/>
          <p:nvPr/>
        </p:nvSpPr>
        <p:spPr>
          <a:xfrm>
            <a:off x="5149483" y="2493557"/>
            <a:ext cx="3429627" cy="3152385"/>
          </a:xfrm>
          <a:prstGeom prst="roundRect">
            <a:avLst>
              <a:gd name="adj" fmla="val 6527"/>
            </a:avLst>
          </a:prstGeom>
          <a:effectLst>
            <a:outerShdw blurRad="50800" dist="38100" dir="10800000" algn="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1" name="TextBox 80">
            <a:extLst>
              <a:ext uri="{FF2B5EF4-FFF2-40B4-BE49-F238E27FC236}">
                <a16:creationId xmlns:a16="http://schemas.microsoft.com/office/drawing/2014/main" id="{EEF20013-9B8C-4861-8014-90EA2941B8E3}"/>
              </a:ext>
            </a:extLst>
          </p:cNvPr>
          <p:cNvSpPr txBox="1"/>
          <p:nvPr/>
        </p:nvSpPr>
        <p:spPr>
          <a:xfrm>
            <a:off x="5217105" y="5294123"/>
            <a:ext cx="2424574" cy="338554"/>
          </a:xfrm>
          <a:prstGeom prst="rect">
            <a:avLst/>
          </a:prstGeom>
          <a:noFill/>
        </p:spPr>
        <p:txBody>
          <a:bodyPr wrap="none" rtlCol="0">
            <a:spAutoFit/>
          </a:bodyPr>
          <a:lstStyle/>
          <a:p>
            <a:r>
              <a:rPr lang="en-US" sz="1600"/>
              <a:t>Setup 2 </a:t>
            </a:r>
            <a:r>
              <a:rPr lang="en-US" sz="1600" i="1"/>
              <a:t>(Drill-1, drill bit-2)</a:t>
            </a:r>
          </a:p>
        </p:txBody>
      </p:sp>
      <p:sp>
        <p:nvSpPr>
          <p:cNvPr id="64" name="Rectangle: Rounded Corners 63">
            <a:extLst>
              <a:ext uri="{FF2B5EF4-FFF2-40B4-BE49-F238E27FC236}">
                <a16:creationId xmlns:a16="http://schemas.microsoft.com/office/drawing/2014/main" id="{6997D463-03FC-473F-9B78-BD278B0CDBBE}"/>
              </a:ext>
            </a:extLst>
          </p:cNvPr>
          <p:cNvSpPr/>
          <p:nvPr/>
        </p:nvSpPr>
        <p:spPr>
          <a:xfrm>
            <a:off x="5400803" y="2239093"/>
            <a:ext cx="3429627" cy="3010808"/>
          </a:xfrm>
          <a:prstGeom prst="roundRect">
            <a:avLst>
              <a:gd name="adj" fmla="val 6527"/>
            </a:avLst>
          </a:prstGeom>
          <a:effectLst>
            <a:outerShdw blurRad="50800" dist="38100" dir="10800000" algn="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A84AE39-182B-44FA-971F-CC83FE90227F}"/>
              </a:ext>
            </a:extLst>
          </p:cNvPr>
          <p:cNvSpPr txBox="1"/>
          <p:nvPr/>
        </p:nvSpPr>
        <p:spPr>
          <a:xfrm>
            <a:off x="303086" y="265337"/>
            <a:ext cx="3916906" cy="369332"/>
          </a:xfrm>
          <a:prstGeom prst="rect">
            <a:avLst/>
          </a:prstGeom>
          <a:noFill/>
        </p:spPr>
        <p:txBody>
          <a:bodyPr wrap="none" rtlCol="0">
            <a:spAutoFit/>
          </a:bodyPr>
          <a:lstStyle/>
          <a:p>
            <a:r>
              <a:rPr lang="en-US"/>
              <a:t>Current Technology: Automatic drilling </a:t>
            </a:r>
          </a:p>
        </p:txBody>
      </p:sp>
      <p:sp>
        <p:nvSpPr>
          <p:cNvPr id="5" name="Rectangle: Rounded Corners 4">
            <a:extLst>
              <a:ext uri="{FF2B5EF4-FFF2-40B4-BE49-F238E27FC236}">
                <a16:creationId xmlns:a16="http://schemas.microsoft.com/office/drawing/2014/main" id="{18B36572-1F6D-4983-BD68-BE6B3945521A}"/>
              </a:ext>
            </a:extLst>
          </p:cNvPr>
          <p:cNvSpPr/>
          <p:nvPr/>
        </p:nvSpPr>
        <p:spPr>
          <a:xfrm>
            <a:off x="2604499" y="3273880"/>
            <a:ext cx="1839004" cy="1045028"/>
          </a:xfrm>
          <a:prstGeom prst="roundRect">
            <a:avLst>
              <a:gd name="adj" fmla="val 24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Material detection</a:t>
            </a:r>
          </a:p>
          <a:p>
            <a:pPr algn="ctr"/>
            <a:r>
              <a:rPr lang="en-US"/>
              <a:t>(ML)</a:t>
            </a:r>
          </a:p>
        </p:txBody>
      </p:sp>
      <p:pic>
        <p:nvPicPr>
          <p:cNvPr id="8" name="Picture 7">
            <a:extLst>
              <a:ext uri="{FF2B5EF4-FFF2-40B4-BE49-F238E27FC236}">
                <a16:creationId xmlns:a16="http://schemas.microsoft.com/office/drawing/2014/main" id="{2CB2C646-DC0C-4F2C-94D7-BD2F4FC5277A}"/>
              </a:ext>
            </a:extLst>
          </p:cNvPr>
          <p:cNvPicPr>
            <a:picLocks noChangeAspect="1"/>
          </p:cNvPicPr>
          <p:nvPr/>
        </p:nvPicPr>
        <p:blipFill>
          <a:blip r:embed="rId3"/>
          <a:stretch>
            <a:fillRect/>
          </a:stretch>
        </p:blipFill>
        <p:spPr>
          <a:xfrm>
            <a:off x="629370" y="2849338"/>
            <a:ext cx="1579207" cy="2571750"/>
          </a:xfrm>
          <a:prstGeom prst="rect">
            <a:avLst/>
          </a:prstGeom>
        </p:spPr>
      </p:pic>
      <p:sp>
        <p:nvSpPr>
          <p:cNvPr id="9" name="TextBox 8">
            <a:extLst>
              <a:ext uri="{FF2B5EF4-FFF2-40B4-BE49-F238E27FC236}">
                <a16:creationId xmlns:a16="http://schemas.microsoft.com/office/drawing/2014/main" id="{8CDDE6DA-3313-4752-84A4-AE421C54A31B}"/>
              </a:ext>
            </a:extLst>
          </p:cNvPr>
          <p:cNvSpPr txBox="1"/>
          <p:nvPr/>
        </p:nvSpPr>
        <p:spPr>
          <a:xfrm>
            <a:off x="629370" y="5421088"/>
            <a:ext cx="1763485" cy="369332"/>
          </a:xfrm>
          <a:prstGeom prst="rect">
            <a:avLst/>
          </a:prstGeom>
          <a:noFill/>
        </p:spPr>
        <p:txBody>
          <a:bodyPr wrap="square" rtlCol="0">
            <a:spAutoFit/>
          </a:bodyPr>
          <a:lstStyle/>
          <a:p>
            <a:r>
              <a:rPr lang="en-US"/>
              <a:t>Drilling session</a:t>
            </a:r>
          </a:p>
        </p:txBody>
      </p:sp>
      <p:sp>
        <p:nvSpPr>
          <p:cNvPr id="17" name="Rectangle: Rounded Corners 16">
            <a:extLst>
              <a:ext uri="{FF2B5EF4-FFF2-40B4-BE49-F238E27FC236}">
                <a16:creationId xmlns:a16="http://schemas.microsoft.com/office/drawing/2014/main" id="{C58784C6-9EC8-4D31-BD7F-16CB60F37C9B}"/>
              </a:ext>
            </a:extLst>
          </p:cNvPr>
          <p:cNvSpPr/>
          <p:nvPr/>
        </p:nvSpPr>
        <p:spPr>
          <a:xfrm>
            <a:off x="5728607" y="2616652"/>
            <a:ext cx="2696936" cy="6204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t>Concrete</a:t>
            </a:r>
          </a:p>
          <a:p>
            <a:pPr algn="ctr"/>
            <a:endParaRPr lang="en-US"/>
          </a:p>
        </p:txBody>
      </p:sp>
      <p:sp>
        <p:nvSpPr>
          <p:cNvPr id="18" name="Rectangle: Rounded Corners 17">
            <a:extLst>
              <a:ext uri="{FF2B5EF4-FFF2-40B4-BE49-F238E27FC236}">
                <a16:creationId xmlns:a16="http://schemas.microsoft.com/office/drawing/2014/main" id="{3C9538EE-9D61-4075-BCED-D21AEA22618E}"/>
              </a:ext>
            </a:extLst>
          </p:cNvPr>
          <p:cNvSpPr/>
          <p:nvPr/>
        </p:nvSpPr>
        <p:spPr>
          <a:xfrm>
            <a:off x="6959034" y="2963636"/>
            <a:ext cx="1722664" cy="583744"/>
          </a:xfrm>
          <a:prstGeom prst="roundRect">
            <a:avLst>
              <a:gd name="adj" fmla="val 2619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Setup 1</a:t>
            </a:r>
          </a:p>
          <a:p>
            <a:pPr algn="ctr"/>
            <a:r>
              <a:rPr lang="en-US" sz="1200"/>
              <a:t>Specialized</a:t>
            </a:r>
          </a:p>
          <a:p>
            <a:pPr algn="ctr"/>
            <a:r>
              <a:rPr lang="en-US" sz="1200"/>
              <a:t>Controller</a:t>
            </a:r>
          </a:p>
        </p:txBody>
      </p:sp>
      <p:sp>
        <p:nvSpPr>
          <p:cNvPr id="19" name="Rectangle: Rounded Corners 18">
            <a:extLst>
              <a:ext uri="{FF2B5EF4-FFF2-40B4-BE49-F238E27FC236}">
                <a16:creationId xmlns:a16="http://schemas.microsoft.com/office/drawing/2014/main" id="{10F66905-EC7F-45C0-9079-498092AF7B19}"/>
              </a:ext>
            </a:extLst>
          </p:cNvPr>
          <p:cNvSpPr/>
          <p:nvPr/>
        </p:nvSpPr>
        <p:spPr>
          <a:xfrm>
            <a:off x="5711209" y="3943423"/>
            <a:ext cx="2696936" cy="62048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t>Iron bars</a:t>
            </a:r>
          </a:p>
          <a:p>
            <a:pPr algn="ctr"/>
            <a:endParaRPr lang="en-US"/>
          </a:p>
        </p:txBody>
      </p:sp>
      <p:sp>
        <p:nvSpPr>
          <p:cNvPr id="20" name="Rectangle: Rounded Corners 19">
            <a:extLst>
              <a:ext uri="{FF2B5EF4-FFF2-40B4-BE49-F238E27FC236}">
                <a16:creationId xmlns:a16="http://schemas.microsoft.com/office/drawing/2014/main" id="{02AD1EC0-1900-447A-B8E4-3B8C49A23A21}"/>
              </a:ext>
            </a:extLst>
          </p:cNvPr>
          <p:cNvSpPr/>
          <p:nvPr/>
        </p:nvSpPr>
        <p:spPr>
          <a:xfrm>
            <a:off x="6975314" y="4253665"/>
            <a:ext cx="1722664" cy="541875"/>
          </a:xfrm>
          <a:prstGeom prst="roundRect">
            <a:avLst>
              <a:gd name="adj" fmla="val 261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Setup 1</a:t>
            </a:r>
          </a:p>
          <a:p>
            <a:pPr algn="ctr"/>
            <a:r>
              <a:rPr lang="en-US" sz="1200"/>
              <a:t>Specialized</a:t>
            </a:r>
          </a:p>
          <a:p>
            <a:pPr algn="ctr"/>
            <a:r>
              <a:rPr lang="en-US" sz="1200"/>
              <a:t>Controller</a:t>
            </a:r>
          </a:p>
        </p:txBody>
      </p:sp>
      <p:cxnSp>
        <p:nvCxnSpPr>
          <p:cNvPr id="24" name="Straight Arrow Connector 23">
            <a:extLst>
              <a:ext uri="{FF2B5EF4-FFF2-40B4-BE49-F238E27FC236}">
                <a16:creationId xmlns:a16="http://schemas.microsoft.com/office/drawing/2014/main" id="{0AA2A659-0F17-41FB-B114-0282AA189D97}"/>
              </a:ext>
            </a:extLst>
          </p:cNvPr>
          <p:cNvCxnSpPr>
            <a:cxnSpLocks/>
            <a:stCxn id="5" idx="3"/>
            <a:endCxn id="17" idx="1"/>
          </p:cNvCxnSpPr>
          <p:nvPr/>
        </p:nvCxnSpPr>
        <p:spPr>
          <a:xfrm flipV="1">
            <a:off x="4443503" y="2926895"/>
            <a:ext cx="1285104" cy="869499"/>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8BC92DA7-AD66-49C6-9080-F57B8F4528CA}"/>
              </a:ext>
            </a:extLst>
          </p:cNvPr>
          <p:cNvCxnSpPr>
            <a:cxnSpLocks/>
            <a:stCxn id="5" idx="3"/>
            <a:endCxn id="19" idx="1"/>
          </p:cNvCxnSpPr>
          <p:nvPr/>
        </p:nvCxnSpPr>
        <p:spPr>
          <a:xfrm>
            <a:off x="4443503" y="3796394"/>
            <a:ext cx="1267706" cy="45727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Rounded Corners 29">
            <a:extLst>
              <a:ext uri="{FF2B5EF4-FFF2-40B4-BE49-F238E27FC236}">
                <a16:creationId xmlns:a16="http://schemas.microsoft.com/office/drawing/2014/main" id="{3709D257-C578-4D5E-A1FB-9D5D363B9DAE}"/>
              </a:ext>
            </a:extLst>
          </p:cNvPr>
          <p:cNvSpPr/>
          <p:nvPr/>
        </p:nvSpPr>
        <p:spPr>
          <a:xfrm>
            <a:off x="9446079" y="3237139"/>
            <a:ext cx="1722664" cy="865415"/>
          </a:xfrm>
          <a:prstGeom prst="roundRect">
            <a:avLst>
              <a:gd name="adj" fmla="val 430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AD10</a:t>
            </a:r>
          </a:p>
          <a:p>
            <a:pPr algn="ctr"/>
            <a:r>
              <a:rPr lang="en-US"/>
              <a:t>actions</a:t>
            </a:r>
          </a:p>
        </p:txBody>
      </p:sp>
      <p:cxnSp>
        <p:nvCxnSpPr>
          <p:cNvPr id="31" name="Straight Arrow Connector 30">
            <a:extLst>
              <a:ext uri="{FF2B5EF4-FFF2-40B4-BE49-F238E27FC236}">
                <a16:creationId xmlns:a16="http://schemas.microsoft.com/office/drawing/2014/main" id="{82C029CC-D33E-4B64-B723-2C7200FE8058}"/>
              </a:ext>
            </a:extLst>
          </p:cNvPr>
          <p:cNvCxnSpPr>
            <a:cxnSpLocks/>
            <a:stCxn id="18" idx="3"/>
            <a:endCxn id="30" idx="1"/>
          </p:cNvCxnSpPr>
          <p:nvPr/>
        </p:nvCxnSpPr>
        <p:spPr>
          <a:xfrm>
            <a:off x="8681698" y="3255508"/>
            <a:ext cx="764381" cy="414339"/>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4676B9B0-27B8-4C61-9E70-CA9C1D86FBF4}"/>
              </a:ext>
            </a:extLst>
          </p:cNvPr>
          <p:cNvCxnSpPr>
            <a:cxnSpLocks/>
            <a:stCxn id="20" idx="3"/>
            <a:endCxn id="30" idx="1"/>
          </p:cNvCxnSpPr>
          <p:nvPr/>
        </p:nvCxnSpPr>
        <p:spPr>
          <a:xfrm flipV="1">
            <a:off x="8697978" y="3669847"/>
            <a:ext cx="748101" cy="854756"/>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Freeform: Shape 62">
            <a:extLst>
              <a:ext uri="{FF2B5EF4-FFF2-40B4-BE49-F238E27FC236}">
                <a16:creationId xmlns:a16="http://schemas.microsoft.com/office/drawing/2014/main" id="{E69EE82A-0F45-4F3E-AA7D-AF4807490C39}"/>
              </a:ext>
            </a:extLst>
          </p:cNvPr>
          <p:cNvSpPr/>
          <p:nvPr/>
        </p:nvSpPr>
        <p:spPr>
          <a:xfrm>
            <a:off x="1489982" y="699014"/>
            <a:ext cx="8743950" cy="2517714"/>
          </a:xfrm>
          <a:custGeom>
            <a:avLst/>
            <a:gdLst>
              <a:gd name="connsiteX0" fmla="*/ 8743950 w 8743950"/>
              <a:gd name="connsiteY0" fmla="*/ 2649640 h 2649640"/>
              <a:gd name="connsiteX1" fmla="*/ 5180239 w 8743950"/>
              <a:gd name="connsiteY1" fmla="*/ 330 h 2649640"/>
              <a:gd name="connsiteX2" fmla="*/ 0 w 8743950"/>
              <a:gd name="connsiteY2" fmla="*/ 2506765 h 2649640"/>
            </a:gdLst>
            <a:ahLst/>
            <a:cxnLst>
              <a:cxn ang="0">
                <a:pos x="connsiteX0" y="connsiteY0"/>
              </a:cxn>
              <a:cxn ang="0">
                <a:pos x="connsiteX1" y="connsiteY1"/>
              </a:cxn>
              <a:cxn ang="0">
                <a:pos x="connsiteX2" y="connsiteY2"/>
              </a:cxn>
            </a:cxnLst>
            <a:rect l="l" t="t" r="r" b="b"/>
            <a:pathLst>
              <a:path w="8743950" h="2649640">
                <a:moveTo>
                  <a:pt x="8743950" y="2649640"/>
                </a:moveTo>
                <a:cubicBezTo>
                  <a:pt x="7690757" y="1336891"/>
                  <a:pt x="6637564" y="24142"/>
                  <a:pt x="5180239" y="330"/>
                </a:cubicBezTo>
                <a:cubicBezTo>
                  <a:pt x="3722914" y="-23482"/>
                  <a:pt x="1861457" y="1241641"/>
                  <a:pt x="0" y="2506765"/>
                </a:cubicBezTo>
              </a:path>
            </a:pathLst>
          </a:custGeom>
          <a:ln>
            <a:headEnd type="diamond"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5" name="TextBox 64">
            <a:extLst>
              <a:ext uri="{FF2B5EF4-FFF2-40B4-BE49-F238E27FC236}">
                <a16:creationId xmlns:a16="http://schemas.microsoft.com/office/drawing/2014/main" id="{9B7CBE77-4F7D-4B5E-8BA9-E41505F60F37}"/>
              </a:ext>
            </a:extLst>
          </p:cNvPr>
          <p:cNvSpPr txBox="1"/>
          <p:nvPr/>
        </p:nvSpPr>
        <p:spPr>
          <a:xfrm>
            <a:off x="5501394" y="4878196"/>
            <a:ext cx="2424574" cy="338554"/>
          </a:xfrm>
          <a:prstGeom prst="rect">
            <a:avLst/>
          </a:prstGeom>
          <a:noFill/>
        </p:spPr>
        <p:txBody>
          <a:bodyPr wrap="none" rtlCol="0">
            <a:spAutoFit/>
          </a:bodyPr>
          <a:lstStyle/>
          <a:p>
            <a:r>
              <a:rPr lang="en-US" sz="1600"/>
              <a:t>Setup 1 </a:t>
            </a:r>
            <a:r>
              <a:rPr lang="en-US" sz="1600" i="1"/>
              <a:t>(Drill-1, drill bit-1)</a:t>
            </a:r>
          </a:p>
        </p:txBody>
      </p:sp>
      <p:cxnSp>
        <p:nvCxnSpPr>
          <p:cNvPr id="3" name="Connector: Curved 2">
            <a:extLst>
              <a:ext uri="{FF2B5EF4-FFF2-40B4-BE49-F238E27FC236}">
                <a16:creationId xmlns:a16="http://schemas.microsoft.com/office/drawing/2014/main" id="{BD39B5DC-7497-450B-A052-83FF491D7B5C}"/>
              </a:ext>
            </a:extLst>
          </p:cNvPr>
          <p:cNvCxnSpPr>
            <a:cxnSpLocks/>
            <a:endCxn id="5" idx="1"/>
          </p:cNvCxnSpPr>
          <p:nvPr/>
        </p:nvCxnSpPr>
        <p:spPr>
          <a:xfrm flipV="1">
            <a:off x="1918580" y="3796394"/>
            <a:ext cx="685919" cy="349844"/>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217F5E-D22B-42C2-9610-DBF8F7509AAA}"/>
              </a:ext>
            </a:extLst>
          </p:cNvPr>
          <p:cNvSpPr/>
          <p:nvPr/>
        </p:nvSpPr>
        <p:spPr>
          <a:xfrm>
            <a:off x="2670136" y="3595493"/>
            <a:ext cx="6576333" cy="143324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DD9D6A-1FEB-4FE9-A669-AAA4ED362A31}"/>
              </a:ext>
            </a:extLst>
          </p:cNvPr>
          <p:cNvSpPr txBox="1"/>
          <p:nvPr/>
        </p:nvSpPr>
        <p:spPr>
          <a:xfrm>
            <a:off x="381946" y="239789"/>
            <a:ext cx="3130344" cy="369332"/>
          </a:xfrm>
          <a:prstGeom prst="rect">
            <a:avLst/>
          </a:prstGeom>
          <a:noFill/>
        </p:spPr>
        <p:txBody>
          <a:bodyPr wrap="none" rtlCol="0">
            <a:spAutoFit/>
          </a:bodyPr>
          <a:lstStyle/>
          <a:p>
            <a:r>
              <a:rPr lang="en-US"/>
              <a:t>Automatic drilling effectiveness</a:t>
            </a:r>
          </a:p>
        </p:txBody>
      </p:sp>
      <p:cxnSp>
        <p:nvCxnSpPr>
          <p:cNvPr id="15" name="Straight Arrow Connector 14">
            <a:extLst>
              <a:ext uri="{FF2B5EF4-FFF2-40B4-BE49-F238E27FC236}">
                <a16:creationId xmlns:a16="http://schemas.microsoft.com/office/drawing/2014/main" id="{71B3C127-87B1-4CBE-92C7-CA2887449BF9}"/>
              </a:ext>
            </a:extLst>
          </p:cNvPr>
          <p:cNvCxnSpPr>
            <a:cxnSpLocks/>
          </p:cNvCxnSpPr>
          <p:nvPr/>
        </p:nvCxnSpPr>
        <p:spPr>
          <a:xfrm flipV="1">
            <a:off x="2654639" y="1307024"/>
            <a:ext cx="0" cy="4604658"/>
          </a:xfrm>
          <a:prstGeom prst="straightConnector1">
            <a:avLst/>
          </a:prstGeom>
          <a:ln w="5715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A01BF7CE-D65C-4F15-A539-7E24A6C6CBA6}"/>
              </a:ext>
            </a:extLst>
          </p:cNvPr>
          <p:cNvSpPr txBox="1"/>
          <p:nvPr/>
        </p:nvSpPr>
        <p:spPr>
          <a:xfrm>
            <a:off x="8672148" y="5685629"/>
            <a:ext cx="649537" cy="369332"/>
          </a:xfrm>
          <a:prstGeom prst="rect">
            <a:avLst/>
          </a:prstGeom>
          <a:noFill/>
        </p:spPr>
        <p:txBody>
          <a:bodyPr wrap="none" rtlCol="0">
            <a:spAutoFit/>
          </a:bodyPr>
          <a:lstStyle/>
          <a:p>
            <a:r>
              <a:rPr lang="en-US"/>
              <a:t>Time</a:t>
            </a:r>
          </a:p>
        </p:txBody>
      </p:sp>
      <p:sp>
        <p:nvSpPr>
          <p:cNvPr id="18" name="TextBox 17">
            <a:extLst>
              <a:ext uri="{FF2B5EF4-FFF2-40B4-BE49-F238E27FC236}">
                <a16:creationId xmlns:a16="http://schemas.microsoft.com/office/drawing/2014/main" id="{2CA28ADB-396C-48C3-815B-70B3FBF8E2FB}"/>
              </a:ext>
            </a:extLst>
          </p:cNvPr>
          <p:cNvSpPr txBox="1"/>
          <p:nvPr/>
        </p:nvSpPr>
        <p:spPr>
          <a:xfrm>
            <a:off x="1777090" y="1198857"/>
            <a:ext cx="762325" cy="369332"/>
          </a:xfrm>
          <a:prstGeom prst="rect">
            <a:avLst/>
          </a:prstGeom>
          <a:noFill/>
        </p:spPr>
        <p:txBody>
          <a:bodyPr wrap="none" rtlCol="0">
            <a:spAutoFit/>
          </a:bodyPr>
          <a:lstStyle/>
          <a:p>
            <a:r>
              <a:rPr lang="en-US"/>
              <a:t>Depth</a:t>
            </a:r>
          </a:p>
        </p:txBody>
      </p:sp>
      <p:cxnSp>
        <p:nvCxnSpPr>
          <p:cNvPr id="23" name="Straight Arrow Connector 22">
            <a:extLst>
              <a:ext uri="{FF2B5EF4-FFF2-40B4-BE49-F238E27FC236}">
                <a16:creationId xmlns:a16="http://schemas.microsoft.com/office/drawing/2014/main" id="{4592D165-E1A4-4A0D-9431-B3F547FA48A8}"/>
              </a:ext>
            </a:extLst>
          </p:cNvPr>
          <p:cNvCxnSpPr>
            <a:cxnSpLocks/>
          </p:cNvCxnSpPr>
          <p:nvPr/>
        </p:nvCxnSpPr>
        <p:spPr>
          <a:xfrm>
            <a:off x="2494074" y="5669474"/>
            <a:ext cx="704986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7BDBF140-77A0-41B8-B262-1D8318C30B34}"/>
              </a:ext>
            </a:extLst>
          </p:cNvPr>
          <p:cNvSpPr/>
          <p:nvPr/>
        </p:nvSpPr>
        <p:spPr>
          <a:xfrm>
            <a:off x="2670137" y="5020239"/>
            <a:ext cx="6576333" cy="307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69A4FC-1BA8-4C2F-BC3F-3125D00160FF}"/>
              </a:ext>
            </a:extLst>
          </p:cNvPr>
          <p:cNvSpPr/>
          <p:nvPr/>
        </p:nvSpPr>
        <p:spPr>
          <a:xfrm>
            <a:off x="2670134" y="1863465"/>
            <a:ext cx="6576333" cy="143324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2666F52-A4C0-4C04-8E46-B0F35039AD61}"/>
              </a:ext>
            </a:extLst>
          </p:cNvPr>
          <p:cNvSpPr/>
          <p:nvPr/>
        </p:nvSpPr>
        <p:spPr>
          <a:xfrm>
            <a:off x="2670135" y="3288211"/>
            <a:ext cx="6576333" cy="307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A82F8A-8982-47DB-97EB-E291EB7537FC}"/>
              </a:ext>
            </a:extLst>
          </p:cNvPr>
          <p:cNvSpPr/>
          <p:nvPr/>
        </p:nvSpPr>
        <p:spPr>
          <a:xfrm flipV="1">
            <a:off x="2670133" y="5319020"/>
            <a:ext cx="6576333" cy="34828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FCDE8F-C380-4BB9-BC9C-4C410F7D2E49}"/>
              </a:ext>
            </a:extLst>
          </p:cNvPr>
          <p:cNvSpPr/>
          <p:nvPr/>
        </p:nvSpPr>
        <p:spPr>
          <a:xfrm>
            <a:off x="2670132" y="1483302"/>
            <a:ext cx="6576333" cy="38015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AE6DF0-7A13-473D-A09F-8F31E9BF5E88}"/>
              </a:ext>
            </a:extLst>
          </p:cNvPr>
          <p:cNvSpPr txBox="1"/>
          <p:nvPr/>
        </p:nvSpPr>
        <p:spPr>
          <a:xfrm>
            <a:off x="8771535" y="1520616"/>
            <a:ext cx="450764" cy="369332"/>
          </a:xfrm>
          <a:prstGeom prst="rect">
            <a:avLst/>
          </a:prstGeom>
          <a:noFill/>
        </p:spPr>
        <p:txBody>
          <a:bodyPr wrap="none" rtlCol="0">
            <a:spAutoFit/>
          </a:bodyPr>
          <a:lstStyle/>
          <a:p>
            <a:r>
              <a:rPr lang="en-US"/>
              <a:t>Air</a:t>
            </a:r>
          </a:p>
        </p:txBody>
      </p:sp>
      <p:sp>
        <p:nvSpPr>
          <p:cNvPr id="32" name="Rectangle 31">
            <a:extLst>
              <a:ext uri="{FF2B5EF4-FFF2-40B4-BE49-F238E27FC236}">
                <a16:creationId xmlns:a16="http://schemas.microsoft.com/office/drawing/2014/main" id="{90657DCA-C8F5-4A39-81C3-E81CB1346981}"/>
              </a:ext>
            </a:extLst>
          </p:cNvPr>
          <p:cNvSpPr/>
          <p:nvPr/>
        </p:nvSpPr>
        <p:spPr>
          <a:xfrm>
            <a:off x="8191568" y="2320617"/>
            <a:ext cx="1030731" cy="369332"/>
          </a:xfrm>
          <a:prstGeom prst="rect">
            <a:avLst/>
          </a:prstGeom>
        </p:spPr>
        <p:txBody>
          <a:bodyPr wrap="none">
            <a:spAutoFit/>
          </a:bodyPr>
          <a:lstStyle/>
          <a:p>
            <a:pPr algn="ctr"/>
            <a:r>
              <a:rPr lang="en-US"/>
              <a:t>Concrete</a:t>
            </a:r>
          </a:p>
        </p:txBody>
      </p:sp>
      <p:sp>
        <p:nvSpPr>
          <p:cNvPr id="33" name="Rectangle 32">
            <a:extLst>
              <a:ext uri="{FF2B5EF4-FFF2-40B4-BE49-F238E27FC236}">
                <a16:creationId xmlns:a16="http://schemas.microsoft.com/office/drawing/2014/main" id="{817024D7-F5D7-4C5A-9FB8-8999ED75D00D}"/>
              </a:ext>
            </a:extLst>
          </p:cNvPr>
          <p:cNvSpPr/>
          <p:nvPr/>
        </p:nvSpPr>
        <p:spPr>
          <a:xfrm>
            <a:off x="8208560" y="3229067"/>
            <a:ext cx="1013739" cy="369332"/>
          </a:xfrm>
          <a:prstGeom prst="rect">
            <a:avLst/>
          </a:prstGeom>
        </p:spPr>
        <p:txBody>
          <a:bodyPr wrap="none">
            <a:spAutoFit/>
          </a:bodyPr>
          <a:lstStyle/>
          <a:p>
            <a:pPr algn="ctr"/>
            <a:r>
              <a:rPr lang="en-US"/>
              <a:t>Iron bars</a:t>
            </a:r>
          </a:p>
        </p:txBody>
      </p:sp>
      <p:sp>
        <p:nvSpPr>
          <p:cNvPr id="36" name="Freeform: Shape 35">
            <a:extLst>
              <a:ext uri="{FF2B5EF4-FFF2-40B4-BE49-F238E27FC236}">
                <a16:creationId xmlns:a16="http://schemas.microsoft.com/office/drawing/2014/main" id="{F7C192E1-B06F-4869-8A57-6D64C12B39DB}"/>
              </a:ext>
            </a:extLst>
          </p:cNvPr>
          <p:cNvSpPr/>
          <p:nvPr/>
        </p:nvSpPr>
        <p:spPr>
          <a:xfrm>
            <a:off x="2764026" y="1864564"/>
            <a:ext cx="2289175" cy="17240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5889A85-169A-4C40-98B7-D0ADDCE17380}"/>
              </a:ext>
            </a:extLst>
          </p:cNvPr>
          <p:cNvSpPr/>
          <p:nvPr/>
        </p:nvSpPr>
        <p:spPr>
          <a:xfrm>
            <a:off x="5053201" y="3594995"/>
            <a:ext cx="2289175" cy="17325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8E2DD59-62DB-4298-A0C2-114BD8D1B171}"/>
              </a:ext>
            </a:extLst>
          </p:cNvPr>
          <p:cNvCxnSpPr>
            <a:cxnSpLocks/>
            <a:stCxn id="36" idx="0"/>
          </p:cNvCxnSpPr>
          <p:nvPr/>
        </p:nvCxnSpPr>
        <p:spPr>
          <a:xfrm flipH="1" flipV="1">
            <a:off x="2716401" y="1475137"/>
            <a:ext cx="47625" cy="389427"/>
          </a:xfrm>
          <a:prstGeom prst="line">
            <a:avLst/>
          </a:prstGeom>
          <a:noFill/>
          <a:ln w="57150"/>
        </p:spPr>
        <p:style>
          <a:lnRef idx="2">
            <a:schemeClr val="accent1">
              <a:shade val="50000"/>
            </a:schemeClr>
          </a:lnRef>
          <a:fillRef idx="1">
            <a:schemeClr val="accent1"/>
          </a:fillRef>
          <a:effectRef idx="0">
            <a:schemeClr val="accent1"/>
          </a:effectRef>
          <a:fontRef idx="minor">
            <a:schemeClr val="lt1"/>
          </a:fontRef>
        </p:style>
      </p:cxnSp>
      <p:sp>
        <p:nvSpPr>
          <p:cNvPr id="41" name="Freeform: Shape 40">
            <a:extLst>
              <a:ext uri="{FF2B5EF4-FFF2-40B4-BE49-F238E27FC236}">
                <a16:creationId xmlns:a16="http://schemas.microsoft.com/office/drawing/2014/main" id="{97D3C822-501C-462B-825B-BB407C18A545}"/>
              </a:ext>
            </a:extLst>
          </p:cNvPr>
          <p:cNvSpPr/>
          <p:nvPr/>
        </p:nvSpPr>
        <p:spPr>
          <a:xfrm>
            <a:off x="2769471" y="1878174"/>
            <a:ext cx="3174317" cy="17240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2" name="Freeform: Shape 41">
            <a:extLst>
              <a:ext uri="{FF2B5EF4-FFF2-40B4-BE49-F238E27FC236}">
                <a16:creationId xmlns:a16="http://schemas.microsoft.com/office/drawing/2014/main" id="{71C87427-BBD9-4ED9-B862-BC6EE698FB32}"/>
              </a:ext>
            </a:extLst>
          </p:cNvPr>
          <p:cNvSpPr/>
          <p:nvPr/>
        </p:nvSpPr>
        <p:spPr>
          <a:xfrm>
            <a:off x="5919385" y="3593900"/>
            <a:ext cx="3174317" cy="17325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EB8AEF3-F70C-4996-BA24-0C9E93CADE5F}"/>
              </a:ext>
            </a:extLst>
          </p:cNvPr>
          <p:cNvCxnSpPr>
            <a:cxnSpLocks/>
            <a:stCxn id="41" idx="0"/>
          </p:cNvCxnSpPr>
          <p:nvPr/>
        </p:nvCxnSpPr>
        <p:spPr>
          <a:xfrm flipH="1" flipV="1">
            <a:off x="2721847" y="1488748"/>
            <a:ext cx="47624" cy="389426"/>
          </a:xfrm>
          <a:prstGeom prst="line">
            <a:avLst/>
          </a:prstGeom>
          <a:noFill/>
          <a:ln w="57150"/>
        </p:spPr>
        <p:style>
          <a:lnRef idx="2">
            <a:schemeClr val="accent1">
              <a:shade val="50000"/>
            </a:schemeClr>
          </a:lnRef>
          <a:fillRef idx="1">
            <a:schemeClr val="accent1"/>
          </a:fillRef>
          <a:effectRef idx="0">
            <a:schemeClr val="accent1"/>
          </a:effectRef>
          <a:fontRef idx="minor">
            <a:schemeClr val="lt1"/>
          </a:fontRef>
        </p:style>
      </p:cxnSp>
      <p:sp>
        <p:nvSpPr>
          <p:cNvPr id="45" name="TextBox 44">
            <a:extLst>
              <a:ext uri="{FF2B5EF4-FFF2-40B4-BE49-F238E27FC236}">
                <a16:creationId xmlns:a16="http://schemas.microsoft.com/office/drawing/2014/main" id="{ADA6CAA5-EA9D-4732-BEF6-D4A2FDB1C742}"/>
              </a:ext>
            </a:extLst>
          </p:cNvPr>
          <p:cNvSpPr txBox="1"/>
          <p:nvPr/>
        </p:nvSpPr>
        <p:spPr>
          <a:xfrm>
            <a:off x="3960960" y="4073320"/>
            <a:ext cx="1518364" cy="369332"/>
          </a:xfrm>
          <a:prstGeom prst="rect">
            <a:avLst/>
          </a:prstGeom>
          <a:noFill/>
        </p:spPr>
        <p:txBody>
          <a:bodyPr wrap="none" rtlCol="0">
            <a:spAutoFit/>
          </a:bodyPr>
          <a:lstStyle/>
          <a:p>
            <a:r>
              <a:rPr lang="en-US" b="1">
                <a:solidFill>
                  <a:schemeClr val="accent1">
                    <a:lumMod val="75000"/>
                  </a:schemeClr>
                </a:solidFill>
              </a:rPr>
              <a:t>Expert drilling</a:t>
            </a:r>
          </a:p>
        </p:txBody>
      </p:sp>
      <p:sp>
        <p:nvSpPr>
          <p:cNvPr id="46" name="TextBox 45">
            <a:extLst>
              <a:ext uri="{FF2B5EF4-FFF2-40B4-BE49-F238E27FC236}">
                <a16:creationId xmlns:a16="http://schemas.microsoft.com/office/drawing/2014/main" id="{9F041D3D-D5C5-47B9-8DD6-7C42CF4A2BA6}"/>
              </a:ext>
            </a:extLst>
          </p:cNvPr>
          <p:cNvSpPr txBox="1"/>
          <p:nvPr/>
        </p:nvSpPr>
        <p:spPr>
          <a:xfrm>
            <a:off x="3869684" y="2707439"/>
            <a:ext cx="1895519" cy="369332"/>
          </a:xfrm>
          <a:prstGeom prst="rect">
            <a:avLst/>
          </a:prstGeom>
          <a:noFill/>
        </p:spPr>
        <p:txBody>
          <a:bodyPr wrap="none" rtlCol="0">
            <a:spAutoFit/>
          </a:bodyPr>
          <a:lstStyle/>
          <a:p>
            <a:r>
              <a:rPr lang="en-US" b="1">
                <a:solidFill>
                  <a:schemeClr val="accent2">
                    <a:lumMod val="75000"/>
                  </a:schemeClr>
                </a:solidFill>
              </a:rPr>
              <a:t>Automatic drilling</a:t>
            </a:r>
          </a:p>
        </p:txBody>
      </p:sp>
    </p:spTree>
    <p:extLst>
      <p:ext uri="{BB962C8B-B14F-4D97-AF65-F5344CB8AC3E}">
        <p14:creationId xmlns:p14="http://schemas.microsoft.com/office/powerpoint/2010/main" val="35541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B36572-1F6D-4983-BD68-BE6B3945521A}"/>
              </a:ext>
            </a:extLst>
          </p:cNvPr>
          <p:cNvSpPr/>
          <p:nvPr/>
        </p:nvSpPr>
        <p:spPr>
          <a:xfrm>
            <a:off x="2690367" y="2999753"/>
            <a:ext cx="1839004" cy="1045028"/>
          </a:xfrm>
          <a:prstGeom prst="roundRect">
            <a:avLst>
              <a:gd name="adj" fmla="val 24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Material detection</a:t>
            </a:r>
          </a:p>
          <a:p>
            <a:pPr algn="ctr"/>
            <a:r>
              <a:rPr lang="en-US"/>
              <a:t>(ML)</a:t>
            </a:r>
          </a:p>
        </p:txBody>
      </p:sp>
      <p:pic>
        <p:nvPicPr>
          <p:cNvPr id="8" name="Picture 7">
            <a:extLst>
              <a:ext uri="{FF2B5EF4-FFF2-40B4-BE49-F238E27FC236}">
                <a16:creationId xmlns:a16="http://schemas.microsoft.com/office/drawing/2014/main" id="{2CB2C646-DC0C-4F2C-94D7-BD2F4FC5277A}"/>
              </a:ext>
            </a:extLst>
          </p:cNvPr>
          <p:cNvPicPr>
            <a:picLocks noChangeAspect="1"/>
          </p:cNvPicPr>
          <p:nvPr/>
        </p:nvPicPr>
        <p:blipFill>
          <a:blip r:embed="rId3"/>
          <a:stretch>
            <a:fillRect/>
          </a:stretch>
        </p:blipFill>
        <p:spPr>
          <a:xfrm>
            <a:off x="756350" y="2796268"/>
            <a:ext cx="1579207" cy="2571750"/>
          </a:xfrm>
          <a:prstGeom prst="rect">
            <a:avLst/>
          </a:prstGeom>
        </p:spPr>
      </p:pic>
      <p:sp>
        <p:nvSpPr>
          <p:cNvPr id="9" name="TextBox 8">
            <a:extLst>
              <a:ext uri="{FF2B5EF4-FFF2-40B4-BE49-F238E27FC236}">
                <a16:creationId xmlns:a16="http://schemas.microsoft.com/office/drawing/2014/main" id="{8CDDE6DA-3313-4752-84A4-AE421C54A31B}"/>
              </a:ext>
            </a:extLst>
          </p:cNvPr>
          <p:cNvSpPr txBox="1"/>
          <p:nvPr/>
        </p:nvSpPr>
        <p:spPr>
          <a:xfrm>
            <a:off x="711804" y="5394863"/>
            <a:ext cx="1763485" cy="369332"/>
          </a:xfrm>
          <a:prstGeom prst="rect">
            <a:avLst/>
          </a:prstGeom>
          <a:noFill/>
        </p:spPr>
        <p:txBody>
          <a:bodyPr wrap="square" rtlCol="0">
            <a:spAutoFit/>
          </a:bodyPr>
          <a:lstStyle/>
          <a:p>
            <a:r>
              <a:rPr lang="en-US"/>
              <a:t>Drilling session</a:t>
            </a:r>
          </a:p>
        </p:txBody>
      </p:sp>
      <p:cxnSp>
        <p:nvCxnSpPr>
          <p:cNvPr id="24" name="Straight Arrow Connector 23">
            <a:extLst>
              <a:ext uri="{FF2B5EF4-FFF2-40B4-BE49-F238E27FC236}">
                <a16:creationId xmlns:a16="http://schemas.microsoft.com/office/drawing/2014/main" id="{0AA2A659-0F17-41FB-B114-0282AA189D97}"/>
              </a:ext>
            </a:extLst>
          </p:cNvPr>
          <p:cNvCxnSpPr>
            <a:cxnSpLocks/>
            <a:stCxn id="5" idx="3"/>
          </p:cNvCxnSpPr>
          <p:nvPr/>
        </p:nvCxnSpPr>
        <p:spPr>
          <a:xfrm flipV="1">
            <a:off x="4529371" y="2999753"/>
            <a:ext cx="1307724" cy="522514"/>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8BC92DA7-AD66-49C6-9080-F57B8F4528CA}"/>
              </a:ext>
            </a:extLst>
          </p:cNvPr>
          <p:cNvCxnSpPr>
            <a:cxnSpLocks/>
            <a:stCxn id="5" idx="3"/>
          </p:cNvCxnSpPr>
          <p:nvPr/>
        </p:nvCxnSpPr>
        <p:spPr>
          <a:xfrm>
            <a:off x="4529371" y="3522267"/>
            <a:ext cx="1307722" cy="644980"/>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Rounded Corners 29">
            <a:extLst>
              <a:ext uri="{FF2B5EF4-FFF2-40B4-BE49-F238E27FC236}">
                <a16:creationId xmlns:a16="http://schemas.microsoft.com/office/drawing/2014/main" id="{3709D257-C578-4D5E-A1FB-9D5D363B9DAE}"/>
              </a:ext>
            </a:extLst>
          </p:cNvPr>
          <p:cNvSpPr/>
          <p:nvPr/>
        </p:nvSpPr>
        <p:spPr>
          <a:xfrm>
            <a:off x="9563626" y="3122217"/>
            <a:ext cx="1722664" cy="865415"/>
          </a:xfrm>
          <a:prstGeom prst="roundRect">
            <a:avLst>
              <a:gd name="adj" fmla="val 430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AD10</a:t>
            </a:r>
          </a:p>
          <a:p>
            <a:pPr algn="ctr"/>
            <a:r>
              <a:rPr lang="en-US"/>
              <a:t>actions</a:t>
            </a:r>
          </a:p>
        </p:txBody>
      </p:sp>
      <p:cxnSp>
        <p:nvCxnSpPr>
          <p:cNvPr id="31" name="Straight Arrow Connector 30">
            <a:extLst>
              <a:ext uri="{FF2B5EF4-FFF2-40B4-BE49-F238E27FC236}">
                <a16:creationId xmlns:a16="http://schemas.microsoft.com/office/drawing/2014/main" id="{82C029CC-D33E-4B64-B723-2C7200FE8058}"/>
              </a:ext>
            </a:extLst>
          </p:cNvPr>
          <p:cNvCxnSpPr>
            <a:cxnSpLocks/>
            <a:stCxn id="3" idx="3"/>
            <a:endCxn id="30" idx="1"/>
          </p:cNvCxnSpPr>
          <p:nvPr/>
        </p:nvCxnSpPr>
        <p:spPr>
          <a:xfrm>
            <a:off x="8787699" y="3554925"/>
            <a:ext cx="775927" cy="0"/>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63" name="Freeform: Shape 62">
            <a:extLst>
              <a:ext uri="{FF2B5EF4-FFF2-40B4-BE49-F238E27FC236}">
                <a16:creationId xmlns:a16="http://schemas.microsoft.com/office/drawing/2014/main" id="{E69EE82A-0F45-4F3E-AA7D-AF4807490C39}"/>
              </a:ext>
            </a:extLst>
          </p:cNvPr>
          <p:cNvSpPr/>
          <p:nvPr/>
        </p:nvSpPr>
        <p:spPr>
          <a:xfrm>
            <a:off x="1489982" y="1112280"/>
            <a:ext cx="8671740" cy="1957129"/>
          </a:xfrm>
          <a:custGeom>
            <a:avLst/>
            <a:gdLst>
              <a:gd name="connsiteX0" fmla="*/ 8743950 w 8743950"/>
              <a:gd name="connsiteY0" fmla="*/ 2649640 h 2649640"/>
              <a:gd name="connsiteX1" fmla="*/ 5180239 w 8743950"/>
              <a:gd name="connsiteY1" fmla="*/ 330 h 2649640"/>
              <a:gd name="connsiteX2" fmla="*/ 0 w 8743950"/>
              <a:gd name="connsiteY2" fmla="*/ 2506765 h 2649640"/>
            </a:gdLst>
            <a:ahLst/>
            <a:cxnLst>
              <a:cxn ang="0">
                <a:pos x="connsiteX0" y="connsiteY0"/>
              </a:cxn>
              <a:cxn ang="0">
                <a:pos x="connsiteX1" y="connsiteY1"/>
              </a:cxn>
              <a:cxn ang="0">
                <a:pos x="connsiteX2" y="connsiteY2"/>
              </a:cxn>
            </a:cxnLst>
            <a:rect l="l" t="t" r="r" b="b"/>
            <a:pathLst>
              <a:path w="8743950" h="2649640">
                <a:moveTo>
                  <a:pt x="8743950" y="2649640"/>
                </a:moveTo>
                <a:cubicBezTo>
                  <a:pt x="7690757" y="1336891"/>
                  <a:pt x="6637564" y="24142"/>
                  <a:pt x="5180239" y="330"/>
                </a:cubicBezTo>
                <a:cubicBezTo>
                  <a:pt x="3722914" y="-23482"/>
                  <a:pt x="1861457" y="1241641"/>
                  <a:pt x="0" y="2506765"/>
                </a:cubicBezTo>
              </a:path>
            </a:pathLst>
          </a:custGeom>
          <a:ln>
            <a:headEnd type="diamond"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6A6A5947-6B6A-4EB5-8DE2-B0C3B7C1DEA1}"/>
              </a:ext>
            </a:extLst>
          </p:cNvPr>
          <p:cNvSpPr txBox="1"/>
          <p:nvPr/>
        </p:nvSpPr>
        <p:spPr>
          <a:xfrm>
            <a:off x="526597" y="220435"/>
            <a:ext cx="3906006" cy="369332"/>
          </a:xfrm>
          <a:prstGeom prst="rect">
            <a:avLst/>
          </a:prstGeom>
          <a:noFill/>
        </p:spPr>
        <p:txBody>
          <a:bodyPr wrap="none" rtlCol="0">
            <a:spAutoFit/>
          </a:bodyPr>
          <a:lstStyle/>
          <a:p>
            <a:r>
              <a:rPr lang="en-US"/>
              <a:t>Reinforced Learning (RL) - based drilling</a:t>
            </a:r>
          </a:p>
        </p:txBody>
      </p:sp>
      <p:sp>
        <p:nvSpPr>
          <p:cNvPr id="3" name="Rectangle: Rounded Corners 2">
            <a:extLst>
              <a:ext uri="{FF2B5EF4-FFF2-40B4-BE49-F238E27FC236}">
                <a16:creationId xmlns:a16="http://schemas.microsoft.com/office/drawing/2014/main" id="{9659DD4F-C59B-4D20-B5D7-E4C078461AD2}"/>
              </a:ext>
            </a:extLst>
          </p:cNvPr>
          <p:cNvSpPr/>
          <p:nvPr/>
        </p:nvSpPr>
        <p:spPr>
          <a:xfrm>
            <a:off x="5837094" y="2818029"/>
            <a:ext cx="2950605" cy="14737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RL-based</a:t>
            </a:r>
          </a:p>
          <a:p>
            <a:pPr algn="ctr"/>
            <a:r>
              <a:rPr lang="en-US"/>
              <a:t>controller</a:t>
            </a:r>
          </a:p>
        </p:txBody>
      </p:sp>
      <p:cxnSp>
        <p:nvCxnSpPr>
          <p:cNvPr id="17" name="Connector: Curved 16">
            <a:extLst>
              <a:ext uri="{FF2B5EF4-FFF2-40B4-BE49-F238E27FC236}">
                <a16:creationId xmlns:a16="http://schemas.microsoft.com/office/drawing/2014/main" id="{927FC90D-44EC-4BD4-83AF-461BFC8CCFAA}"/>
              </a:ext>
            </a:extLst>
          </p:cNvPr>
          <p:cNvCxnSpPr>
            <a:cxnSpLocks/>
            <a:endCxn id="5" idx="1"/>
          </p:cNvCxnSpPr>
          <p:nvPr/>
        </p:nvCxnSpPr>
        <p:spPr>
          <a:xfrm flipV="1">
            <a:off x="1963974" y="3522267"/>
            <a:ext cx="726393" cy="72388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16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217F5E-D22B-42C2-9610-DBF8F7509AAA}"/>
              </a:ext>
            </a:extLst>
          </p:cNvPr>
          <p:cNvSpPr/>
          <p:nvPr/>
        </p:nvSpPr>
        <p:spPr>
          <a:xfrm>
            <a:off x="2494489" y="3512835"/>
            <a:ext cx="6576333" cy="143324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6">
                  <a:lumMod val="75000"/>
                </a:schemeClr>
              </a:solidFill>
            </a:endParaRPr>
          </a:p>
        </p:txBody>
      </p:sp>
      <p:sp>
        <p:nvSpPr>
          <p:cNvPr id="4" name="TextBox 3">
            <a:extLst>
              <a:ext uri="{FF2B5EF4-FFF2-40B4-BE49-F238E27FC236}">
                <a16:creationId xmlns:a16="http://schemas.microsoft.com/office/drawing/2014/main" id="{E8DD9D6A-1FEB-4FE9-A669-AAA4ED362A31}"/>
              </a:ext>
            </a:extLst>
          </p:cNvPr>
          <p:cNvSpPr txBox="1"/>
          <p:nvPr/>
        </p:nvSpPr>
        <p:spPr>
          <a:xfrm>
            <a:off x="526597" y="220435"/>
            <a:ext cx="3011274" cy="369332"/>
          </a:xfrm>
          <a:prstGeom prst="rect">
            <a:avLst/>
          </a:prstGeom>
          <a:noFill/>
        </p:spPr>
        <p:txBody>
          <a:bodyPr wrap="none" rtlCol="0">
            <a:spAutoFit/>
          </a:bodyPr>
          <a:lstStyle/>
          <a:p>
            <a:r>
              <a:rPr lang="en-US"/>
              <a:t>RL-based drilling effectiveness</a:t>
            </a:r>
          </a:p>
        </p:txBody>
      </p:sp>
      <p:sp>
        <p:nvSpPr>
          <p:cNvPr id="17" name="TextBox 16">
            <a:extLst>
              <a:ext uri="{FF2B5EF4-FFF2-40B4-BE49-F238E27FC236}">
                <a16:creationId xmlns:a16="http://schemas.microsoft.com/office/drawing/2014/main" id="{A01BF7CE-D65C-4F15-A539-7E24A6C6CBA6}"/>
              </a:ext>
            </a:extLst>
          </p:cNvPr>
          <p:cNvSpPr txBox="1"/>
          <p:nvPr/>
        </p:nvSpPr>
        <p:spPr>
          <a:xfrm>
            <a:off x="8539782" y="5659858"/>
            <a:ext cx="649537" cy="369332"/>
          </a:xfrm>
          <a:prstGeom prst="rect">
            <a:avLst/>
          </a:prstGeom>
          <a:noFill/>
        </p:spPr>
        <p:txBody>
          <a:bodyPr wrap="none" rtlCol="0">
            <a:spAutoFit/>
          </a:bodyPr>
          <a:lstStyle/>
          <a:p>
            <a:r>
              <a:rPr lang="en-US"/>
              <a:t>Time</a:t>
            </a:r>
          </a:p>
        </p:txBody>
      </p:sp>
      <p:sp>
        <p:nvSpPr>
          <p:cNvPr id="18" name="TextBox 17">
            <a:extLst>
              <a:ext uri="{FF2B5EF4-FFF2-40B4-BE49-F238E27FC236}">
                <a16:creationId xmlns:a16="http://schemas.microsoft.com/office/drawing/2014/main" id="{2CA28ADB-396C-48C3-815B-70B3FBF8E2FB}"/>
              </a:ext>
            </a:extLst>
          </p:cNvPr>
          <p:cNvSpPr txBox="1"/>
          <p:nvPr/>
        </p:nvSpPr>
        <p:spPr>
          <a:xfrm>
            <a:off x="1550939" y="1132065"/>
            <a:ext cx="762325" cy="369332"/>
          </a:xfrm>
          <a:prstGeom prst="rect">
            <a:avLst/>
          </a:prstGeom>
          <a:noFill/>
        </p:spPr>
        <p:txBody>
          <a:bodyPr wrap="none" rtlCol="0">
            <a:spAutoFit/>
          </a:bodyPr>
          <a:lstStyle/>
          <a:p>
            <a:r>
              <a:rPr lang="en-US"/>
              <a:t>Depth</a:t>
            </a:r>
          </a:p>
        </p:txBody>
      </p:sp>
      <p:sp>
        <p:nvSpPr>
          <p:cNvPr id="26" name="Rectangle 25">
            <a:extLst>
              <a:ext uri="{FF2B5EF4-FFF2-40B4-BE49-F238E27FC236}">
                <a16:creationId xmlns:a16="http://schemas.microsoft.com/office/drawing/2014/main" id="{7BDBF140-77A0-41B8-B262-1D8318C30B34}"/>
              </a:ext>
            </a:extLst>
          </p:cNvPr>
          <p:cNvSpPr/>
          <p:nvPr/>
        </p:nvSpPr>
        <p:spPr>
          <a:xfrm>
            <a:off x="2494490" y="4937581"/>
            <a:ext cx="6576333" cy="307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69A4FC-1BA8-4C2F-BC3F-3125D00160FF}"/>
              </a:ext>
            </a:extLst>
          </p:cNvPr>
          <p:cNvSpPr/>
          <p:nvPr/>
        </p:nvSpPr>
        <p:spPr>
          <a:xfrm>
            <a:off x="2494487" y="1780807"/>
            <a:ext cx="6576333" cy="143324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2666F52-A4C0-4C04-8E46-B0F35039AD61}"/>
              </a:ext>
            </a:extLst>
          </p:cNvPr>
          <p:cNvSpPr/>
          <p:nvPr/>
        </p:nvSpPr>
        <p:spPr>
          <a:xfrm>
            <a:off x="2494488" y="3205553"/>
            <a:ext cx="6576333" cy="307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A82F8A-8982-47DB-97EB-E291EB7537FC}"/>
              </a:ext>
            </a:extLst>
          </p:cNvPr>
          <p:cNvSpPr/>
          <p:nvPr/>
        </p:nvSpPr>
        <p:spPr>
          <a:xfrm flipV="1">
            <a:off x="2494486" y="5236362"/>
            <a:ext cx="6576333" cy="34828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FCDE8F-C380-4BB9-BC9C-4C410F7D2E49}"/>
              </a:ext>
            </a:extLst>
          </p:cNvPr>
          <p:cNvSpPr/>
          <p:nvPr/>
        </p:nvSpPr>
        <p:spPr>
          <a:xfrm>
            <a:off x="2494485" y="1400644"/>
            <a:ext cx="6576333" cy="38015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AE6DF0-7A13-473D-A09F-8F31E9BF5E88}"/>
              </a:ext>
            </a:extLst>
          </p:cNvPr>
          <p:cNvSpPr txBox="1"/>
          <p:nvPr/>
        </p:nvSpPr>
        <p:spPr>
          <a:xfrm>
            <a:off x="8595888" y="1437958"/>
            <a:ext cx="450764" cy="369332"/>
          </a:xfrm>
          <a:prstGeom prst="rect">
            <a:avLst/>
          </a:prstGeom>
          <a:noFill/>
        </p:spPr>
        <p:txBody>
          <a:bodyPr wrap="none" rtlCol="0">
            <a:spAutoFit/>
          </a:bodyPr>
          <a:lstStyle/>
          <a:p>
            <a:r>
              <a:rPr lang="en-US"/>
              <a:t>Air</a:t>
            </a:r>
          </a:p>
        </p:txBody>
      </p:sp>
      <p:sp>
        <p:nvSpPr>
          <p:cNvPr id="32" name="Rectangle 31">
            <a:extLst>
              <a:ext uri="{FF2B5EF4-FFF2-40B4-BE49-F238E27FC236}">
                <a16:creationId xmlns:a16="http://schemas.microsoft.com/office/drawing/2014/main" id="{90657DCA-C8F5-4A39-81C3-E81CB1346981}"/>
              </a:ext>
            </a:extLst>
          </p:cNvPr>
          <p:cNvSpPr/>
          <p:nvPr/>
        </p:nvSpPr>
        <p:spPr>
          <a:xfrm>
            <a:off x="8015921" y="2237959"/>
            <a:ext cx="1030731" cy="369332"/>
          </a:xfrm>
          <a:prstGeom prst="rect">
            <a:avLst/>
          </a:prstGeom>
        </p:spPr>
        <p:txBody>
          <a:bodyPr wrap="none">
            <a:spAutoFit/>
          </a:bodyPr>
          <a:lstStyle/>
          <a:p>
            <a:pPr algn="ctr"/>
            <a:r>
              <a:rPr lang="en-US"/>
              <a:t>Concrete</a:t>
            </a:r>
          </a:p>
        </p:txBody>
      </p:sp>
      <p:sp>
        <p:nvSpPr>
          <p:cNvPr id="33" name="Rectangle 32">
            <a:extLst>
              <a:ext uri="{FF2B5EF4-FFF2-40B4-BE49-F238E27FC236}">
                <a16:creationId xmlns:a16="http://schemas.microsoft.com/office/drawing/2014/main" id="{817024D7-F5D7-4C5A-9FB8-8999ED75D00D}"/>
              </a:ext>
            </a:extLst>
          </p:cNvPr>
          <p:cNvSpPr/>
          <p:nvPr/>
        </p:nvSpPr>
        <p:spPr>
          <a:xfrm>
            <a:off x="8032913" y="3146409"/>
            <a:ext cx="1013739" cy="369332"/>
          </a:xfrm>
          <a:prstGeom prst="rect">
            <a:avLst/>
          </a:prstGeom>
        </p:spPr>
        <p:txBody>
          <a:bodyPr wrap="none">
            <a:spAutoFit/>
          </a:bodyPr>
          <a:lstStyle/>
          <a:p>
            <a:pPr algn="ctr"/>
            <a:r>
              <a:rPr lang="en-US"/>
              <a:t>Iron bars</a:t>
            </a:r>
          </a:p>
        </p:txBody>
      </p:sp>
      <p:sp>
        <p:nvSpPr>
          <p:cNvPr id="36" name="Freeform: Shape 35">
            <a:extLst>
              <a:ext uri="{FF2B5EF4-FFF2-40B4-BE49-F238E27FC236}">
                <a16:creationId xmlns:a16="http://schemas.microsoft.com/office/drawing/2014/main" id="{F7C192E1-B06F-4869-8A57-6D64C12B39DB}"/>
              </a:ext>
            </a:extLst>
          </p:cNvPr>
          <p:cNvSpPr/>
          <p:nvPr/>
        </p:nvSpPr>
        <p:spPr>
          <a:xfrm>
            <a:off x="2588379" y="1781906"/>
            <a:ext cx="2289175" cy="17240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5889A85-169A-4C40-98B7-D0ADDCE17380}"/>
              </a:ext>
            </a:extLst>
          </p:cNvPr>
          <p:cNvSpPr/>
          <p:nvPr/>
        </p:nvSpPr>
        <p:spPr>
          <a:xfrm>
            <a:off x="4877554" y="3512337"/>
            <a:ext cx="2289175" cy="17325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8E2DD59-62DB-4298-A0C2-114BD8D1B171}"/>
              </a:ext>
            </a:extLst>
          </p:cNvPr>
          <p:cNvCxnSpPr>
            <a:cxnSpLocks/>
            <a:stCxn id="36" idx="0"/>
          </p:cNvCxnSpPr>
          <p:nvPr/>
        </p:nvCxnSpPr>
        <p:spPr>
          <a:xfrm flipH="1" flipV="1">
            <a:off x="2540754" y="1392479"/>
            <a:ext cx="47625" cy="389427"/>
          </a:xfrm>
          <a:prstGeom prst="line">
            <a:avLst/>
          </a:prstGeom>
          <a:noFill/>
          <a:ln w="57150"/>
        </p:spPr>
        <p:style>
          <a:lnRef idx="2">
            <a:schemeClr val="accent1">
              <a:shade val="50000"/>
            </a:schemeClr>
          </a:lnRef>
          <a:fillRef idx="1">
            <a:schemeClr val="accent1"/>
          </a:fillRef>
          <a:effectRef idx="0">
            <a:schemeClr val="accent1"/>
          </a:effectRef>
          <a:fontRef idx="minor">
            <a:schemeClr val="lt1"/>
          </a:fontRef>
        </p:style>
      </p:cxnSp>
      <p:sp>
        <p:nvSpPr>
          <p:cNvPr id="41" name="Freeform: Shape 40">
            <a:extLst>
              <a:ext uri="{FF2B5EF4-FFF2-40B4-BE49-F238E27FC236}">
                <a16:creationId xmlns:a16="http://schemas.microsoft.com/office/drawing/2014/main" id="{97D3C822-501C-462B-825B-BB407C18A545}"/>
              </a:ext>
            </a:extLst>
          </p:cNvPr>
          <p:cNvSpPr/>
          <p:nvPr/>
        </p:nvSpPr>
        <p:spPr>
          <a:xfrm>
            <a:off x="2593824" y="1795516"/>
            <a:ext cx="1229767" cy="17240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solidFill>
                <a:schemeClr val="accent6">
                  <a:lumMod val="75000"/>
                </a:schemeClr>
              </a:solidFill>
            </a:endParaRPr>
          </a:p>
        </p:txBody>
      </p:sp>
      <p:sp>
        <p:nvSpPr>
          <p:cNvPr id="42" name="Freeform: Shape 41">
            <a:extLst>
              <a:ext uri="{FF2B5EF4-FFF2-40B4-BE49-F238E27FC236}">
                <a16:creationId xmlns:a16="http://schemas.microsoft.com/office/drawing/2014/main" id="{71C87427-BBD9-4ED9-B862-BC6EE698FB32}"/>
              </a:ext>
            </a:extLst>
          </p:cNvPr>
          <p:cNvSpPr/>
          <p:nvPr/>
        </p:nvSpPr>
        <p:spPr>
          <a:xfrm>
            <a:off x="3808348" y="3503836"/>
            <a:ext cx="1229767" cy="1732525"/>
          </a:xfrm>
          <a:custGeom>
            <a:avLst/>
            <a:gdLst>
              <a:gd name="connsiteX0" fmla="*/ 0 w 2289175"/>
              <a:gd name="connsiteY0" fmla="*/ 0 h 1724025"/>
              <a:gd name="connsiteX1" fmla="*/ 933450 w 2289175"/>
              <a:gd name="connsiteY1" fmla="*/ 1416050 h 1724025"/>
              <a:gd name="connsiteX2" fmla="*/ 2289175 w 2289175"/>
              <a:gd name="connsiteY2" fmla="*/ 1724025 h 1724025"/>
            </a:gdLst>
            <a:ahLst/>
            <a:cxnLst>
              <a:cxn ang="0">
                <a:pos x="connsiteX0" y="connsiteY0"/>
              </a:cxn>
              <a:cxn ang="0">
                <a:pos x="connsiteX1" y="connsiteY1"/>
              </a:cxn>
              <a:cxn ang="0">
                <a:pos x="connsiteX2" y="connsiteY2"/>
              </a:cxn>
            </a:cxnLst>
            <a:rect l="l" t="t" r="r" b="b"/>
            <a:pathLst>
              <a:path w="2289175" h="1724025">
                <a:moveTo>
                  <a:pt x="0" y="0"/>
                </a:moveTo>
                <a:lnTo>
                  <a:pt x="933450" y="1416050"/>
                </a:lnTo>
                <a:lnTo>
                  <a:pt x="2289175" y="1724025"/>
                </a:lnTo>
              </a:path>
            </a:pathLst>
          </a:cu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EB8AEF3-F70C-4996-BA24-0C9E93CADE5F}"/>
              </a:ext>
            </a:extLst>
          </p:cNvPr>
          <p:cNvCxnSpPr>
            <a:cxnSpLocks/>
            <a:stCxn id="41" idx="0"/>
          </p:cNvCxnSpPr>
          <p:nvPr/>
        </p:nvCxnSpPr>
        <p:spPr>
          <a:xfrm flipH="1" flipV="1">
            <a:off x="2546202" y="1406090"/>
            <a:ext cx="47622" cy="389426"/>
          </a:xfrm>
          <a:prstGeom prst="line">
            <a:avLst/>
          </a:prstGeom>
          <a:noFill/>
          <a:ln w="57150"/>
        </p:spPr>
        <p:style>
          <a:lnRef idx="2">
            <a:schemeClr val="accent1">
              <a:shade val="50000"/>
            </a:schemeClr>
          </a:lnRef>
          <a:fillRef idx="1">
            <a:schemeClr val="accent1"/>
          </a:fillRef>
          <a:effectRef idx="0">
            <a:schemeClr val="accent1"/>
          </a:effectRef>
          <a:fontRef idx="minor">
            <a:schemeClr val="lt1"/>
          </a:fontRef>
        </p:style>
      </p:cxnSp>
      <p:sp>
        <p:nvSpPr>
          <p:cNvPr id="45" name="TextBox 44">
            <a:extLst>
              <a:ext uri="{FF2B5EF4-FFF2-40B4-BE49-F238E27FC236}">
                <a16:creationId xmlns:a16="http://schemas.microsoft.com/office/drawing/2014/main" id="{ADA6CAA5-EA9D-4732-BEF6-D4A2FDB1C742}"/>
              </a:ext>
            </a:extLst>
          </p:cNvPr>
          <p:cNvSpPr txBox="1"/>
          <p:nvPr/>
        </p:nvSpPr>
        <p:spPr>
          <a:xfrm>
            <a:off x="5262959" y="3926431"/>
            <a:ext cx="1518364" cy="369332"/>
          </a:xfrm>
          <a:prstGeom prst="rect">
            <a:avLst/>
          </a:prstGeom>
          <a:noFill/>
        </p:spPr>
        <p:txBody>
          <a:bodyPr wrap="none" rtlCol="0">
            <a:spAutoFit/>
          </a:bodyPr>
          <a:lstStyle/>
          <a:p>
            <a:r>
              <a:rPr lang="en-US" b="1">
                <a:solidFill>
                  <a:schemeClr val="accent1">
                    <a:lumMod val="75000"/>
                  </a:schemeClr>
                </a:solidFill>
              </a:rPr>
              <a:t>Expert drilling</a:t>
            </a:r>
          </a:p>
        </p:txBody>
      </p:sp>
      <p:sp>
        <p:nvSpPr>
          <p:cNvPr id="46" name="TextBox 45">
            <a:extLst>
              <a:ext uri="{FF2B5EF4-FFF2-40B4-BE49-F238E27FC236}">
                <a16:creationId xmlns:a16="http://schemas.microsoft.com/office/drawing/2014/main" id="{9F041D3D-D5C5-47B9-8DD6-7C42CF4A2BA6}"/>
              </a:ext>
            </a:extLst>
          </p:cNvPr>
          <p:cNvSpPr txBox="1"/>
          <p:nvPr/>
        </p:nvSpPr>
        <p:spPr>
          <a:xfrm>
            <a:off x="2481326" y="4605960"/>
            <a:ext cx="1765227" cy="369332"/>
          </a:xfrm>
          <a:prstGeom prst="rect">
            <a:avLst/>
          </a:prstGeom>
          <a:noFill/>
        </p:spPr>
        <p:txBody>
          <a:bodyPr wrap="none" rtlCol="0">
            <a:spAutoFit/>
          </a:bodyPr>
          <a:lstStyle/>
          <a:p>
            <a:r>
              <a:rPr lang="en-US" b="1">
                <a:solidFill>
                  <a:schemeClr val="accent6">
                    <a:lumMod val="50000"/>
                  </a:schemeClr>
                </a:solidFill>
              </a:rPr>
              <a:t>RL-based drilling</a:t>
            </a:r>
          </a:p>
        </p:txBody>
      </p:sp>
      <p:cxnSp>
        <p:nvCxnSpPr>
          <p:cNvPr id="24" name="Straight Arrow Connector 23">
            <a:extLst>
              <a:ext uri="{FF2B5EF4-FFF2-40B4-BE49-F238E27FC236}">
                <a16:creationId xmlns:a16="http://schemas.microsoft.com/office/drawing/2014/main" id="{74B913AE-937F-4CA8-A722-4BD29F7D3007}"/>
              </a:ext>
            </a:extLst>
          </p:cNvPr>
          <p:cNvCxnSpPr>
            <a:cxnSpLocks/>
          </p:cNvCxnSpPr>
          <p:nvPr/>
        </p:nvCxnSpPr>
        <p:spPr>
          <a:xfrm flipV="1">
            <a:off x="2473829" y="1239866"/>
            <a:ext cx="0" cy="4604658"/>
          </a:xfrm>
          <a:prstGeom prst="straightConnector1">
            <a:avLst/>
          </a:prstGeom>
          <a:ln w="5715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2A94B31-D1B0-4DAC-8838-8D421254533F}"/>
              </a:ext>
            </a:extLst>
          </p:cNvPr>
          <p:cNvCxnSpPr>
            <a:cxnSpLocks/>
          </p:cNvCxnSpPr>
          <p:nvPr/>
        </p:nvCxnSpPr>
        <p:spPr>
          <a:xfrm>
            <a:off x="2313264" y="5602316"/>
            <a:ext cx="704986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492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99F8A8FD-5C6B-4400-A8EC-9E6C4745DEB4}"/>
              </a:ext>
            </a:extLst>
          </p:cNvPr>
          <p:cNvSpPr/>
          <p:nvPr/>
        </p:nvSpPr>
        <p:spPr>
          <a:xfrm>
            <a:off x="1992475" y="929095"/>
            <a:ext cx="4972050" cy="19512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8B36572-1F6D-4983-BD68-BE6B3945521A}"/>
              </a:ext>
            </a:extLst>
          </p:cNvPr>
          <p:cNvSpPr/>
          <p:nvPr/>
        </p:nvSpPr>
        <p:spPr>
          <a:xfrm>
            <a:off x="2218535" y="1312818"/>
            <a:ext cx="1839004" cy="1045028"/>
          </a:xfrm>
          <a:prstGeom prst="roundRect">
            <a:avLst>
              <a:gd name="adj" fmla="val 24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Material detection</a:t>
            </a:r>
          </a:p>
          <a:p>
            <a:pPr algn="ctr"/>
            <a:r>
              <a:rPr lang="en-US"/>
              <a:t>(ML)</a:t>
            </a:r>
          </a:p>
        </p:txBody>
      </p:sp>
      <p:pic>
        <p:nvPicPr>
          <p:cNvPr id="8" name="Picture 7">
            <a:extLst>
              <a:ext uri="{FF2B5EF4-FFF2-40B4-BE49-F238E27FC236}">
                <a16:creationId xmlns:a16="http://schemas.microsoft.com/office/drawing/2014/main" id="{2CB2C646-DC0C-4F2C-94D7-BD2F4FC5277A}"/>
              </a:ext>
            </a:extLst>
          </p:cNvPr>
          <p:cNvPicPr>
            <a:picLocks noChangeAspect="1"/>
          </p:cNvPicPr>
          <p:nvPr/>
        </p:nvPicPr>
        <p:blipFill>
          <a:blip r:embed="rId3"/>
          <a:stretch>
            <a:fillRect/>
          </a:stretch>
        </p:blipFill>
        <p:spPr>
          <a:xfrm>
            <a:off x="319561" y="3494315"/>
            <a:ext cx="1579207" cy="2571750"/>
          </a:xfrm>
          <a:prstGeom prst="rect">
            <a:avLst/>
          </a:prstGeom>
        </p:spPr>
      </p:pic>
      <p:cxnSp>
        <p:nvCxnSpPr>
          <p:cNvPr id="24" name="Straight Arrow Connector 23">
            <a:extLst>
              <a:ext uri="{FF2B5EF4-FFF2-40B4-BE49-F238E27FC236}">
                <a16:creationId xmlns:a16="http://schemas.microsoft.com/office/drawing/2014/main" id="{0AA2A659-0F17-41FB-B114-0282AA189D97}"/>
              </a:ext>
            </a:extLst>
          </p:cNvPr>
          <p:cNvCxnSpPr>
            <a:cxnSpLocks/>
            <a:stCxn id="5" idx="3"/>
            <a:endCxn id="3" idx="1"/>
          </p:cNvCxnSpPr>
          <p:nvPr/>
        </p:nvCxnSpPr>
        <p:spPr>
          <a:xfrm>
            <a:off x="4057539" y="1835332"/>
            <a:ext cx="688272" cy="0"/>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id="{6A6A5947-6B6A-4EB5-8DE2-B0C3B7C1DEA1}"/>
              </a:ext>
            </a:extLst>
          </p:cNvPr>
          <p:cNvSpPr txBox="1"/>
          <p:nvPr/>
        </p:nvSpPr>
        <p:spPr>
          <a:xfrm>
            <a:off x="559254" y="214211"/>
            <a:ext cx="2735814" cy="369332"/>
          </a:xfrm>
          <a:prstGeom prst="rect">
            <a:avLst/>
          </a:prstGeom>
          <a:noFill/>
        </p:spPr>
        <p:txBody>
          <a:bodyPr wrap="none" rtlCol="0">
            <a:spAutoFit/>
          </a:bodyPr>
          <a:lstStyle/>
          <a:p>
            <a:r>
              <a:rPr lang="en-US"/>
              <a:t>Collaborative ML controller</a:t>
            </a:r>
          </a:p>
        </p:txBody>
      </p:sp>
      <p:sp>
        <p:nvSpPr>
          <p:cNvPr id="3" name="Rectangle: Rounded Corners 2">
            <a:extLst>
              <a:ext uri="{FF2B5EF4-FFF2-40B4-BE49-F238E27FC236}">
                <a16:creationId xmlns:a16="http://schemas.microsoft.com/office/drawing/2014/main" id="{9659DD4F-C59B-4D20-B5D7-E4C078461AD2}"/>
              </a:ext>
            </a:extLst>
          </p:cNvPr>
          <p:cNvSpPr/>
          <p:nvPr/>
        </p:nvSpPr>
        <p:spPr>
          <a:xfrm>
            <a:off x="4745811" y="1286794"/>
            <a:ext cx="1970314" cy="10970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ML controller</a:t>
            </a:r>
          </a:p>
        </p:txBody>
      </p:sp>
      <p:pic>
        <p:nvPicPr>
          <p:cNvPr id="22" name="Picture 21">
            <a:extLst>
              <a:ext uri="{FF2B5EF4-FFF2-40B4-BE49-F238E27FC236}">
                <a16:creationId xmlns:a16="http://schemas.microsoft.com/office/drawing/2014/main" id="{D88EABFB-0671-40FD-8333-ABC2D295BF4A}"/>
              </a:ext>
            </a:extLst>
          </p:cNvPr>
          <p:cNvPicPr>
            <a:picLocks noChangeAspect="1"/>
          </p:cNvPicPr>
          <p:nvPr/>
        </p:nvPicPr>
        <p:blipFill>
          <a:blip r:embed="rId3"/>
          <a:stretch>
            <a:fillRect/>
          </a:stretch>
        </p:blipFill>
        <p:spPr>
          <a:xfrm>
            <a:off x="7639321" y="3290107"/>
            <a:ext cx="1579207" cy="2571750"/>
          </a:xfrm>
          <a:prstGeom prst="rect">
            <a:avLst/>
          </a:prstGeom>
        </p:spPr>
      </p:pic>
      <p:sp>
        <p:nvSpPr>
          <p:cNvPr id="25" name="TextBox 24">
            <a:extLst>
              <a:ext uri="{FF2B5EF4-FFF2-40B4-BE49-F238E27FC236}">
                <a16:creationId xmlns:a16="http://schemas.microsoft.com/office/drawing/2014/main" id="{F5E7FD04-C56B-43FE-BFB5-99D6A9CD61BC}"/>
              </a:ext>
            </a:extLst>
          </p:cNvPr>
          <p:cNvSpPr txBox="1"/>
          <p:nvPr/>
        </p:nvSpPr>
        <p:spPr>
          <a:xfrm>
            <a:off x="7639321" y="5861857"/>
            <a:ext cx="1579207" cy="369332"/>
          </a:xfrm>
          <a:prstGeom prst="rect">
            <a:avLst/>
          </a:prstGeom>
          <a:noFill/>
        </p:spPr>
        <p:txBody>
          <a:bodyPr wrap="square" rtlCol="0">
            <a:spAutoFit/>
          </a:bodyPr>
          <a:lstStyle/>
          <a:p>
            <a:r>
              <a:rPr lang="en-US"/>
              <a:t>Drilling site #2</a:t>
            </a:r>
          </a:p>
        </p:txBody>
      </p:sp>
      <p:pic>
        <p:nvPicPr>
          <p:cNvPr id="26" name="Picture 25">
            <a:extLst>
              <a:ext uri="{FF2B5EF4-FFF2-40B4-BE49-F238E27FC236}">
                <a16:creationId xmlns:a16="http://schemas.microsoft.com/office/drawing/2014/main" id="{1849495C-2F38-4A08-A862-539A5CE4CE40}"/>
              </a:ext>
            </a:extLst>
          </p:cNvPr>
          <p:cNvPicPr>
            <a:picLocks noChangeAspect="1"/>
          </p:cNvPicPr>
          <p:nvPr/>
        </p:nvPicPr>
        <p:blipFill>
          <a:blip r:embed="rId3"/>
          <a:stretch>
            <a:fillRect/>
          </a:stretch>
        </p:blipFill>
        <p:spPr>
          <a:xfrm>
            <a:off x="9973465" y="2357846"/>
            <a:ext cx="1579207" cy="2571750"/>
          </a:xfrm>
          <a:prstGeom prst="rect">
            <a:avLst/>
          </a:prstGeom>
        </p:spPr>
      </p:pic>
      <p:sp>
        <p:nvSpPr>
          <p:cNvPr id="28" name="TextBox 27">
            <a:extLst>
              <a:ext uri="{FF2B5EF4-FFF2-40B4-BE49-F238E27FC236}">
                <a16:creationId xmlns:a16="http://schemas.microsoft.com/office/drawing/2014/main" id="{5FAB39B5-28D1-41A4-9170-7B41F318F452}"/>
              </a:ext>
            </a:extLst>
          </p:cNvPr>
          <p:cNvSpPr txBox="1"/>
          <p:nvPr/>
        </p:nvSpPr>
        <p:spPr>
          <a:xfrm>
            <a:off x="9973465" y="4929596"/>
            <a:ext cx="1579207" cy="369332"/>
          </a:xfrm>
          <a:prstGeom prst="rect">
            <a:avLst/>
          </a:prstGeom>
          <a:noFill/>
        </p:spPr>
        <p:txBody>
          <a:bodyPr wrap="square" rtlCol="0">
            <a:spAutoFit/>
          </a:bodyPr>
          <a:lstStyle/>
          <a:p>
            <a:r>
              <a:rPr lang="en-US"/>
              <a:t>Drilling site #3</a:t>
            </a:r>
          </a:p>
        </p:txBody>
      </p:sp>
      <p:sp>
        <p:nvSpPr>
          <p:cNvPr id="32" name="TextBox 31">
            <a:extLst>
              <a:ext uri="{FF2B5EF4-FFF2-40B4-BE49-F238E27FC236}">
                <a16:creationId xmlns:a16="http://schemas.microsoft.com/office/drawing/2014/main" id="{7860FB48-256A-4597-93DA-548D3D00794B}"/>
              </a:ext>
            </a:extLst>
          </p:cNvPr>
          <p:cNvSpPr txBox="1"/>
          <p:nvPr/>
        </p:nvSpPr>
        <p:spPr>
          <a:xfrm>
            <a:off x="319560" y="6066065"/>
            <a:ext cx="1579207" cy="369332"/>
          </a:xfrm>
          <a:prstGeom prst="rect">
            <a:avLst/>
          </a:prstGeom>
          <a:noFill/>
        </p:spPr>
        <p:txBody>
          <a:bodyPr wrap="square" rtlCol="0">
            <a:spAutoFit/>
          </a:bodyPr>
          <a:lstStyle/>
          <a:p>
            <a:r>
              <a:rPr lang="en-US"/>
              <a:t>Drilling site #1</a:t>
            </a:r>
          </a:p>
        </p:txBody>
      </p:sp>
      <p:sp>
        <p:nvSpPr>
          <p:cNvPr id="20" name="TextBox 19">
            <a:extLst>
              <a:ext uri="{FF2B5EF4-FFF2-40B4-BE49-F238E27FC236}">
                <a16:creationId xmlns:a16="http://schemas.microsoft.com/office/drawing/2014/main" id="{22E8D320-9B69-49DB-8300-8157F51B5DE1}"/>
              </a:ext>
            </a:extLst>
          </p:cNvPr>
          <p:cNvSpPr txBox="1"/>
          <p:nvPr/>
        </p:nvSpPr>
        <p:spPr>
          <a:xfrm>
            <a:off x="3429000" y="2408874"/>
            <a:ext cx="1813060" cy="369332"/>
          </a:xfrm>
          <a:prstGeom prst="rect">
            <a:avLst/>
          </a:prstGeom>
          <a:noFill/>
        </p:spPr>
        <p:txBody>
          <a:bodyPr wrap="none" rtlCol="0">
            <a:spAutoFit/>
          </a:bodyPr>
          <a:lstStyle/>
          <a:p>
            <a:r>
              <a:rPr lang="en-US"/>
              <a:t>On-site metadata</a:t>
            </a:r>
          </a:p>
        </p:txBody>
      </p:sp>
      <p:sp>
        <p:nvSpPr>
          <p:cNvPr id="21" name="Cloud 20">
            <a:extLst>
              <a:ext uri="{FF2B5EF4-FFF2-40B4-BE49-F238E27FC236}">
                <a16:creationId xmlns:a16="http://schemas.microsoft.com/office/drawing/2014/main" id="{FBE1B770-B11E-4892-8845-B1C19EC71911}"/>
              </a:ext>
            </a:extLst>
          </p:cNvPr>
          <p:cNvSpPr/>
          <p:nvPr/>
        </p:nvSpPr>
        <p:spPr>
          <a:xfrm>
            <a:off x="3580429" y="3264083"/>
            <a:ext cx="3384096" cy="1559379"/>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Cloud-based computation/storage</a:t>
            </a:r>
          </a:p>
        </p:txBody>
      </p:sp>
      <p:cxnSp>
        <p:nvCxnSpPr>
          <p:cNvPr id="34" name="Connector: Curved 33">
            <a:extLst>
              <a:ext uri="{FF2B5EF4-FFF2-40B4-BE49-F238E27FC236}">
                <a16:creationId xmlns:a16="http://schemas.microsoft.com/office/drawing/2014/main" id="{F688CEFE-B9BC-48EA-B73F-D61AAB0066B8}"/>
              </a:ext>
            </a:extLst>
          </p:cNvPr>
          <p:cNvCxnSpPr>
            <a:cxnSpLocks/>
            <a:stCxn id="19" idx="2"/>
            <a:endCxn id="21" idx="2"/>
          </p:cNvCxnSpPr>
          <p:nvPr/>
        </p:nvCxnSpPr>
        <p:spPr>
          <a:xfrm rot="5400000">
            <a:off x="3453007" y="3018280"/>
            <a:ext cx="1163412" cy="887574"/>
          </a:xfrm>
          <a:prstGeom prst="curvedConnector4">
            <a:avLst>
              <a:gd name="adj1" fmla="val 16491"/>
              <a:gd name="adj2" fmla="val 125756"/>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Rectangle: Rounded Corners 46">
            <a:extLst>
              <a:ext uri="{FF2B5EF4-FFF2-40B4-BE49-F238E27FC236}">
                <a16:creationId xmlns:a16="http://schemas.microsoft.com/office/drawing/2014/main" id="{DBD5A031-925A-4582-89C7-A3C6743266C5}"/>
              </a:ext>
            </a:extLst>
          </p:cNvPr>
          <p:cNvSpPr/>
          <p:nvPr/>
        </p:nvSpPr>
        <p:spPr>
          <a:xfrm>
            <a:off x="7999279" y="1286794"/>
            <a:ext cx="1718582" cy="10970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Updated ML algorithms</a:t>
            </a:r>
          </a:p>
        </p:txBody>
      </p:sp>
      <p:cxnSp>
        <p:nvCxnSpPr>
          <p:cNvPr id="54" name="Connector: Curved 53">
            <a:extLst>
              <a:ext uri="{FF2B5EF4-FFF2-40B4-BE49-F238E27FC236}">
                <a16:creationId xmlns:a16="http://schemas.microsoft.com/office/drawing/2014/main" id="{895C3111-24B4-4E0D-875F-C5246E0157CA}"/>
              </a:ext>
            </a:extLst>
          </p:cNvPr>
          <p:cNvCxnSpPr>
            <a:cxnSpLocks/>
            <a:stCxn id="21" idx="0"/>
            <a:endCxn id="47" idx="1"/>
          </p:cNvCxnSpPr>
          <p:nvPr/>
        </p:nvCxnSpPr>
        <p:spPr>
          <a:xfrm flipV="1">
            <a:off x="6961705" y="1835332"/>
            <a:ext cx="1037574" cy="2208441"/>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nector: Curved 56">
            <a:extLst>
              <a:ext uri="{FF2B5EF4-FFF2-40B4-BE49-F238E27FC236}">
                <a16:creationId xmlns:a16="http://schemas.microsoft.com/office/drawing/2014/main" id="{75AA6701-D60A-4459-9B83-24B5B58DCE4C}"/>
              </a:ext>
            </a:extLst>
          </p:cNvPr>
          <p:cNvCxnSpPr>
            <a:stCxn id="47" idx="2"/>
          </p:cNvCxnSpPr>
          <p:nvPr/>
        </p:nvCxnSpPr>
        <p:spPr>
          <a:xfrm rot="5400000">
            <a:off x="8070506" y="2894028"/>
            <a:ext cx="1298223" cy="277906"/>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Connector: Curved 58">
            <a:extLst>
              <a:ext uri="{FF2B5EF4-FFF2-40B4-BE49-F238E27FC236}">
                <a16:creationId xmlns:a16="http://schemas.microsoft.com/office/drawing/2014/main" id="{50CEB2FE-DFB1-41DF-B5AC-34E888E244E1}"/>
              </a:ext>
            </a:extLst>
          </p:cNvPr>
          <p:cNvCxnSpPr>
            <a:cxnSpLocks/>
            <a:stCxn id="47" idx="2"/>
          </p:cNvCxnSpPr>
          <p:nvPr/>
        </p:nvCxnSpPr>
        <p:spPr>
          <a:xfrm rot="16200000" flipH="1">
            <a:off x="9360462" y="1881978"/>
            <a:ext cx="465466" cy="146925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Connector: Curved 61">
            <a:extLst>
              <a:ext uri="{FF2B5EF4-FFF2-40B4-BE49-F238E27FC236}">
                <a16:creationId xmlns:a16="http://schemas.microsoft.com/office/drawing/2014/main" id="{636ED16D-DF9B-449A-91F8-99AF2E19DBEC}"/>
              </a:ext>
            </a:extLst>
          </p:cNvPr>
          <p:cNvCxnSpPr>
            <a:cxnSpLocks/>
            <a:endCxn id="5" idx="1"/>
          </p:cNvCxnSpPr>
          <p:nvPr/>
        </p:nvCxnSpPr>
        <p:spPr>
          <a:xfrm rot="5400000" flipH="1" flipV="1">
            <a:off x="710442" y="2369944"/>
            <a:ext cx="2042704" cy="973481"/>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914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sqvarna heavy products">
            <a:extLst>
              <a:ext uri="{FF2B5EF4-FFF2-40B4-BE49-F238E27FC236}">
                <a16:creationId xmlns:a16="http://schemas.microsoft.com/office/drawing/2014/main" id="{5B9CD0CD-AC49-42BC-A03D-2F78548F4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97" y="3237139"/>
            <a:ext cx="1912557" cy="19125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18B36572-1F6D-4983-BD68-BE6B3945521A}"/>
              </a:ext>
            </a:extLst>
          </p:cNvPr>
          <p:cNvSpPr/>
          <p:nvPr/>
        </p:nvSpPr>
        <p:spPr>
          <a:xfrm>
            <a:off x="2545716" y="2935060"/>
            <a:ext cx="1839004" cy="1045028"/>
          </a:xfrm>
          <a:prstGeom prst="roundRect">
            <a:avLst>
              <a:gd name="adj" fmla="val 24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Material detection</a:t>
            </a:r>
          </a:p>
          <a:p>
            <a:pPr algn="ctr"/>
            <a:r>
              <a:rPr lang="en-US"/>
              <a:t>(ML)</a:t>
            </a:r>
          </a:p>
        </p:txBody>
      </p:sp>
      <p:sp>
        <p:nvSpPr>
          <p:cNvPr id="9" name="TextBox 8">
            <a:extLst>
              <a:ext uri="{FF2B5EF4-FFF2-40B4-BE49-F238E27FC236}">
                <a16:creationId xmlns:a16="http://schemas.microsoft.com/office/drawing/2014/main" id="{8CDDE6DA-3313-4752-84A4-AE421C54A31B}"/>
              </a:ext>
            </a:extLst>
          </p:cNvPr>
          <p:cNvSpPr txBox="1"/>
          <p:nvPr/>
        </p:nvSpPr>
        <p:spPr>
          <a:xfrm>
            <a:off x="608239" y="5109784"/>
            <a:ext cx="1763485" cy="369332"/>
          </a:xfrm>
          <a:prstGeom prst="rect">
            <a:avLst/>
          </a:prstGeom>
          <a:noFill/>
        </p:spPr>
        <p:txBody>
          <a:bodyPr wrap="square" rtlCol="0">
            <a:spAutoFit/>
          </a:bodyPr>
          <a:lstStyle/>
          <a:p>
            <a:r>
              <a:rPr lang="en-US"/>
              <a:t>Cutting session</a:t>
            </a:r>
          </a:p>
        </p:txBody>
      </p:sp>
      <p:cxnSp>
        <p:nvCxnSpPr>
          <p:cNvPr id="11" name="Straight Arrow Connector 10">
            <a:extLst>
              <a:ext uri="{FF2B5EF4-FFF2-40B4-BE49-F238E27FC236}">
                <a16:creationId xmlns:a16="http://schemas.microsoft.com/office/drawing/2014/main" id="{C104A4EE-74FE-4BBF-B600-C500E4521B7D}"/>
              </a:ext>
            </a:extLst>
          </p:cNvPr>
          <p:cNvCxnSpPr>
            <a:cxnSpLocks/>
            <a:endCxn id="5" idx="1"/>
          </p:cNvCxnSpPr>
          <p:nvPr/>
        </p:nvCxnSpPr>
        <p:spPr>
          <a:xfrm flipV="1">
            <a:off x="1902279" y="3457574"/>
            <a:ext cx="643437" cy="39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A2A659-0F17-41FB-B114-0282AA189D97}"/>
              </a:ext>
            </a:extLst>
          </p:cNvPr>
          <p:cNvCxnSpPr>
            <a:cxnSpLocks/>
            <a:stCxn id="5" idx="3"/>
          </p:cNvCxnSpPr>
          <p:nvPr/>
        </p:nvCxnSpPr>
        <p:spPr>
          <a:xfrm flipV="1">
            <a:off x="4384720" y="2926895"/>
            <a:ext cx="1343887" cy="530679"/>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8BC92DA7-AD66-49C6-9080-F57B8F4528CA}"/>
              </a:ext>
            </a:extLst>
          </p:cNvPr>
          <p:cNvCxnSpPr>
            <a:cxnSpLocks/>
            <a:stCxn id="5" idx="2"/>
          </p:cNvCxnSpPr>
          <p:nvPr/>
        </p:nvCxnSpPr>
        <p:spPr>
          <a:xfrm>
            <a:off x="3465218" y="3980088"/>
            <a:ext cx="2263389" cy="58783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Rounded Corners 29">
            <a:extLst>
              <a:ext uri="{FF2B5EF4-FFF2-40B4-BE49-F238E27FC236}">
                <a16:creationId xmlns:a16="http://schemas.microsoft.com/office/drawing/2014/main" id="{3709D257-C578-4D5E-A1FB-9D5D363B9DAE}"/>
              </a:ext>
            </a:extLst>
          </p:cNvPr>
          <p:cNvSpPr/>
          <p:nvPr/>
        </p:nvSpPr>
        <p:spPr>
          <a:xfrm>
            <a:off x="9446079" y="3237139"/>
            <a:ext cx="1722664" cy="865415"/>
          </a:xfrm>
          <a:prstGeom prst="roundRect">
            <a:avLst>
              <a:gd name="adj" fmla="val 430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Actions</a:t>
            </a:r>
          </a:p>
        </p:txBody>
      </p:sp>
      <p:cxnSp>
        <p:nvCxnSpPr>
          <p:cNvPr id="31" name="Straight Arrow Connector 30">
            <a:extLst>
              <a:ext uri="{FF2B5EF4-FFF2-40B4-BE49-F238E27FC236}">
                <a16:creationId xmlns:a16="http://schemas.microsoft.com/office/drawing/2014/main" id="{82C029CC-D33E-4B64-B723-2C7200FE8058}"/>
              </a:ext>
            </a:extLst>
          </p:cNvPr>
          <p:cNvCxnSpPr>
            <a:cxnSpLocks/>
            <a:endCxn id="30" idx="1"/>
          </p:cNvCxnSpPr>
          <p:nvPr/>
        </p:nvCxnSpPr>
        <p:spPr>
          <a:xfrm>
            <a:off x="8715375" y="3490232"/>
            <a:ext cx="730704" cy="179615"/>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63" name="Freeform: Shape 62">
            <a:extLst>
              <a:ext uri="{FF2B5EF4-FFF2-40B4-BE49-F238E27FC236}">
                <a16:creationId xmlns:a16="http://schemas.microsoft.com/office/drawing/2014/main" id="{E69EE82A-0F45-4F3E-AA7D-AF4807490C39}"/>
              </a:ext>
            </a:extLst>
          </p:cNvPr>
          <p:cNvSpPr/>
          <p:nvPr/>
        </p:nvSpPr>
        <p:spPr>
          <a:xfrm>
            <a:off x="1489982" y="439800"/>
            <a:ext cx="8743950" cy="2776928"/>
          </a:xfrm>
          <a:custGeom>
            <a:avLst/>
            <a:gdLst>
              <a:gd name="connsiteX0" fmla="*/ 8743950 w 8743950"/>
              <a:gd name="connsiteY0" fmla="*/ 2649640 h 2649640"/>
              <a:gd name="connsiteX1" fmla="*/ 5180239 w 8743950"/>
              <a:gd name="connsiteY1" fmla="*/ 330 h 2649640"/>
              <a:gd name="connsiteX2" fmla="*/ 0 w 8743950"/>
              <a:gd name="connsiteY2" fmla="*/ 2506765 h 2649640"/>
            </a:gdLst>
            <a:ahLst/>
            <a:cxnLst>
              <a:cxn ang="0">
                <a:pos x="connsiteX0" y="connsiteY0"/>
              </a:cxn>
              <a:cxn ang="0">
                <a:pos x="connsiteX1" y="connsiteY1"/>
              </a:cxn>
              <a:cxn ang="0">
                <a:pos x="connsiteX2" y="connsiteY2"/>
              </a:cxn>
            </a:cxnLst>
            <a:rect l="l" t="t" r="r" b="b"/>
            <a:pathLst>
              <a:path w="8743950" h="2649640">
                <a:moveTo>
                  <a:pt x="8743950" y="2649640"/>
                </a:moveTo>
                <a:cubicBezTo>
                  <a:pt x="7690757" y="1336891"/>
                  <a:pt x="6637564" y="24142"/>
                  <a:pt x="5180239" y="330"/>
                </a:cubicBezTo>
                <a:cubicBezTo>
                  <a:pt x="3722914" y="-23482"/>
                  <a:pt x="1861457" y="1241641"/>
                  <a:pt x="0" y="2506765"/>
                </a:cubicBezTo>
              </a:path>
            </a:pathLst>
          </a:custGeom>
          <a:ln>
            <a:headEnd type="diamond"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6A6A5947-6B6A-4EB5-8DE2-B0C3B7C1DEA1}"/>
              </a:ext>
            </a:extLst>
          </p:cNvPr>
          <p:cNvSpPr txBox="1"/>
          <p:nvPr/>
        </p:nvSpPr>
        <p:spPr>
          <a:xfrm>
            <a:off x="526597" y="220435"/>
            <a:ext cx="1678665" cy="369332"/>
          </a:xfrm>
          <a:prstGeom prst="rect">
            <a:avLst/>
          </a:prstGeom>
          <a:noFill/>
        </p:spPr>
        <p:txBody>
          <a:bodyPr wrap="none" rtlCol="0">
            <a:spAutoFit/>
          </a:bodyPr>
          <a:lstStyle/>
          <a:p>
            <a:r>
              <a:rPr lang="en-US"/>
              <a:t>Other machines</a:t>
            </a:r>
          </a:p>
        </p:txBody>
      </p:sp>
      <p:sp>
        <p:nvSpPr>
          <p:cNvPr id="3" name="Rectangle: Rounded Corners 2">
            <a:extLst>
              <a:ext uri="{FF2B5EF4-FFF2-40B4-BE49-F238E27FC236}">
                <a16:creationId xmlns:a16="http://schemas.microsoft.com/office/drawing/2014/main" id="{9659DD4F-C59B-4D20-B5D7-E4C078461AD2}"/>
              </a:ext>
            </a:extLst>
          </p:cNvPr>
          <p:cNvSpPr/>
          <p:nvPr/>
        </p:nvSpPr>
        <p:spPr>
          <a:xfrm>
            <a:off x="5728607" y="2494189"/>
            <a:ext cx="2986768" cy="25064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ML controller</a:t>
            </a:r>
          </a:p>
        </p:txBody>
      </p:sp>
    </p:spTree>
    <p:extLst>
      <p:ext uri="{BB962C8B-B14F-4D97-AF65-F5344CB8AC3E}">
        <p14:creationId xmlns:p14="http://schemas.microsoft.com/office/powerpoint/2010/main" val="220882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077563A4267F479F9873FBC357047E" ma:contentTypeVersion="10" ma:contentTypeDescription="Create a new document." ma:contentTypeScope="" ma:versionID="3aa896614797225472c17c1edc0ffe94">
  <xsd:schema xmlns:xsd="http://www.w3.org/2001/XMLSchema" xmlns:xs="http://www.w3.org/2001/XMLSchema" xmlns:p="http://schemas.microsoft.com/office/2006/metadata/properties" xmlns:ns2="c0123813-15ce-41d4-ba61-8c1b594f29a4" xmlns:ns3="87055f7c-ab48-4f32-9dc1-b6e0d0db7918" targetNamespace="http://schemas.microsoft.com/office/2006/metadata/properties" ma:root="true" ma:fieldsID="5f3948e7010cc44978000ce93b39ad83" ns2:_="" ns3:_="">
    <xsd:import namespace="c0123813-15ce-41d4-ba61-8c1b594f29a4"/>
    <xsd:import namespace="87055f7c-ab48-4f32-9dc1-b6e0d0db791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23813-15ce-41d4-ba61-8c1b594f2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55f7c-ab48-4f32-9dc1-b6e0d0db791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A825DC-A5F8-4C69-ADD5-A4EE8117F3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548CDE-D583-49B8-A732-8973AE8C7C70}"/>
</file>

<file path=customXml/itemProps3.xml><?xml version="1.0" encoding="utf-8"?>
<ds:datastoreItem xmlns:ds="http://schemas.openxmlformats.org/officeDocument/2006/customXml" ds:itemID="{F71F389E-1F16-4EE6-9917-40732E4ED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2019-06-03T09:40:25Z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0x0101008E077563A4267F479F9873FBC357047E</vt:lpwstr>
  </property>
</Properties>
</file>